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4"/>
  </p:notesMasterIdLst>
  <p:sldIdLst>
    <p:sldId id="256" r:id="rId2"/>
    <p:sldId id="267" r:id="rId3"/>
    <p:sldId id="257" r:id="rId4"/>
    <p:sldId id="258" r:id="rId5"/>
    <p:sldId id="265" r:id="rId6"/>
    <p:sldId id="259" r:id="rId7"/>
    <p:sldId id="260" r:id="rId8"/>
    <p:sldId id="277" r:id="rId9"/>
    <p:sldId id="278" r:id="rId10"/>
    <p:sldId id="264" r:id="rId11"/>
    <p:sldId id="262" r:id="rId12"/>
    <p:sldId id="268" r:id="rId13"/>
    <p:sldId id="263" r:id="rId14"/>
    <p:sldId id="266" r:id="rId15"/>
    <p:sldId id="269" r:id="rId16"/>
    <p:sldId id="270" r:id="rId17"/>
    <p:sldId id="271" r:id="rId18"/>
    <p:sldId id="273" r:id="rId19"/>
    <p:sldId id="274" r:id="rId20"/>
    <p:sldId id="276" r:id="rId21"/>
    <p:sldId id="27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84" d="100"/>
          <a:sy n="84" d="100"/>
        </p:scale>
        <p:origin x="13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F3752-76A8-47D5-99AE-90FF3A0CCA9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9E8F-CE0D-4F60-8CF3-8BE07DAE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29E8F-CE0D-4F60-8CF3-8BE07DAE01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29E8F-CE0D-4F60-8CF3-8BE07DAE01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29E8F-CE0D-4F60-8CF3-8BE07DAE01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143-19EC-4B1A-A0AE-C4DA15828369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4837-385B-4A8D-A4DC-C5886CE45A20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D989-2887-47B8-BCC2-92826E18012B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A576-FCD2-4B61-8C63-D7D6A898A219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B437-148A-468C-BBB8-A0397595CBBA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2F94-633E-4E32-B096-AC7FA8E6F401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7938-C018-4091-9070-E7EC1C9F9214}" type="datetime1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B098-6925-4358-9B57-625DAE8617BC}" type="datetime1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8DB8-2B15-42F0-8D54-3E61B2A7BE80}" type="datetime1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3279-1BFB-4918-AFBD-3D82C2EAF5EC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88D8-6CCA-4F0C-A542-F0906F6F3B68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300A-3A92-4166-9E76-51D823FAC5AE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B652-B3E5-420E-9393-0F84D3AF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2363"/>
            <a:ext cx="8610600" cy="146843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3"/>
                </a:solidFill>
              </a:rPr>
              <a:t>Enhancing the Security of OLSR Protocol using </a:t>
            </a:r>
            <a:r>
              <a:rPr lang="en-US" sz="5400" dirty="0" smtClean="0">
                <a:solidFill>
                  <a:schemeClr val="accent3"/>
                </a:solidFill>
              </a:rPr>
              <a:t>Deep Reinforcement </a:t>
            </a:r>
            <a:r>
              <a:rPr lang="en-US" sz="5400" dirty="0">
                <a:solidFill>
                  <a:schemeClr val="accent3"/>
                </a:solidFill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24800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CDAP Prototype Presentation</a:t>
            </a:r>
          </a:p>
          <a:p>
            <a:r>
              <a:rPr lang="en-US" sz="3600" dirty="0" smtClean="0"/>
              <a:t>16J – 008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36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The OLSR Protocol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Proactive – Table Based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Based on Link state algorithm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For Mobile Ad-hoc networks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Periodic message exchange to share topology information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Ideal for large Ad-hoc Networks</a:t>
            </a:r>
          </a:p>
          <a:p>
            <a:endParaRPr lang="en-US" sz="2800" dirty="0"/>
          </a:p>
          <a:p>
            <a:r>
              <a:rPr lang="en-US" sz="2800" dirty="0" smtClean="0"/>
              <a:t>MPR (Multi Point Relays) are selected for each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How OLSR Protocol Works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C:\Users\HP PROBOOK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" y="1600200"/>
            <a:ext cx="7680960" cy="51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Why OLSR Protocol?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Optimization over traditional Link State Routing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Suitable for large MANETS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Reduce Flooding – Multi Point Relays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Reduce Traffic – Smaller Message size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Vulnerabilities in OLSR Protoco</a:t>
            </a:r>
            <a:r>
              <a:rPr lang="en-US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Lack of a mechanism to verify the integrity of the MPR nodes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What are Multi Point Relays?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2" y="1981200"/>
            <a:ext cx="728741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Multi Point Relays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98" y="1447800"/>
            <a:ext cx="500860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MPR Set 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98" y="1600200"/>
            <a:ext cx="500860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MPR Set 2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98" y="1371600"/>
            <a:ext cx="500860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RL Model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943600" cy="531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Our RL Model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– MANET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Agent – every node in the network is considered as an agent</a:t>
            </a:r>
          </a:p>
          <a:p>
            <a:endParaRPr lang="en-US" dirty="0" smtClean="0"/>
          </a:p>
          <a:p>
            <a:r>
              <a:rPr lang="en-US" dirty="0" smtClean="0"/>
              <a:t>Action – Choosing the appropriate MPR Set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Reward – if the packet reach the destination = 1</a:t>
            </a:r>
          </a:p>
          <a:p>
            <a:pPr marL="1371600" lvl="6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 if the packet didn’t reach the destination = -1</a:t>
            </a:r>
          </a:p>
          <a:p>
            <a:pPr marL="1554480" lvl="7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Methodology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132320" cy="48981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State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state is described by the following features</a:t>
            </a:r>
          </a:p>
          <a:p>
            <a:r>
              <a:rPr lang="en-US" dirty="0" smtClean="0"/>
              <a:t>Trust of MPR set A</a:t>
            </a:r>
          </a:p>
          <a:p>
            <a:r>
              <a:rPr lang="en-US" dirty="0" smtClean="0"/>
              <a:t>Trust of MPR set B</a:t>
            </a:r>
          </a:p>
          <a:p>
            <a:r>
              <a:rPr lang="en-US" dirty="0" smtClean="0"/>
              <a:t>Number of neighbors connected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3"/>
                </a:solidFill>
              </a:rPr>
              <a:t>Thank You.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Literature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 smtClean="0"/>
              <a:t>Paper 1</a:t>
            </a:r>
            <a:r>
              <a:rPr lang="en-US" sz="3200" u="sng" dirty="0"/>
              <a:t> </a:t>
            </a:r>
            <a:r>
              <a:rPr lang="en-US" sz="3200" u="sng" dirty="0" smtClean="0"/>
              <a:t>– Trust based security for OLSR Routing Protocol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800" dirty="0" smtClean="0"/>
              <a:t>A Rule based approach and a trust language is used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To improve the integrity of the information provided by the neighbors – Provable Identity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Literature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 smtClean="0"/>
              <a:t>Paper 2 – Enhancing the Security of Batman-Advanced Protocol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800" dirty="0"/>
              <a:t>D</a:t>
            </a:r>
            <a:r>
              <a:rPr lang="en-US" sz="2800" dirty="0" smtClean="0"/>
              <a:t>evice MAC Address is used to encrypt and decrypt the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Literature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 smtClean="0"/>
              <a:t>Paper 3 –  Secure OLSR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800" dirty="0"/>
              <a:t>A signature is generated for each OLSR control </a:t>
            </a:r>
            <a:r>
              <a:rPr lang="en-US" sz="2800" dirty="0" smtClean="0"/>
              <a:t>message.</a:t>
            </a:r>
          </a:p>
          <a:p>
            <a:endParaRPr lang="en-US" sz="2800" dirty="0" smtClean="0"/>
          </a:p>
          <a:p>
            <a:r>
              <a:rPr lang="en-US" sz="2800" dirty="0" smtClean="0"/>
              <a:t>The signature </a:t>
            </a:r>
            <a:r>
              <a:rPr lang="en-US" sz="2800" dirty="0"/>
              <a:t>is sent along with the </a:t>
            </a:r>
            <a:r>
              <a:rPr lang="en-US" sz="2800" dirty="0" smtClean="0"/>
              <a:t>message.</a:t>
            </a:r>
          </a:p>
          <a:p>
            <a:endParaRPr lang="en-US" sz="2800" dirty="0" smtClean="0"/>
          </a:p>
          <a:p>
            <a:r>
              <a:rPr lang="en-US" sz="2800" dirty="0" smtClean="0"/>
              <a:t>The signatures have a timestamp to indicate how fresh a message 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Literature – Q-Learning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 smtClean="0"/>
              <a:t>Paper 4 – Self- Adaptive Trust based ABR protocol for MANETS using Q-Learning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Proposed for reactive ABR Protocol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Reward is based on Associativity ticks and Trust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Literature –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Paper 5 – K-Shortest </a:t>
            </a:r>
            <a:r>
              <a:rPr lang="en-US" u="sng" dirty="0"/>
              <a:t>P</a:t>
            </a:r>
            <a:r>
              <a:rPr lang="en-US" sz="2800" u="sng" dirty="0" smtClean="0"/>
              <a:t>aths Q-Routing: A new </a:t>
            </a:r>
            <a:r>
              <a:rPr lang="en-US" sz="2800" u="sng" dirty="0" err="1" smtClean="0"/>
              <a:t>QoS</a:t>
            </a:r>
            <a:r>
              <a:rPr lang="en-US" sz="2800" u="sng" dirty="0" smtClean="0"/>
              <a:t> Routing Algorithm in Telecommunication Networks</a:t>
            </a:r>
          </a:p>
          <a:p>
            <a:r>
              <a:rPr lang="en-US" sz="2800" dirty="0" smtClean="0"/>
              <a:t>Q-Routing is used to:</a:t>
            </a:r>
          </a:p>
          <a:p>
            <a:pPr lvl="1"/>
            <a:r>
              <a:rPr lang="en-US" sz="2800" dirty="0" smtClean="0"/>
              <a:t>Improve the Average Packet Delivery Time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Reduce the time taken to find the best path without any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How Android Device Trust is Determined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Malware Analysis – Cuckoo Sandbox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       </a:t>
            </a:r>
            <a:r>
              <a:rPr lang="en-US" dirty="0" err="1" smtClean="0"/>
              <a:t>CuckooDroid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Cuckoo analysis system has the ability to extract following features</a:t>
            </a:r>
          </a:p>
          <a:p>
            <a:pPr lvl="1"/>
            <a:r>
              <a:rPr lang="en-US" dirty="0" smtClean="0"/>
              <a:t>Calls performed by Malware</a:t>
            </a:r>
          </a:p>
          <a:p>
            <a:pPr lvl="1"/>
            <a:r>
              <a:rPr lang="en-US" dirty="0" smtClean="0"/>
              <a:t>Files created, deleted and downloaded by malware</a:t>
            </a:r>
          </a:p>
          <a:p>
            <a:pPr lvl="1"/>
            <a:r>
              <a:rPr lang="en-US" dirty="0" smtClean="0"/>
              <a:t>Memory dumps</a:t>
            </a:r>
          </a:p>
          <a:p>
            <a:pPr lvl="1"/>
            <a:r>
              <a:rPr lang="en-US" dirty="0" smtClean="0"/>
              <a:t>Network traffic in </a:t>
            </a:r>
            <a:r>
              <a:rPr lang="en-US" dirty="0" err="1" smtClean="0"/>
              <a:t>pcap</a:t>
            </a:r>
            <a:r>
              <a:rPr lang="en-US" dirty="0" smtClean="0"/>
              <a:t> format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16J - 008 - CDAP Prototype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2286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Device Trust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trust is determined in each node is shown below: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16J - 008 - CDAP Prototype </a:t>
            </a:r>
            <a:r>
              <a:rPr lang="fr-FR" dirty="0" err="1" smtClean="0"/>
              <a:t>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B652-B3E5-420E-9393-0F84D3AFDA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4401" y="3429000"/>
                <a:ext cx="7600950" cy="438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𝐼𝑛𝑓𝑒𝑐𝑡𝑒𝑑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𝑓𝑖𝑙𝑒𝑠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𝐹𝑖𝑙𝑒𝑠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𝑐𝑟𝑒𝑎𝑡𝑒𝑑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𝐹𝑖𝑙𝑒𝑠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𝑑𝑜𝑤𝑛𝑙𝑜𝑎𝑑𝑒𝑑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𝑓𝑖𝑙𝑒𝑠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𝑀𝑎𝑙𝑖𝑐𝑖𝑜𝑢𝑠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𝑈𝑅𝐿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𝑈𝑅𝐿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3429000"/>
                <a:ext cx="7600950" cy="438966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2532</TotalTime>
  <Words>557</Words>
  <Application>Microsoft Office PowerPoint</Application>
  <PresentationFormat>On-screen Show (4:3)</PresentationFormat>
  <Paragraphs>140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Enhancing the Security of OLSR Protocol using Deep Reinforcement Learning</vt:lpstr>
      <vt:lpstr>Methodology</vt:lpstr>
      <vt:lpstr>Literature</vt:lpstr>
      <vt:lpstr>Literature</vt:lpstr>
      <vt:lpstr>Literature</vt:lpstr>
      <vt:lpstr>Literature – Q-Learning</vt:lpstr>
      <vt:lpstr>Literature – Q-Learning</vt:lpstr>
      <vt:lpstr>How Android Device Trust is Determined</vt:lpstr>
      <vt:lpstr>Device Trust</vt:lpstr>
      <vt:lpstr>The OLSR Protocol</vt:lpstr>
      <vt:lpstr>How OLSR Protocol Works</vt:lpstr>
      <vt:lpstr>Why OLSR Protocol?</vt:lpstr>
      <vt:lpstr>Vulnerabilities in OLSR Protocol</vt:lpstr>
      <vt:lpstr>What are Multi Point Relays?</vt:lpstr>
      <vt:lpstr>Multi Point Relays</vt:lpstr>
      <vt:lpstr>MPR Set 1</vt:lpstr>
      <vt:lpstr>MPR Set 2</vt:lpstr>
      <vt:lpstr>RL Model</vt:lpstr>
      <vt:lpstr>Our RL Model</vt:lpstr>
      <vt:lpstr>State</vt:lpstr>
      <vt:lpstr>Demo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OLSR Protocol</dc:title>
  <dc:creator>HP PROBOOK</dc:creator>
  <cp:lastModifiedBy>Lahiru</cp:lastModifiedBy>
  <cp:revision>27</cp:revision>
  <dcterms:created xsi:type="dcterms:W3CDTF">2016-11-28T05:32:15Z</dcterms:created>
  <dcterms:modified xsi:type="dcterms:W3CDTF">2017-01-18T16:06:23Z</dcterms:modified>
</cp:coreProperties>
</file>