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9" r:id="rId4"/>
    <p:sldId id="295" r:id="rId5"/>
    <p:sldId id="296" r:id="rId6"/>
    <p:sldId id="297" r:id="rId7"/>
    <p:sldId id="298" r:id="rId8"/>
    <p:sldId id="299" r:id="rId9"/>
    <p:sldId id="301" r:id="rId10"/>
    <p:sldId id="302" r:id="rId11"/>
    <p:sldId id="303" r:id="rId12"/>
    <p:sldId id="304" r:id="rId13"/>
    <p:sldId id="307" r:id="rId14"/>
    <p:sldId id="306" r:id="rId15"/>
    <p:sldId id="294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B92D14"/>
    <a:srgbClr val="35759D"/>
    <a:srgbClr val="35B19D"/>
    <a:srgbClr val="20A6C6"/>
    <a:srgbClr val="DEDEDE"/>
    <a:srgbClr val="0033CC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536" autoAdjust="0"/>
    <p:restoredTop sz="95596" autoAdjust="0"/>
  </p:normalViewPr>
  <p:slideViewPr>
    <p:cSldViewPr>
      <p:cViewPr>
        <p:scale>
          <a:sx n="70" d="100"/>
          <a:sy n="70" d="100"/>
        </p:scale>
        <p:origin x="-89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9F9D0D-5E7D-4162-959D-12B7B7B0D7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4599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9A45E-3898-46CB-8083-2E7B5EF7DCE7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D4EA5-696F-447D-BD23-B7DFE7757485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7AA29-7273-4DD9-BC18-A9ED9A07AEA8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ttkersley.com/responsive/" TargetMode="External"/><Relationship Id="rId2" Type="http://schemas.openxmlformats.org/officeDocument/2006/relationships/hyperlink" Target="http://powerman.allalla.com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2400" y="2743200"/>
            <a:ext cx="3429000" cy="1619250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Power Consumption Measuring and Controlling Tool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6324600"/>
            <a:ext cx="7772400" cy="533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Information &amp; Communication Technology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ogo-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31" y="381000"/>
            <a:ext cx="290616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315200" cy="715962"/>
          </a:xfrm>
        </p:spPr>
        <p:txBody>
          <a:bodyPr/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Codeignator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7315200" cy="37338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185" y="2209800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CodeIgniter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an Application Development Framework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toolkit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building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web sites using PHP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3152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Innovative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315200" cy="4191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enterprise version, suggesting to shift for a generator when user exceeds the defined power level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there is an emergency situation occurred, the user quickly  receives SMS to his mobile phone without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loging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on to the system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315200" cy="4191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Keep track of the power consumption of each device for a 3 month and predicting the next electricity bill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Give suggestions using market’s currently available low power consuming equipment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Give suggestions to manage and change the position of the equipment as an optimal way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Visit Our Site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Responsive Check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0" y="5105400"/>
            <a:ext cx="3581400" cy="715962"/>
          </a:xfrm>
        </p:spPr>
        <p:txBody>
          <a:bodyPr/>
          <a:lstStyle/>
          <a:p>
            <a:r>
              <a:rPr lang="en-US" smtClean="0"/>
              <a:t>Use your </a:t>
            </a:r>
            <a:r>
              <a:rPr lang="en-US" dirty="0" smtClean="0"/>
              <a:t>phone to </a:t>
            </a:r>
            <a:br>
              <a:rPr lang="en-US" dirty="0" smtClean="0"/>
            </a:br>
            <a:r>
              <a:rPr lang="en-US" dirty="0" smtClean="0"/>
              <a:t>visit our site</a:t>
            </a:r>
            <a:endParaRPr lang="en-US" dirty="0"/>
          </a:p>
        </p:txBody>
      </p:sp>
      <p:pic>
        <p:nvPicPr>
          <p:cNvPr id="1028" name="Picture 4" descr="C:\Users\Hasitha\Downloads\qrcode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295400"/>
            <a:ext cx="5238750" cy="523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0"/>
            <a:ext cx="5410200" cy="715962"/>
          </a:xfrm>
        </p:spPr>
        <p:txBody>
          <a:bodyPr/>
          <a:lstStyle/>
          <a:p>
            <a:r>
              <a:rPr lang="en-US" sz="7200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sz="72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95288"/>
            <a:ext cx="73152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Our Team</a:t>
            </a:r>
            <a:endParaRPr lang="ru-RU" sz="4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2332037"/>
            <a:ext cx="8229600" cy="4525963"/>
          </a:xfrm>
        </p:spPr>
        <p:txBody>
          <a:bodyPr/>
          <a:lstStyle/>
          <a:p>
            <a:r>
              <a:rPr lang="en-US" sz="2400" dirty="0"/>
              <a:t>G.D.H.P  </a:t>
            </a:r>
            <a:r>
              <a:rPr lang="en-US" sz="2400" dirty="0" err="1"/>
              <a:t>Gamage</a:t>
            </a:r>
            <a:r>
              <a:rPr lang="en-US" sz="2400" dirty="0"/>
              <a:t>	</a:t>
            </a:r>
            <a:r>
              <a:rPr lang="en-US" sz="2400" dirty="0" smtClean="0"/>
              <a:t>ICT/08/09/002</a:t>
            </a:r>
            <a:r>
              <a:rPr lang="en-US" sz="2400" dirty="0"/>
              <a:t>	</a:t>
            </a:r>
            <a:r>
              <a:rPr lang="en-US" sz="2400" dirty="0" smtClean="0"/>
              <a:t>2279</a:t>
            </a:r>
          </a:p>
          <a:p>
            <a:r>
              <a:rPr lang="en-US" sz="2400" dirty="0"/>
              <a:t>J.P.H.V </a:t>
            </a:r>
            <a:r>
              <a:rPr lang="en-US" sz="2400" dirty="0" err="1"/>
              <a:t>Jayasinghe</a:t>
            </a:r>
            <a:r>
              <a:rPr lang="en-US" sz="2400" dirty="0"/>
              <a:t>	</a:t>
            </a:r>
            <a:r>
              <a:rPr lang="en-US" sz="2400" dirty="0" smtClean="0"/>
              <a:t>ICT/08/09/011</a:t>
            </a:r>
            <a:r>
              <a:rPr lang="en-US" sz="2400" dirty="0"/>
              <a:t>	</a:t>
            </a:r>
            <a:r>
              <a:rPr lang="en-US" sz="2400" dirty="0" smtClean="0"/>
              <a:t>2283</a:t>
            </a:r>
          </a:p>
          <a:p>
            <a:r>
              <a:rPr lang="en-US" sz="2400" dirty="0"/>
              <a:t>H.M.V.C.I </a:t>
            </a:r>
            <a:r>
              <a:rPr lang="en-US" sz="2400" dirty="0" err="1"/>
              <a:t>Bandara</a:t>
            </a:r>
            <a:r>
              <a:rPr lang="en-US" sz="2400" dirty="0"/>
              <a:t>	</a:t>
            </a:r>
            <a:r>
              <a:rPr lang="en-US" sz="2400" dirty="0" smtClean="0"/>
              <a:t>ICT/08/09/054</a:t>
            </a:r>
            <a:r>
              <a:rPr lang="en-US" sz="2400" dirty="0"/>
              <a:t>	</a:t>
            </a:r>
            <a:r>
              <a:rPr lang="en-US" sz="2400" dirty="0" smtClean="0"/>
              <a:t>2271</a:t>
            </a:r>
          </a:p>
          <a:p>
            <a:r>
              <a:rPr lang="en-US" sz="2400" dirty="0"/>
              <a:t>S.S </a:t>
            </a:r>
            <a:r>
              <a:rPr lang="en-US" sz="2400" dirty="0" err="1" smtClean="0"/>
              <a:t>Thiyambarawatta</a:t>
            </a:r>
            <a:r>
              <a:rPr lang="en-US" sz="2400" dirty="0" smtClean="0"/>
              <a:t>  	ICT/08/09/023</a:t>
            </a:r>
            <a:r>
              <a:rPr lang="en-US" sz="2400" dirty="0"/>
              <a:t>	</a:t>
            </a:r>
            <a:r>
              <a:rPr lang="en-US" sz="2400" dirty="0" smtClean="0"/>
              <a:t>2309</a:t>
            </a:r>
          </a:p>
          <a:p>
            <a:r>
              <a:rPr lang="en-US" sz="2400" dirty="0"/>
              <a:t>M.K.S. </a:t>
            </a:r>
            <a:r>
              <a:rPr lang="en-US" sz="2400" dirty="0" err="1"/>
              <a:t>Nisrina</a:t>
            </a:r>
            <a:r>
              <a:rPr lang="en-US" sz="2400" dirty="0"/>
              <a:t>		ICT/08/09/036	</a:t>
            </a:r>
            <a:r>
              <a:rPr lang="en-US" sz="2400" dirty="0" smtClean="0"/>
              <a:t>2294</a:t>
            </a:r>
          </a:p>
          <a:p>
            <a:r>
              <a:rPr lang="en-US" sz="2400" dirty="0"/>
              <a:t>M.A.K.D Fernando	</a:t>
            </a:r>
            <a:r>
              <a:rPr lang="en-US" sz="2400" dirty="0" smtClean="0"/>
              <a:t>ICT/08/09/049</a:t>
            </a:r>
            <a:r>
              <a:rPr lang="en-US" sz="2400" dirty="0"/>
              <a:t>	</a:t>
            </a:r>
            <a:r>
              <a:rPr lang="en-US" sz="2400" dirty="0" smtClean="0"/>
              <a:t>2277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</p:txBody>
      </p:sp>
      <p:pic>
        <p:nvPicPr>
          <p:cNvPr id="8" name="Picture 7" descr="logo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5334000"/>
            <a:ext cx="290616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/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7010400" cy="4983163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are developing a power monitoring and controlling system. We have finished our documentation part and now we are stepping through the development of the system.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315200" cy="4191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 to now we have implemented 2 use cases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 In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Users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3152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Progress of power 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315200" cy="4191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pages Created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Log in 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Home page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Create user 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Steps for user confirmation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Create user form is validated using </a:t>
            </a:r>
            <a:r>
              <a:rPr lang="en-US" sz="2800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jQuery</a:t>
            </a:r>
            <a:endParaRPr lang="en-US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1" indent="-34290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Database is also created</a:t>
            </a:r>
            <a:endParaRPr lang="en-US" sz="28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3152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Special feature</a:t>
            </a: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315200" cy="4191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use responsive design to our web pages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responsive?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2800" dirty="0" smtClean="0"/>
          </a:p>
          <a:p>
            <a:pPr marL="0" lvl="1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Responsive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design is the approach that the design and development should respond to the users’ behavior and environment based on screen size, platform and orientation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7315200" cy="533400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Why responsive design?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315200" cy="5181600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day, the number of devices, plat forms and browsers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growing</a:t>
            </a:r>
          </a:p>
          <a:p>
            <a:pPr marL="45720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As the user switches from their laptop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convenient when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automatically switches the resolution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image size and scripting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abilities according to that platform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can be done using CSS media query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3152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7315200" cy="4191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Media queries support our responsive designing. We can define standard device sizes using media queries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:\Captur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895600"/>
            <a:ext cx="4343400" cy="3205130"/>
          </a:xfrm>
          <a:prstGeom prst="rect">
            <a:avLst/>
          </a:prstGeom>
          <a:noFill/>
        </p:spPr>
      </p:pic>
      <p:pic>
        <p:nvPicPr>
          <p:cNvPr id="1027" name="Picture 3" descr="F:\Captur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95600"/>
            <a:ext cx="4419599" cy="32066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7315200" cy="71596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Bootstrap framework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7315200" cy="4191000"/>
          </a:xfrm>
        </p:spPr>
        <p:txBody>
          <a:bodyPr/>
          <a:lstStyle/>
          <a:p>
            <a:pPr lvl="1">
              <a:buFont typeface="Times New Roman" pitchFamily="18" charset="0"/>
              <a:buChar char="─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use bootstrap to do this responsive design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Times New Roman" pitchFamily="18" charset="0"/>
              <a:buChar char="─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frame work gives us the file structure which   required to responsive design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2052" name="Picture 4" descr="F: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00400"/>
            <a:ext cx="5246511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">
      <a:dk1>
        <a:srgbClr val="5F5F5F"/>
      </a:dk1>
      <a:lt1>
        <a:srgbClr val="FFFFFF"/>
      </a:lt1>
      <a:dk2>
        <a:srgbClr val="5F5F5F"/>
      </a:dk2>
      <a:lt2>
        <a:srgbClr val="238A00"/>
      </a:lt2>
      <a:accent1>
        <a:srgbClr val="31A70A"/>
      </a:accent1>
      <a:accent2>
        <a:srgbClr val="54C322"/>
      </a:accent2>
      <a:accent3>
        <a:srgbClr val="FFFFFF"/>
      </a:accent3>
      <a:accent4>
        <a:srgbClr val="505050"/>
      </a:accent4>
      <a:accent5>
        <a:srgbClr val="ADD0AA"/>
      </a:accent5>
      <a:accent6>
        <a:srgbClr val="4BB01E"/>
      </a:accent6>
      <a:hlink>
        <a:srgbClr val="82DA46"/>
      </a:hlink>
      <a:folHlink>
        <a:srgbClr val="CDCDC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573</TotalTime>
  <Words>310</Words>
  <Application>Microsoft Office PowerPoint</Application>
  <PresentationFormat>On-screen Show (4:3)</PresentationFormat>
  <Paragraphs>69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powerpoint-template</vt:lpstr>
      <vt:lpstr>Power Consumption Measuring and Controlling Tool</vt:lpstr>
      <vt:lpstr>Our Team</vt:lpstr>
      <vt:lpstr>Introduction </vt:lpstr>
      <vt:lpstr>Slide 4</vt:lpstr>
      <vt:lpstr>Progress of power man</vt:lpstr>
      <vt:lpstr>Special feature</vt:lpstr>
      <vt:lpstr>Why responsive design? </vt:lpstr>
      <vt:lpstr>Media queries</vt:lpstr>
      <vt:lpstr>Bootstrap framework </vt:lpstr>
      <vt:lpstr>Codeignator framework</vt:lpstr>
      <vt:lpstr> Innovative features</vt:lpstr>
      <vt:lpstr>Slide 12</vt:lpstr>
      <vt:lpstr>Demostration</vt:lpstr>
      <vt:lpstr>Use your phone to  visit our site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Consumption Measuring and Controlling Tool</dc:title>
  <dc:creator>Admin</dc:creator>
  <cp:lastModifiedBy>Shehara</cp:lastModifiedBy>
  <cp:revision>59</cp:revision>
  <dcterms:created xsi:type="dcterms:W3CDTF">2013-05-06T05:42:35Z</dcterms:created>
  <dcterms:modified xsi:type="dcterms:W3CDTF">2013-07-29T14:49:39Z</dcterms:modified>
</cp:coreProperties>
</file>