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5090" autoAdjust="0"/>
  </p:normalViewPr>
  <p:slideViewPr>
    <p:cSldViewPr snapToGrid="0">
      <p:cViewPr varScale="1">
        <p:scale>
          <a:sx n="118" d="100"/>
          <a:sy n="118" d="100"/>
        </p:scale>
        <p:origin x="645" y="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24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Segmenting and Clustering Hospitals in Toronto, Ontario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B0FB2-7357-4302-82D6-6D3353A7D25D}"/>
              </a:ext>
            </a:extLst>
          </p:cNvPr>
          <p:cNvSpPr txBox="1"/>
          <p:nvPr/>
        </p:nvSpPr>
        <p:spPr bwMode="black">
          <a:xfrm>
            <a:off x="9228403" y="344840"/>
            <a:ext cx="1577974" cy="513712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3200" b="1" spc="-150" baseline="0" dirty="0">
                <a:solidFill>
                  <a:schemeClr val="bg1"/>
                </a:solidFill>
              </a:rPr>
              <a:t>Coursera</a:t>
            </a:r>
            <a:br>
              <a:rPr lang="en-US" sz="3200" b="1" spc="-150" baseline="0" dirty="0">
                <a:solidFill>
                  <a:schemeClr val="bg1"/>
                </a:solidFill>
              </a:rPr>
            </a:br>
            <a:r>
              <a:rPr lang="en-US" sz="1500" b="0" spc="0" baseline="0" dirty="0">
                <a:solidFill>
                  <a:schemeClr val="bg1"/>
                </a:solidFill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842496"/>
          </a:xfrm>
        </p:spPr>
        <p:txBody>
          <a:bodyPr/>
          <a:lstStyle/>
          <a:p>
            <a:r>
              <a:rPr lang="en-US" dirty="0"/>
              <a:t>Pre-empting in-patient satisfaction through personalized hospital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F5B-0380-4D9E-AFCD-1C09EBE776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</a:t>
            </a:fld>
            <a:endParaRPr lang="en-US" b="1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67A4DA-5E2D-468E-8C86-EFC49AC8B30F}"/>
              </a:ext>
            </a:extLst>
          </p:cNvPr>
          <p:cNvSpPr txBox="1">
            <a:spLocks/>
          </p:cNvSpPr>
          <p:nvPr/>
        </p:nvSpPr>
        <p:spPr>
          <a:xfrm>
            <a:off x="431999" y="1386964"/>
            <a:ext cx="10143235" cy="33549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 people love being in a hospital, some hate it, others are indifferent. However, what is common to all is that their in-patient experience can be improved with the welcome escape to their favorite retreat, be-it a cafe, theatre or certain type of cuisine.</a:t>
            </a:r>
          </a:p>
          <a:p>
            <a:r>
              <a:rPr lang="en-US" dirty="0"/>
              <a:t>Given the choice of which hospital to be admitted to, this will likely bear some weight on the patient’s selection of hospital.</a:t>
            </a:r>
          </a:p>
          <a:p>
            <a:r>
              <a:rPr lang="en-US" dirty="0"/>
              <a:t>For medical professionals that are making these referrals, getting the best outcome for their patient includes making them feel comfortable in what will be a unfamiliar place.</a:t>
            </a:r>
          </a:p>
          <a:p>
            <a:r>
              <a:rPr lang="en-US" dirty="0"/>
              <a:t>For healthcare referral apps and also local search-and-discovery apps there is an unmet demand for pre-emptive hospital selection based on </a:t>
            </a:r>
            <a:r>
              <a:rPr lang="en-US" dirty="0" err="1"/>
              <a:t>personalised</a:t>
            </a:r>
            <a:r>
              <a:rPr lang="en-US" dirty="0"/>
              <a:t> nearby venues of interest.</a:t>
            </a:r>
          </a:p>
          <a:p>
            <a:r>
              <a:rPr lang="en-US" dirty="0"/>
              <a:t>Pre-empting the choice of hospital can be achieve by knowing the patient’s preference for their top 5 nearby venues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6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173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</vt:lpstr>
      <vt:lpstr>Times New Roman</vt:lpstr>
      <vt:lpstr>Office Theme</vt:lpstr>
      <vt:lpstr>Segmenting and Clustering Hospitals in Toronto, Ontario</vt:lpstr>
      <vt:lpstr>Pre-empting in-patient satisfaction through personalized hospital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and Clustering Hospitals in Toronto, Ontario</dc:title>
  <dc:creator>hassan jaffer</dc:creator>
  <cp:lastModifiedBy>hassan jaffer</cp:lastModifiedBy>
  <cp:revision>12</cp:revision>
  <dcterms:created xsi:type="dcterms:W3CDTF">2021-05-02T16:43:00Z</dcterms:created>
  <dcterms:modified xsi:type="dcterms:W3CDTF">2021-05-02T17:40:06Z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