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283040"/>
            <a:ext cx="9065880" cy="33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контроля версий </a:t>
            </a: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Ветвление продолжение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640080" y="1326600"/>
            <a:ext cx="9065880" cy="39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30480" y="492480"/>
            <a:ext cx="7619400" cy="468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640080" y="1326600"/>
            <a:ext cx="9065880" cy="39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230480" y="35280"/>
            <a:ext cx="7619400" cy="560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71880" y="900000"/>
            <a:ext cx="934776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Чтобы продемонстрировать, как будут выглядеть удалённые ветки в ситуации с несколькими удалёнными серверами, предположим, что у вас есть ещё один внутренний Git-сервер, который используется для разработки только одной из ваших команд разработчиков. Этот сервер находится на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git.team1.ourcompany.com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Вы можете добавить его в качестве новой удалённой ссылки для текущего проекта с помощью команды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remote add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как было описано в Основы Git. Назовите этот удалённый сервер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teamone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 — это имя будет сокращением вместо полного URL.</a:t>
            </a:r>
            <a:endParaRPr b="0" lang="ru-RU" sz="2400" spc="-1" strike="noStrike">
              <a:latin typeface="Arial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Теперь вы можете выполнить команду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fetch teamone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для получения всех изменений с сервера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teamone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которых у вас нет локально. Так как в данный момент на этом сервере есть только те данные, что содержит сервер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Git ничего не получит, но создаст ветку слежения с именем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teamone/master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которая будет указывать на тот же коммит, что и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на сервере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teamone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640080" y="1326600"/>
            <a:ext cx="9065880" cy="39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230480" y="87840"/>
            <a:ext cx="7619400" cy="54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640080" y="1326600"/>
            <a:ext cx="9065880" cy="39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230480" y="87840"/>
            <a:ext cx="7619400" cy="54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Отправка изменений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Когда вы хотите поделиться веткой, вам необходимо отправить её на удалённый сервер, где у вас есть права на запись. Ваши локальные ветки автоматически не синхронизируются с удалёнными при отправке — вам нужно явно указать те ветки, которые вы хотите отправить. Таким образом, вы можете использовать свои личные ветки для работы, которую не хотите показывать, а отправлять только те тематические ветки, над которыми вы хотите работать с кем-то совместно.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Отправка изменений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у вас есть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над которой вы хотите работать с кем-то ещё, вы можете отправить её точно так же, как вы отправляли вашу первую ветку. Выполните команду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push &lt;remote&gt; &lt;branch&gt;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 marL="720000" algn="just">
              <a:lnSpc>
                <a:spcPct val="100000"/>
              </a:lnSpc>
              <a:spcBef>
                <a:spcPts val="1134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push origin serverfix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56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Counting objects: 24, done.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56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Delta compression using up to 8 threads.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56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Compressing objects: 100% (15/15), done.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56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Writing objects: 100% (24/24), 1.91 KiB | 0 bytes/s, done.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56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Total 24 (delta 2), reused 0 (delta 0)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56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To https://github.com/schacon/simplegit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56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* [new branch]      serverfix -&gt; serverfix</a:t>
            </a:r>
            <a:endParaRPr b="0" lang="ru-RU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Отправка изменений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Это в некотором роде сокращение. Git автоматически разворачивает имя ветки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до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refs/heads/serverfix:refs/heads/serverfix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что означает «возьми мою локальную ветку serverfix и обнови ей удалённую ветку serverfix». Вы также можете выполнить 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push origin serverfix:serverfix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произойдёт то же самое — здесь говорится «возьми мою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сделай её удалённой веткой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». 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Можно использовать этот формат для отправки локальной ветки в удалённую ветку с другим именем. Если вы не хотите, чтобы на удалённом сервере ветка называлась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то вместо предыдущей команды выполните 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push origin serverfix:awesomebranch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которая отправит локальную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awesomebranch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удалённого репозитория. </a:t>
            </a:r>
            <a:endParaRPr b="0" lang="ru-RU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Отправка изменений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следующий раз, когда один из ваших соавторов будет получать обновления с сервера, он получит ссылку на то, на что указывает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на сервере, как удалённую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origin/serverfix.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Необходимо отметить, что при получении данных создаются ветки слежения, вы не получаете автоматически для них локальных редактируемых копий. Другими словами, в нашем случае вы не получите новую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 — только указатель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origin/serverfix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который вы не можете изменять.</a:t>
            </a:r>
            <a:endParaRPr b="0" lang="ru-RU" sz="2400" spc="-1" strike="noStrike">
              <a:latin typeface="Arial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Чтобы слить эти наработки в свою текущую рабочую ветку, выполните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merge origin/serverfix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Если вам нужна локальная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в которой вы сможете работать, то вы можете создать её на основе ветки слежения:</a:t>
            </a:r>
            <a:endParaRPr b="0" lang="ru-RU" sz="2400" spc="-1" strike="noStrike">
              <a:latin typeface="Arial"/>
            </a:endParaRPr>
          </a:p>
          <a:p>
            <a:pPr marL="720000" algn="just">
              <a:lnSpc>
                <a:spcPct val="100000"/>
              </a:lnSpc>
              <a:spcBef>
                <a:spcPts val="850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checkout -b serverfix origin/serverfix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850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Branch serverfix set up to track remote branch serverfix from origin.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850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Switched to a new branch 'serverfix'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36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Это даст вам локальную ветку, в которой можно работать и которая будет начинаться там же, где и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Отслеживание веток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 клонировании репозитория, как правило, автоматически создаётся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которая следит за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Однако, при желании вы можете настроить отслеживание и других веток — следить за ветками на других серверах или отключить слежение за веткой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Вы только что видели простейший пример, что сделать это можно с помощью команды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checkout -b &lt;branch&gt; &lt;remote&gt;/&lt;branch&gt;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Это часто используемая команда, поэтому Git предоставляет сокращённую форму записи в виде флага --track: </a:t>
            </a:r>
            <a:endParaRPr b="0" lang="ru-RU" sz="2400" spc="-1" strike="noStrike">
              <a:latin typeface="Arial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checkout --track origin/serverfix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Branch serverfix set up to track remote branch serverfix from origin.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Switched to a new branch 'serverfix'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действительности, это настолько распространённая команда, что существует сокращение для этого сокращения. Если вы пытаетесь извлечь ветку, которая не существует, но существует только одна удалённая ветка с точно таким же именем, то Git автоматически создаст ветку слежения:</a:t>
            </a:r>
            <a:endParaRPr b="0" lang="ru-RU" sz="2400" spc="-1" strike="noStrike">
              <a:latin typeface="Arial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checkout serverfix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Branch serverfix set up to track remote branch serverfix from origin.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Switched to a new branch 'serverfix'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Ветка и история коммитов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40080" y="1326600"/>
            <a:ext cx="9065880" cy="39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697400" y="1080000"/>
            <a:ext cx="6939720" cy="3057120"/>
          </a:xfrm>
          <a:prstGeom prst="rect">
            <a:avLst/>
          </a:prstGeom>
          <a:ln w="0"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60000" y="4224240"/>
            <a:ext cx="9345960" cy="13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Ветка в Git — это простой перемещаемый указатель на один из таких коммитов. По умолчанию, имя основной ветки в Git — 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Как только вы начнёте создавать коммиты, ветка 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будет всегда указывать на последний коммит. Каждый раз при создании коммита указатель ветки 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будет передвигаться на следующий коммит автоматически.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Отслеживание веток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вы хотите посмотреть как у вас настроены ветки слежения, воспользуйтесь опцией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-vv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для команды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branch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Это выведет список локальных веток и дополнительную информацию о том, какая из веток отслеживается, отстаёт, опережает или всё сразу относительно отслеживаемой.</a:t>
            </a:r>
            <a:endParaRPr b="0" lang="ru-RU" sz="2400" spc="-1" strike="noStrike">
              <a:latin typeface="Arial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branch -vv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850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  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iss53     7e424c3 [origin/iss53: ahead 2] forgot the brackets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850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  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master    1ae2a45 [origin/master] deploying index fix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850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* serverfix f8674d9 [teamone/server-fix-good: ahead 3, behind 1] this should do it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850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  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testing   5ea463a trying something new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Итак, здесь мы видим, что наша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iss53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следит за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origin/iss53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«опережает» её на два изменения — это значит, что у нас есть два локальных коммита, которые не отправлены на сервер. Мы также видим, что наша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отслеживает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находится в актуальном состоянии. Далее мы можем видеть, что локальная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следит за веткой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server-fix-good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 сервере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teamone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опережает её на три коммита и отстает на один — это значит, что на сервере есть один коммит, который мы ещё не слили, и три локальных коммита, которые ещё не отправлены на сервер. В конце мы видим, что наша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testing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не отслеживает удаленную ветку.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Получение изменений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2000"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fetch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получает с сервера все изменения, которых у вас ещё нет, но не будет изменять состояние вашей рабочей копии. Эта команда просто получает данные и позволяет вам самостоятельно сделать слияние. Тем не менее, существует команда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pull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которая в большинстве случаев является командой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fetch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за которой непосредственно следует команда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merge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Если у вас настроена ветка слежения как показано в предыдущем разделе, или она явно установлена, или она была создана автоматически командами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clone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или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checkout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pull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определит сервер и ветку, за которыми следит ваша текущая ветка, получит данные с этого сервера и затем попытается слить удалённую ветку.</a:t>
            </a:r>
            <a:endParaRPr b="0" lang="ru-RU" sz="2400" spc="-1" strike="noStrike">
              <a:latin typeface="Arial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Обычно, лучше явно использовать команды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fetch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merge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поскольку магия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pull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может часто сбивать с толку.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Удаление веток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  <a:ea typeface="DejaVu Sans"/>
              </a:rPr>
              <a:t>Скажем, вы и ваши соавторы закончили с нововведением и слили его в ветку master на удалённом сервере (или в какую-то другую ветку, где хранится стабильный код). Вы можете удалить ветку на удалённом сервере используя параметр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--delete</a:t>
            </a:r>
            <a:r>
              <a:rPr b="0" lang="ru-RU" sz="2400" spc="-1" strike="noStrike">
                <a:latin typeface="Times New Roman"/>
                <a:ea typeface="DejaVu Sans"/>
              </a:rPr>
              <a:t> для команды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push</a:t>
            </a:r>
            <a:r>
              <a:rPr b="0" lang="ru-RU" sz="2400" spc="-1" strike="noStrike">
                <a:latin typeface="Times New Roman"/>
                <a:ea typeface="DejaVu Sans"/>
              </a:rPr>
              <a:t>. Для удаления ветки </a:t>
            </a:r>
            <a:r>
              <a:rPr b="0" i="1" lang="ru-RU" sz="2400" spc="-1" strike="noStrike">
                <a:latin typeface="Times New Roman"/>
                <a:ea typeface="DejaVu Sans"/>
              </a:rPr>
              <a:t>serverfix</a:t>
            </a:r>
            <a:r>
              <a:rPr b="0" lang="ru-RU" sz="2400" spc="-1" strike="noStrike">
                <a:latin typeface="Times New Roman"/>
                <a:ea typeface="DejaVu Sans"/>
              </a:rPr>
              <a:t> на сервере, выполните следующую команду:</a:t>
            </a:r>
            <a:endParaRPr b="0" lang="ru-RU" sz="2400" spc="-1" strike="noStrike">
              <a:latin typeface="Arial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push origin --delete serverfix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To https://github.com/schacon/simplegit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- [deleted]         serverfix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Times New Roman"/>
                <a:ea typeface="DejaVu Sans"/>
              </a:rPr>
              <a:t>Всё, что делает эта строка — удаляет указатель на сервере. Как правило, Git сервер хранит данные пока не запустится сборщик мусора, поэтому если ветка была удалена случайно, чаще всего её легко восстановить.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Операции создания и переключения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40080" y="13266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Создать новую ветку:</a:t>
            </a:r>
            <a:endParaRPr b="0" lang="ru-RU" sz="24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branch new_branch</a:t>
            </a:r>
            <a:endParaRPr b="0" lang="ru-RU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Переключится на другую ветку</a:t>
            </a:r>
            <a:endParaRPr b="0" lang="ru-RU" sz="24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$ git checkout оther_branch</a:t>
            </a:r>
            <a:endParaRPr b="0" lang="ru-RU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Создать ветку и сразу переключится:</a:t>
            </a:r>
            <a:endParaRPr b="0" lang="ru-RU" sz="2400" spc="-1" strike="noStrike">
              <a:latin typeface="Arial"/>
            </a:endParaRPr>
          </a:p>
          <a:p>
            <a:pPr lvl="1" marL="86400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$ git checkout -b new_branch2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51960" y="540000"/>
            <a:ext cx="906768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имеющихся веток: </a:t>
            </a:r>
            <a:endParaRPr b="0" lang="ru-RU" sz="24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branch 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iss53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* master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testing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Посмотреть ветки с последними коммитами:</a:t>
            </a:r>
            <a:endParaRPr b="0" lang="ru-RU" sz="24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$ git branch -v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iss53        93b412c Fix javascript issue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* master  7a98805 Merge branch 'iss53'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720000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Microsoft YaHei"/>
              </a:rPr>
              <a:t>testing     782fd34 Add scott to the author list in the readme</a:t>
            </a:r>
            <a:endParaRPr b="0" lang="ru-RU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Переименование ветки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0000" y="1326600"/>
            <a:ext cx="916776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Предположим, у вас есть ветка с именем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bad-branch-name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и вы хотите изменить её на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corrected-branch-name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сохранив при этом всю историю. Вместе с этим, вы также хотите изменить имя ветки на удалённом сервере (например GitHub). Как это сделать?</a:t>
            </a:r>
            <a:endParaRPr b="0" lang="ru-RU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branch --move bad-branch-name corrected-branch-name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bad-branch-name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будет переименована в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corrected-branch-name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но это изменение пока только локальное. Чтобы все остальные увидели исправленную ветку в удалённом репозитории, отправьте её туда:</a:t>
            </a:r>
            <a:endParaRPr b="0" lang="ru-RU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push --set-upstream origin corrected-branch-name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Однако, старая ветка всё ещё по-прежнему там, но её можно удалить с помощью команды:</a:t>
            </a:r>
            <a:endParaRPr b="0" lang="ru-RU" sz="24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ff"/>
                </a:solidFill>
                <a:latin typeface="Linux Libertine Display G"/>
                <a:ea typeface="DejaVu Sans"/>
              </a:rPr>
              <a:t>$ git push origin --delete bad-branch-name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Удалённые ветки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326600"/>
            <a:ext cx="934776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Удалённые ссылки — это ссылки (указатели) в ваших удалённых репозиториях, включая ветки, теги и так далее. Полный список удалённых ссылок можно получить с помощью команды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ls-remote &lt;remote&gt;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или команды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remote show &lt;remote&gt;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для получения удалённых веток и дополнительной информации. Тем не менее, более распространенным способом является использование веток слежения.</a:t>
            </a:r>
            <a:endParaRPr b="0" lang="ru-RU" sz="2400" spc="-1" strike="noStrike">
              <a:latin typeface="Arial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Ветки слежения — это ссылки на определённое состояние удалённых веток. Это локальные ветки, которые нельзя перемещать; Git перемещает их автоматически при любой коммуникации с удаленным репозиторием, чтобы гарантировать точное соответствие с ним. Представляйте их как закладки для напоминания о том, где ветки в удалённых репозиториях находились во время последнего подключения к ним.</a:t>
            </a:r>
            <a:endParaRPr b="0" lang="ru-RU" sz="2400" spc="-1" strike="noStrike">
              <a:latin typeface="Arial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Имена веток слежения имеют вид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&lt;remote&gt;/&lt;branch&gt;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Например, если вы хотите посмотреть, как выглядела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на сервере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во время последнего соединения с ним, используйте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Если вы с коллегой работали над одной задачей и он отправил на сервер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iss53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при том что у вас может быть своя локальная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iss53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удалённая ветка будет представлена веткой слежения с именем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origin/iss53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326600"/>
            <a:ext cx="934776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Возможно, всё это сбивает с толку, поэтому давайте рассмотрим на примере. Скажем, у вас в сети есть свой Git-сервер с адресом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git.ourcompany.com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ru-RU" sz="2400" spc="-1" strike="noStrike">
              <a:latin typeface="Arial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вы с него что-то клонируете, команда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clone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автоматически назовёт его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заберёт оттуда все данные, создаст указатель на то, на что там указывает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и назовёт его локально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ru-RU" sz="2400" spc="-1" strike="noStrike">
              <a:latin typeface="Arial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также создаст вам локальную ветку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которая будет начинаться там же, где и ветка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так что вам будет с чего начать.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658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640080" y="1326600"/>
            <a:ext cx="9065880" cy="39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230480" y="87840"/>
            <a:ext cx="7619400" cy="54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71880" y="900000"/>
            <a:ext cx="9347760" cy="39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вы сделаете что-то в своей локальной ветке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а тем временем кто-то отправит изменения на сервер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git.ourcompany.com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обновит там ветку master, то ваши истории продолжатся по-разному. Пока вы не свяжетесь с сервером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ваш указатель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origin/master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останется на месте.</a:t>
            </a:r>
            <a:endParaRPr b="0" lang="ru-RU" sz="2400" spc="-1" strike="noStrike">
              <a:latin typeface="Arial"/>
            </a:endParaRPr>
          </a:p>
          <a:p>
            <a:pPr marL="432000" indent="-3200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Для синхронизации ваших изменений с удаленным сервером выполните команду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fetch &lt;remote&gt;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(в нашем случае </a:t>
            </a:r>
            <a:r>
              <a:rPr b="0" lang="ru-RU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git fetch origin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). Эта команда определяет какому серверу соответствует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«origin»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(в нашем случае это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git.ourcompany.com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), извлекает оттуда данные, которых у вас ещё нет, и обновляет локальную базу данных, сдвигая указатель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origin/master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на новую позицию.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2021-03-03T20:02:24Z</dcterms:modified>
  <cp:revision>419</cp:revision>
  <dc:subject/>
  <dc:title/>
</cp:coreProperties>
</file>