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283040"/>
            <a:ext cx="9070560" cy="33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контроля версий </a:t>
            </a:r>
            <a:br/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Поток снимков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49920" y="1645920"/>
            <a:ext cx="7618680" cy="290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Установка  Git</a:t>
            </a:r>
            <a:endParaRPr b="1" lang="ru-RU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04680" cy="18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Linux: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sudo apt-get install git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X: 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brew install git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Windows: https://git-scm.com/downloads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645920" y="2984760"/>
            <a:ext cx="6410880" cy="268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Настройка Git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Файл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~/.gitconfig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хранит настройки конкретного пользователя. Этот файл использует при указании параметра --</a:t>
            </a:r>
            <a:r>
              <a:rPr b="0" lang="ru-RU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global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Первое, что вам следует сделать после установки Git'а, — указать ваше имя и адрес электронной почты: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config --global user.name "John Doe" 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config --global user.email johndoe@email.com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Настройка Git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 умолчанию Git использует стандартный редактор вашей системы, обычно это Vi или Vim. Если вы хотите использовать другой текстовый редактор можно сделать следующее:   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config --global core.editor nano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Проверить используемые настройки, использовать команду: 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config --list --global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Как получить помощь: 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help &lt;comand&gt;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Файл </a:t>
            </a: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.gitignor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560" cy="37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Зачастую, у вас имеется группа файлов, которые вы не только не хотите автоматически добавлять в репозиторий, но и видеть в списках неотслеживаемых. К таким файлам обычно относятся автоматически генерируемые файлы (различные логи, результаты сборки программ и т.п.). В таком случае, вы можете создать файл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.gitignore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 перечислением шаблонов соответствующих таким файлам. Вот пример файла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.gitignore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cat .gitignore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*.[oa]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*~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Работа с удаленным репозиторием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31520" y="1558080"/>
            <a:ext cx="896004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clone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клонирует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репозиторий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создаёт рабочую копию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push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отправляет изменения в удаленный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репозиторий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pull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забирает изменения указанной ветки из удаленного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репозитория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сливает их в текущую ветку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fetch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забирает все изменения из удаленного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репозитория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Жизненный цикл Git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0" name="Объект 3_0" descr=""/>
          <p:cNvPicPr/>
          <p:nvPr/>
        </p:nvPicPr>
        <p:blipFill>
          <a:blip r:embed="rId1"/>
          <a:stretch/>
        </p:blipFill>
        <p:spPr>
          <a:xfrm>
            <a:off x="2194560" y="1108080"/>
            <a:ext cx="6308280" cy="437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Работа с локальным репозиторием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914400" y="1554480"/>
            <a:ext cx="8660160" cy="30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init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создает репозиторий в текущем каталоге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add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добавляет измененные файлы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stage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rm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помечает файл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stage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как удаленный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reset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сбрасывает изменения в текущем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stage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commit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сохраняет текущий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stage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 локальный репозиторий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Состояния файлов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4" name="Объект 9" descr=""/>
          <p:cNvPicPr/>
          <p:nvPr/>
        </p:nvPicPr>
        <p:blipFill>
          <a:blip r:embed="rId1"/>
          <a:stretch/>
        </p:blipFill>
        <p:spPr>
          <a:xfrm>
            <a:off x="1932120" y="1195200"/>
            <a:ext cx="6479280" cy="410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Определение состояний файлов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Основной инструмент, используемый для определения, какие файлы в каком состоянии находятся — это команда: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status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Увидеть изменения в более компактном виде: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status -s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Локальные </a:t>
            </a: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1" lang="ru-RU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681280" y="1333800"/>
            <a:ext cx="4541400" cy="38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Просмотр истории коммитов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После того, как вы создали несколько коммитов или же склонировали репозиторий с уже существующей историей коммитов, вероятно вам понадобится возможность посмотреть что было сделано – историю коммитов: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Одним из самых полезных аргументов является -p или --patch, который показывает разницу (выводит патч), внесенную в каждый коммит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 -p -2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Основные операции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40080" y="1326600"/>
            <a:ext cx="90705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Были сделали изменения в файле test.cpp. Проверить статус: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status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Добавить изменения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stage: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test.cpp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или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.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Сделать коммит в локальный репозиторий: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-m “my first commit”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Проверить изменения с удаленного репозитория и добавит в локальный: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pull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Добавить изменения в удаленный репозиторий: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push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Централизованные </a:t>
            </a: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1" lang="ru-RU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377440" y="1280160"/>
            <a:ext cx="5297040" cy="365328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313800" y="5120640"/>
            <a:ext cx="390888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Например: Subversion и Perforce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Централизованные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1463040"/>
            <a:ext cx="7516080" cy="33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Достоинства</a:t>
            </a:r>
            <a:endParaRPr b="0" lang="ru-RU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Централизованное администрирование</a:t>
            </a:r>
            <a:endParaRPr b="0" lang="ru-RU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Привычный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workflow</a:t>
            </a:r>
            <a:endParaRPr b="0" lang="ru-RU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Управление правами доступа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ru-RU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Недостатки</a:t>
            </a:r>
            <a:endParaRPr b="0" lang="ru-RU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Единая точка отказа – сервер</a:t>
            </a:r>
            <a:endParaRPr b="0" lang="ru-RU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Любые изменения влияют на всех пользователей</a:t>
            </a:r>
            <a:endParaRPr b="0" lang="ru-RU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Неудобная работа с ветками – легко создать, тяжело смержить (merge)</a:t>
            </a:r>
            <a:endParaRPr b="0" lang="ru-RU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Возможны блокировки - захват пессимистической блокировки одним пользователем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Распределенные </a:t>
            </a: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1" lang="ru-RU" sz="4400" spc="-1" strike="noStrike">
              <a:latin typeface="Arial"/>
            </a:endParaRPr>
          </a:p>
        </p:txBody>
      </p:sp>
      <p:pic>
        <p:nvPicPr>
          <p:cNvPr id="85" name="Объект 3" descr=""/>
          <p:cNvPicPr/>
          <p:nvPr/>
        </p:nvPicPr>
        <p:blipFill>
          <a:blip r:embed="rId1"/>
          <a:stretch/>
        </p:blipFill>
        <p:spPr>
          <a:xfrm>
            <a:off x="1828800" y="1099440"/>
            <a:ext cx="6765480" cy="402012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3657600" y="5113080"/>
            <a:ext cx="39279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Например: Git, Mercurial, Bazaar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58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Распределенные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VCS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22960" y="1463040"/>
            <a:ext cx="9051480" cy="40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Достоинства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Гибкая работа с ветками</a:t>
            </a:r>
            <a:endParaRPr b="0" lang="ru-RU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Автономность (как каждого разработчика, так и от сервера вообще)</a:t>
            </a:r>
            <a:endParaRPr b="0" lang="ru-RU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Сборка артефактов отделена от разработки</a:t>
            </a:r>
            <a:endParaRPr b="0" lang="ru-RU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Локальные операции работают быстро</a:t>
            </a:r>
            <a:endParaRPr b="0" lang="ru-RU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Разделены операции фиксации изменений 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 публикации изменений 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ru-RU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Недостатки</a:t>
            </a:r>
            <a:endParaRPr b="0" lang="ru-RU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каждой копии необходимо хранить всю историю изменений (иногда считается плюсом)</a:t>
            </a:r>
            <a:endParaRPr b="0" lang="ru-RU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Требуется более тщательное управление доступом (иногда считается плюсом)</a:t>
            </a:r>
            <a:endParaRPr b="0" lang="ru-RU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Сложны в использовании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Знакомство с Git</a:t>
            </a:r>
            <a:endParaRPr b="1" lang="ru-R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22960" y="1371600"/>
            <a:ext cx="8502840" cy="35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— распределенная система контроля версиями. Проект был создан Линусом Торвальдсом для управления разработкой ядра Linux. Первая версия была выпущена 7 апреля 2005 года. Сейчас его поддерживает Джунио Хамано.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12280" y="3189240"/>
            <a:ext cx="9114120" cy="211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Целостность данных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Перед сохранением любого файла Git вычисляет контрольную сумму, и она становится индексом этого файла. Поэтому невозможно изменить содержимое файла или каталога так, чтобы Git не узнал об этом. Эта функциональность встроена в сам фундамент Git'а и является важной составляющей его философии. Если информация потеряется при передаче или повредится на диске, Git всегда это выявит.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Механизм, используемый Git'ом для вычисления контрольных сумм, называется SHA-1 хешем. Это строка из 40 шестнадцатеричных символов (0-9 и a-f), вычисляемая в Git'е на основе содержимого файла или структуры каталога.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SHA-1 хеш выглядит примерно так: 24b9da6552252987aa493b52f8696cd6d3b00373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Различия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97280" y="1737360"/>
            <a:ext cx="7862760" cy="304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LibreOffice/7.0.1.2$Windows_x86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2020-10-05T15:39:23Z</dcterms:modified>
  <cp:revision>76</cp:revision>
  <dc:subject/>
  <dc:title/>
</cp:coreProperties>
</file>