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1283040"/>
            <a:ext cx="9068760" cy="33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контроля версий </a:t>
            </a: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Git</a:t>
            </a: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Основы продолжение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362200" cy="431820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1180800" y="4680000"/>
            <a:ext cx="76374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 данном этапе только дерево Рабочего Каталога содержит данные.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5049000" cy="431820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1440000" y="4680000"/>
            <a:ext cx="6890760" cy="5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Теперь мы хотим закоммитить этот файл, поэтому мы используем git add для копирования содержимого Рабочего Каталога в Индекс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9400" cy="431820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180000" y="4320000"/>
            <a:ext cx="971820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Затем, мы выполняем команду git commit, которая сохраняет содержимое Индекса как неизменяемый снимок, создает объект коммита, который указывает на этот снимок, и обновляет master так, чтобы он тоже указывал на этот коммит.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выполнить git status, то мы не увидим никаких изменений, так как все три дерева одинаковые.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9400" cy="431820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187560" y="4320000"/>
            <a:ext cx="989136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Теперь мы хотим внести изменения в файл и закоммитить его. Мы пройдём через всё ту же процедуру; сначала мы отредактируем файл в нашем рабочем каталоге.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мы выполним git status, то увидим, что файл выделен красным в разделе “Изменения, не подготовленные к коммиту”.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9400" cy="43182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180000" y="4680000"/>
            <a:ext cx="981504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сейчас мы выполним git status, то увидим, что этот файл выделен зелёным цветом в разделе “Изменения, которые будут закоммичены”, так как Индекс и HEAD различны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60000" y="0"/>
            <a:ext cx="4919400" cy="43182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180000" y="4500000"/>
            <a:ext cx="10101960" cy="10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Сейчас команда git status не показывает ничего, так как снова все три дерева одинаковые.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Команда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становится более понятной, если рассмотреть её с учётом вышеизложенного.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2124000" y="0"/>
            <a:ext cx="5247360" cy="43185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180000" y="4500000"/>
            <a:ext cx="10101960" cy="10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Назначение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reset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Перемещение HEAD, обновление индекса, обновление рабочего Католога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Перемещение HEAD (--soft)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7240" cy="45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4000" y="0"/>
            <a:ext cx="90709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Обновление Индекса (--mixed)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7240" cy="45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-145800"/>
            <a:ext cx="9394920" cy="123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Обновление Рабочего каталога (--hard)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2520000" y="1027440"/>
            <a:ext cx="5187240" cy="45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Были сделали изменения в файле test.cpp. Проверить статус: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status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test.cpp </a:t>
            </a:r>
            <a:r>
              <a:rPr b="0" lang="ru-RU" sz="2400" spc="-1" strike="noStrike">
                <a:solidFill>
                  <a:srgbClr val="000000"/>
                </a:solidFill>
                <a:latin typeface="Linux Libertine Display G"/>
                <a:ea typeface="Microsoft YaHei"/>
              </a:rPr>
              <a:t>или </a:t>
            </a: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.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Сделать коммит в локальный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“my first commit”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Проверить изменения с удаленного репозитория и добавит в локальный: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pull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Добавить изменения в удаленный репозиторий: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push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Основные операции отмены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640080" y="1326600"/>
            <a:ext cx="9068760" cy="42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Изменили файл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test.cpp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Отменить измения в файле: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-- test.cpp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test.cpp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Добавили изменения в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 (add)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Убрать из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stage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::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HEAD test.cpp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--staged test.cpp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Сделали коммит в локальный репозиторий. Отменить коммит: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--soft HEAD^1”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Отменить коммит и измения файлов: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--hard HEAD^1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Псевдонимы в Git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Вот несколько примеров псевдонимов, которые вы, возможно, захотите задать: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alias.st status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alias.co checkout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alias.ci commit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alias.br branch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alias.unstage 'reset HEAD –'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config --global alias.ll  'log --pretty=format:"%h - %an, %ar : %s"'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Просмотр истории коммитов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5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Посмотреть что было сделано – историю коммитов: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Показывает разницу, внесенную в каждый коммит, для 2 записей: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-p -2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Показывает историю в сокращенном виде: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--pretty=format:"%h - %an, %ar : %s"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Список коммитов, сделанных за последние две недели: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log --since=2.weeks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Операции отмены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Если вы хотите переделать коммит — внесите необходимые изменения, добавьте их в индекс и сделайте коммит ещё раз, указав параметр --amend: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DejaVu Sans"/>
              </a:rPr>
              <a:t>$ git commit --amend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Например, если вы сделали коммит и поняли, что забыли проиндексировать изменения в файле, который хотели добавить в коммит, то можно сделать следующее: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-m 'initial commit'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add forgotten_file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ts val="964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commit --amend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В итоге получится единый коммит — второй коммит заменит результаты первого.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изменений в файле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Что делать, если вы поняли, что не хотите сохранять свои изменения файла CONTRIBUTING.md? Как можно просто отменить изменения в нём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status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подсказывает):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Changes not staged for commit: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add &lt;file&gt;..." to update what will be committed)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checkout -- &lt;file&gt;..." to discard changes in working directory)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modified:   CONTRIBUTING.md</a:t>
            </a:r>
            <a:endParaRPr b="0" lang="ru-RU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Как отменить существующие изменения?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checkout -- CONTRIBUTING.md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CONTRIBUTING.md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индексации файла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Например, вы изменили два файла и хотите добавить их в разные коммиты, но случайно выполнили команду git add * и добавили в индекс оба (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git status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тоже подсказывает):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On branch master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Changes to be committed: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(use "git reset HEAD &lt;file&gt;..." to unstage)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renamed:    README.md -&gt; README</a:t>
            </a:r>
            <a:endParaRPr b="0" lang="ru-RU" sz="2000" spc="-1" strike="noStrike">
              <a:latin typeface="Arial"/>
            </a:endParaRPr>
          </a:p>
          <a:p>
            <a:pPr>
              <a:lnSpc>
                <a:spcPts val="964"/>
              </a:lnSpc>
              <a:spcBef>
                <a:spcPts val="1417"/>
              </a:spcBef>
            </a:pP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    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	</a:t>
            </a:r>
            <a:r>
              <a:rPr b="0" lang="ru-RU" sz="20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modified:   CONTRIBUTING.md</a:t>
            </a:r>
            <a:endParaRPr b="0" lang="ru-RU" sz="20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Как исключить из индекса один из них?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ts val="802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HEAD CONTRIBUTING.md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ts val="802"/>
              </a:lnSpc>
              <a:spcBef>
                <a:spcPts val="1417"/>
              </a:spcBef>
              <a:buClr>
                <a:srgbClr val="000000"/>
              </a:buClr>
              <a:buFont typeface="Symbol"/>
              <a:buAutoNum type="arabicPeriod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restore --staged CONTRIBUTING.md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Отмена коммита (возврат)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Отмена последнего коммита (возврат на 1 коммит):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--soft HEAD^1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Отмена последнего коммита и изменения файла:</a:t>
            </a:r>
            <a:endParaRPr b="0" lang="ru-RU" sz="2400" spc="-1" strike="noStrike">
              <a:latin typeface="Arial"/>
            </a:endParaRPr>
          </a:p>
          <a:p>
            <a:pPr lvl="1" marL="864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ru-RU" sz="2400" spc="-1" strike="noStrike">
                <a:solidFill>
                  <a:srgbClr val="2a6099"/>
                </a:solidFill>
                <a:latin typeface="Linux Libertine Display G"/>
                <a:ea typeface="Microsoft YaHei"/>
              </a:rPr>
              <a:t>$ git reset --hard HEAD^1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Раскрытие тайн reset</a:t>
            </a:r>
            <a:endParaRPr b="1" lang="ru-RU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Давайте поговорим о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. Эти команды кажутся самыми непонятными из всех, которые есть в Git, когда вы в первый раз сталкиваетесь с ними. Они делают так много, что попытки по-настоящему их понять и правильно использовать кажутся безнадёжными. Для того, чтобы всё же достичь этого, мы советуем воспользоваться простой аналогией.</a:t>
            </a:r>
            <a:endParaRPr b="0" lang="ru-RU" sz="24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Разобраться с командами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reset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и 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checkout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Microsoft YaHei"/>
              </a:rPr>
              <a:t> будет проще, если считать, что Git управляет содержимым трёх различных деревьев. Здесь под “деревом” мы понимаем “набор файлов”, а не специальную структуру данных. (В некоторых случаях индекс ведет себя не совсем так, как дерево, но для наших текущих целей его проще представлять именно таким.)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Три дерева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40080" y="1326600"/>
            <a:ext cx="9068760" cy="39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260000" y="1326600"/>
            <a:ext cx="7617960" cy="41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LibreOffice/7.0.1.2$Windows_x86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2020-10-05T15:40:32Z</dcterms:modified>
  <cp:revision>183</cp:revision>
  <dc:subject/>
  <dc:title/>
</cp:coreProperties>
</file>