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jpeg" ContentType="image/jpe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283040"/>
            <a:ext cx="9070200" cy="337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Система контроля версий </a:t>
            </a:r>
            <a:br/>
            <a:r>
              <a:rPr b="0" lang="en-US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</a:t>
            </a:r>
            <a:endParaRPr b="0" lang="ru-RU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Поток снимков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249920" y="1645920"/>
            <a:ext cx="7618320" cy="290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Три состояния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380240" y="1260000"/>
            <a:ext cx="7619760" cy="420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Установка  Git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326600"/>
            <a:ext cx="9004320" cy="187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Linux: 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sudo apt-get install git</a:t>
            </a:r>
            <a:endParaRPr b="0" lang="ru-RU" sz="2400" spc="-1" strike="noStrike">
              <a:latin typeface="Arial"/>
            </a:endParaRPr>
          </a:p>
          <a:p>
            <a:pPr marL="432000" indent="-322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OS X:  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brew install git</a:t>
            </a:r>
            <a:endParaRPr b="0" lang="ru-RU" sz="2400" spc="-1" strike="noStrike">
              <a:latin typeface="Arial"/>
            </a:endParaRPr>
          </a:p>
          <a:p>
            <a:pPr marL="432000" indent="-322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Windows: https://git-scm.com/downloads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645920" y="2984760"/>
            <a:ext cx="6410520" cy="268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Настройка Git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2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Файл 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~/.gitconfig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хранит настройки конкретного пользователя. Этот файл использует при указании параметра --</a:t>
            </a:r>
            <a:r>
              <a:rPr b="0" lang="ru-RU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global</a:t>
            </a:r>
            <a:endParaRPr b="0" lang="ru-RU" sz="2400" spc="-1" strike="noStrike">
              <a:latin typeface="Arial"/>
            </a:endParaRPr>
          </a:p>
          <a:p>
            <a:pPr marL="432000" indent="-322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Первое, что вам следует сделать после установки Git'а, — указать ваше имя и адрес электронной почты:</a:t>
            </a:r>
            <a:endParaRPr b="0" lang="ru-RU" sz="2400" spc="-1" strike="noStrike">
              <a:latin typeface="Arial"/>
            </a:endParaRPr>
          </a:p>
          <a:p>
            <a:pPr lvl="1" marL="864000" indent="-322560">
              <a:lnSpc>
                <a:spcPct val="15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  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config --global user.name "John Doe" </a:t>
            </a:r>
            <a:endParaRPr b="0" lang="ru-RU" sz="2400" spc="-1" strike="noStrike">
              <a:latin typeface="Arial"/>
            </a:endParaRPr>
          </a:p>
          <a:p>
            <a:pPr lvl="1" marL="864000" indent="-322560">
              <a:lnSpc>
                <a:spcPct val="15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  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config --global user.email johndoe@email.com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Настройка Git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 умолчанию Git использует стандартный редактор вашей системы, обычно это Vi или Vim. Если вы хотите использовать другой текстовый редактор можно сделать следующее:   </a:t>
            </a:r>
            <a:endParaRPr b="0" lang="ru-RU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config --global core.editor nano</a:t>
            </a:r>
            <a:endParaRPr b="0" lang="ru-RU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Проверить используемые настройки, использовать команду: </a:t>
            </a:r>
            <a:endParaRPr b="0" lang="ru-RU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config --list --global</a:t>
            </a:r>
            <a:endParaRPr b="0" lang="ru-RU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Как получить помощь: </a:t>
            </a:r>
            <a:endParaRPr b="0" lang="ru-RU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help &lt;comand&gt;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Файл </a:t>
            </a: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.gitignor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326600"/>
            <a:ext cx="9070200" cy="370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Зачастую, у вас имеется группа файлов, которые вы не только не хотите автоматически добавлять в репозиторий, но и видеть в списках неотслеживаемых. К таким файлам обычно относятся автоматически генерируемые файлы (различные логи, результаты сборки программ и т.п.). В таком случае, вы можете создать файл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.gitignore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с перечислением шаблонов соответствующих таким файлам. Вот пример файла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.gitignore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b="0" lang="ru-RU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cat .gitignore</a:t>
            </a:r>
            <a:endParaRPr b="0" lang="ru-RU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*.[oa]</a:t>
            </a:r>
            <a:endParaRPr b="0" lang="ru-RU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*~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Работа с локальным репозиторием 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914400" y="1554480"/>
            <a:ext cx="8659800" cy="30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Команда 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init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создает репозиторий в текущем каталоге</a:t>
            </a:r>
            <a:endParaRPr b="0" lang="ru-RU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Команда 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add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добавляет измененные файлы в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stage</a:t>
            </a:r>
            <a:endParaRPr b="0" lang="ru-RU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Команда 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rm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помечает файл в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stage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как удаленный</a:t>
            </a:r>
            <a:endParaRPr b="0" lang="ru-RU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Команда 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reset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сбрасывает изменения в текущем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stage</a:t>
            </a:r>
            <a:endParaRPr b="0" lang="ru-RU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Команда 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commit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сохраняет текущий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stage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в локальный репозиторий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Состояния файлов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12" name="Объект 9" descr=""/>
          <p:cNvPicPr/>
          <p:nvPr/>
        </p:nvPicPr>
        <p:blipFill>
          <a:blip r:embed="rId1"/>
          <a:stretch/>
        </p:blipFill>
        <p:spPr>
          <a:xfrm>
            <a:off x="1932120" y="1195200"/>
            <a:ext cx="6478920" cy="410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Определение состояний файлов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Основной инструмент, используемый для определения, какие файлы в каком состоянии находятся — это команда:</a:t>
            </a:r>
            <a:endParaRPr b="0" lang="ru-RU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status</a:t>
            </a:r>
            <a:endParaRPr b="0" lang="ru-RU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Увидеть изменения в более компактном виде:</a:t>
            </a:r>
            <a:endParaRPr b="0" lang="ru-RU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status -s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Работа с удаленным репозиторием 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731520" y="1558080"/>
            <a:ext cx="895968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Команда 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clone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клонирует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репозиторий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и создаёт рабочую копию</a:t>
            </a:r>
            <a:endParaRPr b="0" lang="ru-RU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Команда 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push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отправляет изменения в удаленный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репозиторий</a:t>
            </a:r>
            <a:endParaRPr b="0" lang="ru-RU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Команда 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pull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забирает изменения указанной ветки из удаленного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репозитория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и сливает их в текущую ветку</a:t>
            </a:r>
            <a:endParaRPr b="0" lang="ru-RU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Команда 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fetch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забирает все изменения из удаленного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репозитория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ts val="58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Локальные </a:t>
            </a: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VCS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681280" y="1333800"/>
            <a:ext cx="4541040" cy="387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Жизненный цикл Git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18" name="Объект 3_0" descr=""/>
          <p:cNvPicPr/>
          <p:nvPr/>
        </p:nvPicPr>
        <p:blipFill>
          <a:blip r:embed="rId1"/>
          <a:stretch/>
        </p:blipFill>
        <p:spPr>
          <a:xfrm>
            <a:off x="2194560" y="1108080"/>
            <a:ext cx="6307920" cy="437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Просмотр истории коммитов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После того, как вы создали несколько коммитов или же склонировали репозиторий с уже существующей историей коммитов, вероятно вам понадобится возможность посмотреть что было сделано – историю коммитов:</a:t>
            </a:r>
            <a:endParaRPr b="0" lang="ru-RU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log</a:t>
            </a:r>
            <a:endParaRPr b="0" lang="ru-RU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Одним из самых полезных аргументов является -p или --patch, который показывает разницу (выводит патч), внесенную в каждый коммит</a:t>
            </a:r>
            <a:endParaRPr b="0" lang="ru-RU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log -p -2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Основные операции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40080" y="1326600"/>
            <a:ext cx="907020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Были сделали изменения в файле test.cpp. Проверить статус:</a:t>
            </a:r>
            <a:endParaRPr b="0" lang="ru-RU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status</a:t>
            </a:r>
            <a:endParaRPr b="0" lang="ru-RU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Добавить изменения в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stage:</a:t>
            </a:r>
            <a:endParaRPr b="0" lang="ru-RU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add test.cpp 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Microsoft YaHei"/>
              </a:rPr>
              <a:t>или 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add .</a:t>
            </a:r>
            <a:endParaRPr b="0" lang="ru-RU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Сделать коммит в локальный репозиторий:</a:t>
            </a:r>
            <a:endParaRPr b="0" lang="ru-RU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commit -m “my first commit”</a:t>
            </a:r>
            <a:endParaRPr b="0" lang="ru-RU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Проверить изменения с удаленного репозитория и добавит в локальный:</a:t>
            </a:r>
            <a:endParaRPr b="0" lang="ru-RU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pull</a:t>
            </a:r>
            <a:endParaRPr b="0" lang="ru-RU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Добавить изменения в удаленный репозиторий:</a:t>
            </a:r>
            <a:endParaRPr b="0" lang="ru-RU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push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ts val="58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Централизованные </a:t>
            </a: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VCS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377440" y="1280160"/>
            <a:ext cx="5296680" cy="3652920"/>
          </a:xfrm>
          <a:prstGeom prst="rect">
            <a:avLst/>
          </a:prstGeom>
          <a:ln w="0"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3313800" y="5120640"/>
            <a:ext cx="390852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Например: Subversion и Perforce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ts val="58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Централизованные 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VCS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14400" y="1463040"/>
            <a:ext cx="7515720" cy="33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Достоинства</a:t>
            </a:r>
            <a:endParaRPr b="0" lang="ru-RU" sz="24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Централизованное администрирование</a:t>
            </a:r>
            <a:endParaRPr b="0" lang="ru-RU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Привычный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workflow</a:t>
            </a:r>
            <a:endParaRPr b="0" lang="ru-RU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Управление правами доступа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ru-RU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Недостатки</a:t>
            </a:r>
            <a:endParaRPr b="0" lang="ru-RU" sz="24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Единая точка отказа – сервер</a:t>
            </a:r>
            <a:endParaRPr b="0" lang="ru-RU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Любые изменения влияют на всех пользователей</a:t>
            </a:r>
            <a:endParaRPr b="0" lang="ru-RU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Неудобная работа с ветками – легко создать, тяжело смержить (merge)</a:t>
            </a:r>
            <a:endParaRPr b="0" lang="ru-RU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Возможны блокировки - захват пессимистической блокировки одним пользователем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ts val="58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Распределенные </a:t>
            </a: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VCS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85" name="Объект 3" descr=""/>
          <p:cNvPicPr/>
          <p:nvPr/>
        </p:nvPicPr>
        <p:blipFill>
          <a:blip r:embed="rId1"/>
          <a:stretch/>
        </p:blipFill>
        <p:spPr>
          <a:xfrm>
            <a:off x="1828800" y="1099440"/>
            <a:ext cx="6765120" cy="4019760"/>
          </a:xfrm>
          <a:prstGeom prst="rect">
            <a:avLst/>
          </a:prstGeom>
          <a:ln w="0"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3657600" y="5113080"/>
            <a:ext cx="392760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Например: Git, Mercurial, Bazaar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ts val="58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Распределенные 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VCS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22960" y="1463040"/>
            <a:ext cx="9051120" cy="40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Достоинства</a:t>
            </a:r>
            <a:endParaRPr b="0" lang="ru-RU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Гибкая работа с ветками</a:t>
            </a:r>
            <a:endParaRPr b="0" lang="ru-RU" sz="1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Автономность (как каждого разработчика, так и от сервера вообще)</a:t>
            </a:r>
            <a:endParaRPr b="0" lang="ru-RU" sz="1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Сборка артефактов отделена от разработки</a:t>
            </a:r>
            <a:endParaRPr b="0" lang="ru-RU" sz="1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Локальные операции работают быстро</a:t>
            </a:r>
            <a:endParaRPr b="0" lang="ru-RU" sz="1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Разделены операции фиксации изменений (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 публикации изменений (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b="0" lang="ru-RU" sz="1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Недостатки</a:t>
            </a:r>
            <a:endParaRPr b="0" lang="ru-RU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каждой копии необходимо хранить всю историю изменений (иногда считается плюсом)</a:t>
            </a:r>
            <a:endParaRPr b="0" lang="ru-RU" sz="1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Требуется более тщательное управление доступом (иногда считается плюсом)</a:t>
            </a:r>
            <a:endParaRPr b="0" lang="ru-RU" sz="1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Сложны в использовании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Знакомство с Git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22960" y="1371600"/>
            <a:ext cx="8502480" cy="35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— распределенная система контроля версиями. Проект был создан Линусом Торвальдсом для управления разработкой ядра Linux. Первая версия была выпущена 7 апреля 2005 года. Сейчас его поддерживает Джунио Хамано.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12280" y="3189240"/>
            <a:ext cx="9113760" cy="211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Целостность данных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Перед сохранением любого файла Git вычисляет контрольную сумму, и она становится индексом этого файла. Поэтому невозможно изменить содержимое файла или каталога так, чтобы Git не узнал об этом. Эта функциональность встроена в сам фундамент Git'а и является важной составляющей его философии. Если информация потеряется при передаче или повредится на диске, Git всегда это выявит.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Механизм, используемый Git'ом для вычисления контрольных сумм, называется SHA-1 хешем. Это строка из 40 шестнадцатеричных символов (0-9 и a-f), вычисляемая в Git'е на основе содержимого файла или структуры каталога.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SHA-1 хеш выглядит примерно так: 24b9da6552252987aa493b52f8696cd6d3b00373 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Различия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097280" y="1737360"/>
            <a:ext cx="7862400" cy="304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2017-10-20T23:41:18Z</dcterms:created>
  <dc:creator/>
  <dc:description/>
  <dc:language>ru-RU</dc:language>
  <cp:lastModifiedBy/>
  <dcterms:modified xsi:type="dcterms:W3CDTF">2021-02-02T17:50:58Z</dcterms:modified>
  <cp:revision>78</cp:revision>
  <dc:subject/>
  <dc:title/>
</cp:coreProperties>
</file>