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283040"/>
            <a:ext cx="9066600" cy="33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Система контроля версий </a:t>
            </a:r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</a:t>
            </a:r>
            <a:endParaRPr b="0" lang="ru-RU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Основы продолжение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Три дерева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260000" y="1326600"/>
            <a:ext cx="7615800" cy="419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5360040" cy="43160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1180800" y="4680000"/>
            <a:ext cx="76352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 данном этапе только дерево Рабочего Каталога содержит данные.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5046840" cy="431604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1440000" y="4680000"/>
            <a:ext cx="6888600" cy="5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Теперь мы хотим закоммитить этот файл, поэтому мы используем git add для копирования содержимого Рабочего Каталога в Индекс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4917240" cy="431604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180000" y="4140000"/>
            <a:ext cx="971604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Затем, мы выполняем команду git commit, которая сохраняет содержимое Индекса как неизменяемый снимок, создает объект коммита, который указывает на этот снимок, и обновляет master так, чтобы он тоже указывал на этот коммит.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сейчас выполнить git status, то мы не увидим никаких изменений, так как все три дерева одинаковые.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4917240" cy="431604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187560" y="4320000"/>
            <a:ext cx="9889200" cy="18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Теперь мы хотим внести изменения в файл и закоммитить его. Мы пройдём через всё ту же процедуру; сначала мы отредактируем файл в нашем рабочем каталоге.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сейчас мы выполним git status, то увидим, что файл выделен красным в разделе “Изменения, не подготовленные к коммиту”.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4917240" cy="43160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180000" y="4680000"/>
            <a:ext cx="9812880" cy="59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сейчас мы выполним git status, то увидим, что этот файл выделен зелёным цветом в разделе “Изменения, которые будут закоммичены”, так как Индекс и HEAD различны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4917240" cy="431604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180000" y="4500000"/>
            <a:ext cx="10099800" cy="104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Сейчас команда git status не показывает ничего, так как снова все три дерева одинаковые.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reset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становится более понятной, если рассмотреть её с учётом вышеизложенного.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160000" y="29520"/>
            <a:ext cx="4994280" cy="411012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180000" y="4500000"/>
            <a:ext cx="10099800" cy="104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Назначение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reset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Перемещение HEAD, обновление индекса, обновление рабочего Католога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0"/>
            <a:ext cx="906876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Перемещение HEAD (--soft)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520000" y="1027440"/>
            <a:ext cx="5185080" cy="454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-145800"/>
            <a:ext cx="9392760" cy="12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Обновление Индекса (--mixed)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520000" y="1027440"/>
            <a:ext cx="5185080" cy="454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Основные операции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Были сделали изменения в файле test.cpp. Проверить статус: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status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Добавить изменения в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stage: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add test.cpp 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или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add .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Сделать коммит в локальный репозиторий: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commit -m “my first commit”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Проверить изменения с удаленного репозитория и добавит в локальный: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pull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Добавить изменения в удаленный репозиторий: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push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0"/>
            <a:ext cx="906876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Обновление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Рабочего каталога (--hard)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520000" y="1027440"/>
            <a:ext cx="5185080" cy="454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Основные операции отмены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40080" y="1326600"/>
            <a:ext cx="9066600" cy="42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Изменили файл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test.cpp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.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Отменить измения в файле: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checkout -- test.cpp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restore test.cpp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Добавили изменения в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stage (add)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.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Убрать из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stage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::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reset HEAD test.cpp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restore --staged test.cpp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Сделали коммит в локальный репозиторий. Отменить коммит: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reset --soft HEAD^1”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Отменить коммит и измения файлов: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reset --hard HEAD^1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Псевдонимы в Git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Вот несколько примеров псевдонимов, которые вы, возможно, захотите задать: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config --global alias.st status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config --global alias.co checkout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config --global alias.ci commit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config --global alias.br branch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config --global alias.unstage 'reset HEAD –'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config --global alias.ll  'log --pretty=format:"%h - %an, %ar : %s"'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Просмотр истории коммитов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5000"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Посмотреть что было сделано – историю коммитов: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log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Показывает разницу, внесенную в каждый коммит, для 2 записей: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log -p -2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Показывает историю в сокращенном виде: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log --pretty=format:"%h - %an, %ar : %s"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Список коммитов, сделанных за последние две недели: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log --since=2.weeks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Удаление и перемещение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Удаление файлов: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rm &lt;file&gt;                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удаление файла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rm -r &lt;directory&gt;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удаление папки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rm -f &lt;file&gt;            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принудительное удаление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rm --cached &lt;file&gt; 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удаление из индекса (stage)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Перемещение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mv &lt;from&gt; &lt;to&gt;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Операции отмены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вы хотите переделать коммит — внесите необходимые изменения, добавьте их в индекс и сделайте коммит ещё раз, указав параметр --amend: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commit --amend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Например, если вы сделали коммит и поняли, что забыли проиндексировать изменения в файле, который хотели добавить в коммит, то можно сделать следующее: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ts val="964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commit -m 'initial commit'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ts val="964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add forgotten_file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ts val="964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commit --amend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В итоге получится единый коммит — второй коммит заменит результаты первого.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Отмена изменений в файле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Что делать, если вы поняли, что не хотите сохранять свои изменения файла CONTRIBUTING.md? Как можно просто отменить изменения в нём (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git status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подсказывает):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Changes not staged for commit: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(use "git add &lt;file&gt;..." to update what will be committed)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(use "git checkout -- &lt;file&gt;..." to discard changes in working directory)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 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modified:   CONTRIBUTING.md</a:t>
            </a:r>
            <a:endParaRPr b="0" lang="ru-RU" sz="20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Как отменить существующие изменения?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checkout -- CONTRIBUTING.md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restore CONTRIBUTING.md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Отмена индексации файла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Например, вы изменили два файла и хотите добавить их в разные коммиты, но случайно выполнили команду git add * и добавили в индекс оба (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git status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тоже подсказывает):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On branch master</a:t>
            </a:r>
            <a:endParaRPr b="0" lang="ru-RU" sz="20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Changes to be committed: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(use "git reset HEAD &lt;file&gt;..." to unstage)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renamed:    README.md -&gt; README</a:t>
            </a:r>
            <a:endParaRPr b="0" lang="ru-RU" sz="20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 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modified:   CONTRIBUTING.md</a:t>
            </a:r>
            <a:endParaRPr b="0" lang="ru-RU" sz="20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Как исключить из индекса один из них?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ts val="802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reset HEAD CONTRIBUTING.md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ts val="802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restore --staged CONTRIBUTING.md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Отмена коммита (возврат)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Отмена последнего коммита (возврат на 1 коммит):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reset --soft HEAD^1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Отмена последнего коммита и изменения файла:</a:t>
            </a:r>
            <a:endParaRPr b="0" lang="ru-RU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reset --hard HEAD^1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Раскрытие тайн reset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40080" y="1326600"/>
            <a:ext cx="9066600" cy="39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0"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Давайте поговорим о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reset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и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checkout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. Эти команды кажутся самыми непонятными из всех, которые есть в Git, когда вы в первый раз сталкиваетесь с ними. Они делают так много, что попытки по-настоящему их понять и правильно использовать кажутся безнадёжными. Для того, чтобы всё же достичь этого, мы советуем воспользоваться простой аналогией.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Разобраться с командами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reset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и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checkout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будет проще, если считать, что Git управляет содержимым трёх различных деревьев. Здесь под “деревом” мы понимаем “набор файлов”, а не специальную структуру данных. (В некоторых случаях индекс ведет себя не совсем так, как дерево, но для наших текущих целей его проще представлять именно таким.)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2021-02-09T13:24:13Z</dcterms:modified>
  <cp:revision>206</cp:revision>
  <dc:subject/>
  <dc:title/>
</cp:coreProperties>
</file>