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283040"/>
            <a:ext cx="9066600" cy="33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контроля версий </a:t>
            </a: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Ветвление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HEAD указывает на ветку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517400" y="1326600"/>
            <a:ext cx="6940440" cy="38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Переключение веток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40080" y="1326600"/>
            <a:ext cx="9066600" cy="42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Для переключения на существующую ветку выполните команду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checkout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 Давайте переключимся на ветку </a:t>
            </a:r>
            <a:r>
              <a:rPr b="0" lang="ru-RU" sz="2400" spc="-1" strike="noStrike">
                <a:solidFill>
                  <a:srgbClr val="ff0000"/>
                </a:solidFill>
                <a:latin typeface="Times New Roman"/>
                <a:ea typeface="Microsoft YaHei"/>
              </a:rPr>
              <a:t>testing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testing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Какой в этом смысл? Давайте сделаем ещё один коммит: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1607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nano test.rb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1607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-a -m 'made a change'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Указатель на ветку </a:t>
            </a:r>
            <a:r>
              <a:rPr b="0" lang="ru-RU" sz="2400" spc="-1" strike="noStrike">
                <a:solidFill>
                  <a:srgbClr val="ff0000"/>
                </a:solidFill>
                <a:latin typeface="Times New Roman"/>
                <a:ea typeface="Microsoft YaHei"/>
              </a:rPr>
              <a:t>testing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переместился вперёд, а </a:t>
            </a:r>
            <a:r>
              <a:rPr b="0" lang="ru-RU" sz="2400" spc="-1" strike="noStrike">
                <a:solidFill>
                  <a:srgbClr val="ff0000"/>
                </a:solidFill>
                <a:latin typeface="Times New Roman"/>
                <a:ea typeface="Microsoft YaHei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указывает на тот же коммит, где вы были до переключения веток командой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checkout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 Давайте переключимся назад на ветку </a:t>
            </a:r>
            <a:r>
              <a:rPr b="0" lang="ru-RU" sz="2400" spc="-1" strike="noStrike">
                <a:solidFill>
                  <a:srgbClr val="ff0000"/>
                </a:solidFill>
                <a:latin typeface="Times New Roman"/>
                <a:ea typeface="Microsoft YaHei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master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HEAD указывает на текущую ветку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6760440" cy="37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Указатель HEAD переместился вперед после коммита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40080" y="1620000"/>
            <a:ext cx="8637840" cy="38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HEAD переместился на master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40080" y="1620000"/>
            <a:ext cx="8637840" cy="38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Разветвленная история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260000" y="720000"/>
            <a:ext cx="8897760" cy="521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Операции создания и переключения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0080" y="1326600"/>
            <a:ext cx="9068400" cy="39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Создать новую ветку: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branch new_branch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Переключится на другую ветку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оther_branch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Создать ветку и сразу переключится: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-b new_branch2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Посмотреть ветки с последними коммитами: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branch -v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Посмотреть можно и через git log, например: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log --oneline --decorate --graph --all.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Основы ветвления и слияния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40080" y="1326600"/>
            <a:ext cx="9066600" cy="42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  <a:endParaRPr b="0" lang="ru-RU" sz="2400" spc="-1" strike="noStrike">
              <a:latin typeface="Arial"/>
            </a:endParaRPr>
          </a:p>
          <a:p>
            <a:pPr lvl="4" marL="108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Вы работаете над сайтом.</a:t>
            </a:r>
            <a:endParaRPr b="0" lang="ru-RU" sz="2400" spc="-1" strike="noStrike">
              <a:latin typeface="Arial"/>
            </a:endParaRPr>
          </a:p>
          <a:p>
            <a:pPr lvl="4" marL="108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Вы создаете ветку для новой статьи, которую вы пишете.</a:t>
            </a:r>
            <a:endParaRPr b="0" lang="ru-RU" sz="2400" spc="-1" strike="noStrike">
              <a:latin typeface="Arial"/>
            </a:endParaRPr>
          </a:p>
          <a:p>
            <a:pPr lvl="4" marL="108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Вы работаете в этой ветке.</a:t>
            </a:r>
            <a:endParaRPr b="0" lang="ru-RU" sz="2400" spc="-1" strike="noStrike">
              <a:latin typeface="Arial"/>
            </a:endParaRPr>
          </a:p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  <a:endParaRPr b="0" lang="ru-RU" sz="2400" spc="-1" strike="noStrike">
              <a:latin typeface="Arial"/>
            </a:endParaRPr>
          </a:p>
          <a:p>
            <a:pPr lvl="4" marL="108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Переключиться на основную ветку.</a:t>
            </a:r>
            <a:endParaRPr b="0" lang="ru-RU" sz="2400" spc="-1" strike="noStrike">
              <a:latin typeface="Arial"/>
            </a:endParaRPr>
          </a:p>
          <a:p>
            <a:pPr lvl="4" marL="108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Создать ветку для добавления исправления.</a:t>
            </a:r>
            <a:endParaRPr b="0" lang="ru-RU" sz="2400" spc="-1" strike="noStrike">
              <a:latin typeface="Arial"/>
            </a:endParaRPr>
          </a:p>
          <a:p>
            <a:pPr lvl="4" marL="108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После тестирования слить ветку содержащую исправление с основной веткой.</a:t>
            </a:r>
            <a:endParaRPr b="0" lang="ru-RU" sz="2400" spc="-1" strike="noStrike">
              <a:latin typeface="Arial"/>
            </a:endParaRPr>
          </a:p>
          <a:p>
            <a:pPr lvl="4" marL="108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Переключиться назад в ту ветку, где вы пишете статью и продолжить работать.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Простая история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60000" y="1688040"/>
            <a:ext cx="7558560" cy="191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Создание нового указателя ветки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60000" y="1726920"/>
            <a:ext cx="7558560" cy="30636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129680" y="1440000"/>
            <a:ext cx="480888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checkout -b iss53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Switched to a new branch "iss53"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 ветвлении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Почти каждая система контроля версий (СКВ) в какой-то форме поддерживает ветвление. Используя ветвление, Вы отклоняетесь от основной линии разработки и продолжаете работу независимо от неё, не вмешиваясь в основную линию. Во многих СКВ создание веток — это очень затратный процесс, часто требующий создания новой копии директории, что может занять много времени для большого проекта.</a:t>
            </a:r>
            <a:endParaRPr b="0" lang="ru-RU" sz="2400" spc="-1" strike="noStrike">
              <a:latin typeface="Arial"/>
            </a:endParaRPr>
          </a:p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Ветвление Git очень легковесно: операция создания ветки выполняется почти мгновенно, переключение между ветками туда-сюда, обычно, также быстро. В отличие от многих других СКВ, Git поощряет процесс работы, при котором ветвление и слияние выполняется часто, даже по несколько раз в день. Понимание и владение этой функциональностью дает вам уникальный и мощный инструмент, который может полностью изменить привычный процесс разработки.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Ветка iss53 двигается вперед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000" y="2340000"/>
            <a:ext cx="8278560" cy="306360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89680" y="1326600"/>
            <a:ext cx="804888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nano index.html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commit -a -m 'added a new footer [issue 53]'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Ветка hotfix основана на master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900000" y="1800000"/>
            <a:ext cx="8098560" cy="359856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720000" y="4087440"/>
            <a:ext cx="804888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nano index.html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commit -a -m 'fixed the broken email address'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40080" y="1387440"/>
            <a:ext cx="804888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checkout master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checkout -b hotfix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 перемотан до hotfix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00000" y="1080000"/>
            <a:ext cx="8098560" cy="431856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504000" y="1168920"/>
            <a:ext cx="7904880" cy="20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checkout master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merge hotfix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Updating f42c576..3a0874c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Fast-forward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 </a:t>
            </a: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index.html | 2 ++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 </a:t>
            </a: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1 file changed, 2 insertions(+)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Продолжение работы над iss53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04000" y="449280"/>
            <a:ext cx="8638560" cy="40492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504000" y="1168920"/>
            <a:ext cx="43545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branch -d hotfix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Deleted branch hotfix (3a0874c).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40000" y="3148920"/>
            <a:ext cx="8818560" cy="26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iss53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Switched to branch "iss53"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nano index.html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-a -m 'finished the new footer [issue 53]'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[iss53 ad82d7a] finished the new footer [issue 53]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1 file changed, 1 insertion(+)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Основы слияния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0080" y="1326600"/>
            <a:ext cx="9066600" cy="42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Предположим, вы решили, что работа по проблеме #53 закончена и её можно влить в ветку master. Для этого нужно выполнить слияние ветки iss53 точно так же, как вы делали это с веткой hotfix ранее. Все что нужно сделать — переключиться на ветку, в которую вы хотите включить изменения, и выполнить команду git merge: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master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merge iss53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Merge made by the 'recursive' strategy.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index.html |    1 +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1 file changed, 1 insertion(+)</a:t>
            </a:r>
            <a:endParaRPr b="0" lang="ru-RU" sz="2600" spc="-1" strike="noStrike">
              <a:latin typeface="Arial"/>
            </a:endParaRPr>
          </a:p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Результат этой операции отличается от результата слияния ветки hotfix. В данном случае процесс разработки ответвился в более ранней точке. Так как коммит, на котором мы находимся, не является прямым родителем ветки, с которой мы выполняем слияние. В этом случае Git выполняет простое трёхстороннее слияние используя последние коммиты объединяемых веток и общего для них родительского коммита.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Использование трех снимков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 слиянии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04000" y="900000"/>
            <a:ext cx="9212760" cy="43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Коммит слияния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40000" y="540000"/>
            <a:ext cx="9212760" cy="431856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640080" y="4228920"/>
            <a:ext cx="43545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branch -d iss53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конфликты слияния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40080" y="1326600"/>
            <a:ext cx="9066600" cy="42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Иногда процесс не проходит гладко. Если вы изменили одну и ту же часть одного и того же файла по-разному в двух объединяемых ветках, Git не сможет их чисто объединить. Если ваше исправление ошибки #53 потребовало изменить ту же часть файла что и hotfix, вы получите примерно такое сообщение о конфликте слияния: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merge iss53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Auto-merging index.html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CONFLICT (content): Merge conflict in index.html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Automatic merge failed; fix conflicts and then commit the result.</a:t>
            </a:r>
            <a:endParaRPr b="0" lang="ru-RU" sz="2600" spc="-1" strike="noStrike">
              <a:latin typeface="Arial"/>
            </a:endParaRPr>
          </a:p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не создал коммит слияния автоматически. Он остановил процесс до тех пор, пока вы не разрешите конфликт. Чтобы в любой момент после появления конфликта увидеть, какие файлы не объединены, вы можете запустить git status: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0000" y="428040"/>
            <a:ext cx="9066600" cy="42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status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On branch master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You have unmerged paths.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(fix conflicts and run "git commit")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Unmerged paths: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(use "git add &lt;file&gt;..." to mark resolution)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  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both modified:      index.html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no changes added to commit (use "git add" and/or "git commit -a")</a:t>
            </a:r>
            <a:endParaRPr b="0" lang="ru-RU" sz="2600" spc="-1" strike="noStrike">
              <a:latin typeface="Arial"/>
            </a:endParaRPr>
          </a:p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Всё, где есть неразрешённые конфликты слияния, перечисляется как неслитое. В конфликтующие файлы Git добавляет специальные маркеры конфликтов, чтобы вы могли исправить их вручную. В вашем файле появился раздел, выглядящий примерно так: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ts val="1607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&lt;&lt;&lt;&lt;&lt;&lt;&lt; HEAD:index.html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ts val="1607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&lt;div id="footer"&gt;contact : email.support@github.com&lt;/div&gt;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ts val="1607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=======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ts val="1607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&lt;div id="footer"&gt;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ts val="1607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please contact us at support@github.com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ts val="1607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&lt;/div&gt;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ts val="1607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&gt;&gt;&gt;&gt;&gt;&gt;&gt; iss53:index.html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Операции слияния и удаления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40080" y="1326600"/>
            <a:ext cx="9068400" cy="39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Слиение ветки new_branch в ветку мастер: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checkout master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merge new_branch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Удаление ветки: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branch -d new_branch                    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#которая была смержена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branch -D new_branch                   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#удалить принудительно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Работа с удаленным сервером: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push origin new_branch                 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#запушить на сервер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push origin --delete new_branch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#удалить ветку с сервера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 ветвлении в двух словах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Для точного понимания механизма ветвлений, необходимо вернуться назад и изучить то, как Git хранит данные. Как вы можете помнить, Git не хранит данные в виде последовательности изменений, он использует набор снимков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snapshot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).</a:t>
            </a:r>
            <a:endParaRPr b="0" lang="ru-RU" sz="2400" spc="-1" strike="noStrike">
              <a:latin typeface="Arial"/>
            </a:endParaRPr>
          </a:p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Когда вы делаете коммит, Git сохраняет его в виде объекта, который содержит указатель на снимок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snapshot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подготовленных данных. Этот объект так же содержит имя автора и email, сообщение и указатель на коммит или коммиты непосредственно предшествующие данному (его родителей): отсутствие родителя для первоначального коммита, один родитель для обычного коммита, и несколько родителей для результатов слияния двух и более веток.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Работа с метками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0080" y="1326600"/>
            <a:ext cx="9068400" cy="39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Есть два вида меток (тегов): легковесные и аннотированные: 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tag v1.0.0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#создание легковестной метки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tag -a v1.2.0 -m 'my version 1.2.0'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#создание аннотированной метки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push origin v1.0.0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#запушит на удаленный сервер метку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push origin --tags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.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#запушит на удаленный сервер все метки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Удалить метку: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tag -d v1.0.0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#локально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push origin --delete v.1.0.0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#с удаленного сервера</a:t>
            </a:r>
            <a:endParaRPr b="0" lang="ru-RU" sz="24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Просмотр меток: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tag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#все метки</a:t>
            </a:r>
            <a:endParaRPr b="0" lang="ru-RU" sz="24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show v1.2.0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#просмотр информации о метке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БЛОБ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Предположим, в вашей рабочей директории есть три файла и вы добавляете их все в индекс и создаёте коммит. Во время индексации вычисляется контрольная сумма каждого файла (SHA-1), затем каждый файл сохраняется в репозиторий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блоб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 — большой бинарный объект), а контрольная сумма попадёт в индекс: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README test.rb LICENSE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1125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-m 'initial commit of my project'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Когда вы создаёте коммит командой git commit, Git вычисляет контрольные суммы каждого подкаталога (в нашем случае, только основной каталог проекта) и сохраняет его в репозитории как объект дерева каталогов. Затем Git создаёт объект коммита с метаданными и указателем на основное дерево проекта для возможности воссоздать этот снимок в случае необходимости.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Коммит и его дерево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7197840" cy="398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Коммит и его родители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440000" y="1146600"/>
            <a:ext cx="7197840" cy="317124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900000" y="4680000"/>
            <a:ext cx="827784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вы сделаете изменения и создадите ещё один коммит, то он будет содержать указатель на предыдущий коммит.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Ветка и история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97400" y="1080000"/>
            <a:ext cx="6940440" cy="305784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360000" y="4224240"/>
            <a:ext cx="9346680" cy="13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Ветка в Git — это простой перемещаемый указатель на один из таких коммитов. По умолчанию, имя основной ветки в Git — master. Как только вы начнёте создавать коммиты, ветка master будет всегда указывать на последний коммит. Каждый раз при создании коммита указатель ветки master будет передвигаться на следующий коммит автоматически.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Создание новой ветки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0080" y="1326600"/>
            <a:ext cx="9066600" cy="42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Что же на самом деле происходит при создании ветки? Всего лишь создаётся новый указатель для дальнейшего перемещения. Допустим вы хотите создать новую ветку с именем testing. Вы можете это сделать командой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branch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branch testing</a:t>
            </a:r>
            <a:endParaRPr b="0" lang="ru-RU" sz="2400" spc="-1" strike="noStrike">
              <a:latin typeface="Arial"/>
            </a:endParaRPr>
          </a:p>
          <a:p>
            <a:pPr marL="432000" indent="-3189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 результате создаётся новый указатель на текущий коммит. Как Git определяет, в какой ветке вы находитесь? Он хранит специальный указатель HEAD. В Git — это указатель на текущую локальную ветку. В нашем случае мы все еще находимся в ветке master. Команда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branch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только создаёт новую ветку, но не переключает на неё.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Две ветки указывают на одну последовательность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620000" y="2520000"/>
            <a:ext cx="6940440" cy="269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Application>LibreOffice/7.0.1.2$Windows_x86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2020-10-06T15:28:09Z</dcterms:modified>
  <cp:revision>335</cp:revision>
  <dc:subject/>
  <dc:title/>
</cp:coreProperties>
</file>