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5800" y="1766880"/>
            <a:ext cx="9068400" cy="21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8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Основы </a:t>
            </a:r>
            <a:br/>
            <a:r>
              <a:rPr b="0" lang="en-US" sz="8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</a:t>
            </a:r>
            <a:endParaRPr b="0" lang="ru-RU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Масштабирование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49920" y="1440000"/>
            <a:ext cx="9730080" cy="35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Сетевая подсистема Docker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— среда, которая позволяет организовывать взаимодействие контейнеров.</a:t>
            </a:r>
            <a:endParaRPr b="0" lang="ru-RU" sz="18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 Compose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— технология, упрощающая работу с многоконтейнерными приложениями.</a:t>
            </a:r>
            <a:endParaRPr b="0" lang="ru-RU" sz="18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 Swarm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— средство для управления развёртыванием контейнеров.</a:t>
            </a:r>
            <a:endParaRPr b="0" lang="ru-RU" sz="18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Сервисы Docker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— контейнеры в продакшне.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Команды Docker CLI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760" algn="just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Команды интерфейса командной строки (CLI) Docker начинаются с ключевого слова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docker.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Далее идет указание на что именно будет направлена некая команда, а потом следует сама команда. Например: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 container stop</a:t>
            </a:r>
            <a:endParaRPr b="0" lang="ru-RU" sz="2000" spc="-1" strike="noStrike">
              <a:latin typeface="Arial"/>
            </a:endParaRPr>
          </a:p>
          <a:p>
            <a:pPr marL="432000" indent="-320760" algn="just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Если команда направлена на конкретный образ или контейнер, то в ней используется имя или идентификатор такого образа или контейнера.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890000" y="3683520"/>
            <a:ext cx="6300000" cy="171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Команды управления образами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79600" y="1334160"/>
            <a:ext cx="9068400" cy="40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Общая схема: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docker image &lt;COMMAND&gt;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Список некоторых команд:</a:t>
            </a:r>
            <a:endParaRPr b="0" lang="ru-RU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build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сборка образа</a:t>
            </a:r>
            <a:endParaRPr b="0" lang="ru-RU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push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отправить образ в registry</a:t>
            </a:r>
            <a:endParaRPr b="0" lang="ru-RU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pull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скачать образ из registry</a:t>
            </a:r>
            <a:endParaRPr b="0" lang="ru-RU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ls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вывод списка образов</a:t>
            </a:r>
            <a:endParaRPr b="0" lang="ru-RU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history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вывод сведений о слоях образа</a:t>
            </a:r>
            <a:endParaRPr b="0" lang="ru-RU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inspect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вывод подробной информации об образе</a:t>
            </a:r>
            <a:endParaRPr b="0" lang="ru-RU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rm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удаление образа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Команды управления контейнерами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79600" y="1334160"/>
            <a:ext cx="9068400" cy="40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Общая схема: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docker container &lt;COMMAND&gt;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Список некоторых команд:</a:t>
            </a:r>
            <a:endParaRPr b="0" lang="ru-RU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сreate -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создание контейнера из образа</a:t>
            </a:r>
            <a:endParaRPr b="0" lang="ru-RU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start -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запуск существующего контейнера</a:t>
            </a:r>
            <a:endParaRPr b="0" lang="ru-RU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run -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создание контейнера и его запуск</a:t>
            </a:r>
            <a:endParaRPr b="0" lang="ru-RU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stop -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остановка работающего контейнера</a:t>
            </a:r>
            <a:endParaRPr b="0" lang="ru-RU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rm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удаление остановленного контейнера</a:t>
            </a:r>
            <a:endParaRPr b="0" lang="ru-RU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ls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вывод списка контейнеров</a:t>
            </a:r>
            <a:endParaRPr b="0" lang="ru-RU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inspect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вывод информации о контейнере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Базовые команды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79600" y="1334160"/>
            <a:ext cx="9068400" cy="40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Общая схема: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docker &lt;COMMAND&gt; 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Список некоторых команд:</a:t>
            </a:r>
            <a:endParaRPr b="0" lang="ru-RU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ps/ps -a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показать запущенные/все контейнеры</a:t>
            </a:r>
            <a:endParaRPr b="0" lang="ru-RU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images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показать локальные образы</a:t>
            </a:r>
            <a:endParaRPr b="0" lang="ru-RU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search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поиск образа в registry</a:t>
            </a:r>
            <a:endParaRPr b="0" lang="ru-RU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pull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скачать образ из registry</a:t>
            </a:r>
            <a:endParaRPr b="0" lang="ru-RU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build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собрать образ</a:t>
            </a:r>
            <a:endParaRPr b="0" lang="ru-RU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run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запуск контейнера</a:t>
            </a:r>
            <a:endParaRPr b="0" lang="ru-RU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rm/rmi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удалить контейнер/образ</a:t>
            </a:r>
            <a:endParaRPr b="0" lang="ru-RU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start/stop/restart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запуск/остановка/перезапуск контейнера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Запуск контейнеров Docker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79600" y="1334160"/>
            <a:ext cx="9068400" cy="40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docker start &lt;CONTAINER&gt;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Запуск существующего контейнера, который был уже загружен или создан.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docker stop &lt;CONTAINER&gt;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Остановка запущенного контейнера.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docker stop $(docker container ls -aq)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Остановка всех запущенных контейнеров по списки ID этих контейнеров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docker exec -ti &lt;CONTAINER&gt; [COMMAND]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Остановка всех запущенных контейнеров по списки ID этих контейнеров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Запуск через RUN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79600" y="1334160"/>
            <a:ext cx="9068400" cy="40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docker run -ti - image &lt;IMAGE&gt; &lt;CONTAINER&gt; [COMMAND]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Существует чёткое различие между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run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и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start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По сути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run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делает две вещи:  создаёт новый контейнер образа и  выполняет этот контейнер.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docker run -ti  --rm - image &lt;IMAGE&gt; &lt;CONTAINER&gt; [COMMAND]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Это команда, предназначенная для единовременного создания и запуска контейнера. После выполнения этой команды, созданный контейнер удаляется.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docker run -d &lt;IMAGE&gt;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Запустить контейнер в фоновом режиме.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docker run -d --name &lt;MYNAME&gt; &lt;IMAGE&gt;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Задать имя контейнеру и запустить в фоновом режиме.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Установка  Docker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326600"/>
            <a:ext cx="5975280" cy="371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07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Linux: установка из репозитория, </a:t>
            </a:r>
            <a:endParaRPr b="0" lang="ru-RU" sz="2400" spc="-1" strike="noStrike">
              <a:latin typeface="Arial"/>
            </a:endParaRPr>
          </a:p>
          <a:p>
            <a:pPr marL="432000" indent="-3207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инстукция - 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https://docs.docker.com/get-docker/</a:t>
            </a:r>
            <a:endParaRPr b="0" lang="ru-RU" sz="2400" spc="-1" strike="noStrike">
              <a:latin typeface="Arial"/>
            </a:endParaRPr>
          </a:p>
          <a:p>
            <a:pPr marL="432000" indent="-3207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OS X:  установка dmg, </a:t>
            </a:r>
            <a:endParaRPr b="0" lang="ru-RU" sz="2400" spc="-1" strike="noStrike">
              <a:latin typeface="Arial"/>
            </a:endParaRPr>
          </a:p>
          <a:p>
            <a:pPr marL="432000" indent="-3207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инстукция - 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https://docs.docker.com/get-docker/</a:t>
            </a:r>
            <a:endParaRPr b="0" lang="ru-RU" sz="2400" spc="-1" strike="noStrike">
              <a:latin typeface="Arial"/>
            </a:endParaRPr>
          </a:p>
          <a:p>
            <a:pPr marL="432000" indent="-3207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Windows: установка exe,</a:t>
            </a:r>
            <a:endParaRPr b="0" lang="ru-RU" sz="2400" spc="-1" strike="noStrike">
              <a:latin typeface="Arial"/>
            </a:endParaRPr>
          </a:p>
          <a:p>
            <a:pPr marL="432000" indent="-3207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инстукция - 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https://docs.docker.com/get-docker/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79" name="Picture 19" descr=""/>
          <p:cNvPicPr/>
          <p:nvPr/>
        </p:nvPicPr>
        <p:blipFill>
          <a:blip r:embed="rId1"/>
          <a:stretch/>
        </p:blipFill>
        <p:spPr>
          <a:xfrm>
            <a:off x="6480000" y="1551960"/>
            <a:ext cx="3283560" cy="2566440"/>
          </a:xfrm>
          <a:prstGeom prst="rect">
            <a:avLst/>
          </a:prstGeom>
          <a:ln w="0"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600000" y="4860000"/>
            <a:ext cx="3419280" cy="6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https://www.docker.com/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Термины экоситемы Docker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1038240" y="1260000"/>
            <a:ext cx="3641040" cy="39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Механизмы:</a:t>
            </a:r>
            <a:endParaRPr b="0" lang="ru-RU" sz="24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02709"/>
                </a:solidFill>
                <a:latin typeface="Times New Roman"/>
                <a:ea typeface="DejaVu Sans"/>
              </a:rPr>
              <a:t>Платформа Docker</a:t>
            </a:r>
            <a:endParaRPr b="0" lang="ru-RU" sz="24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02709"/>
                </a:solidFill>
                <a:latin typeface="Times New Roman"/>
                <a:ea typeface="DejaVu Sans"/>
              </a:rPr>
              <a:t>Движок Docker</a:t>
            </a:r>
            <a:endParaRPr b="0" lang="ru-RU" sz="24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02709"/>
                </a:solidFill>
                <a:latin typeface="Times New Roman"/>
                <a:ea typeface="DejaVu Sans"/>
              </a:rPr>
              <a:t>Клиент Docker</a:t>
            </a:r>
            <a:endParaRPr b="0" lang="ru-RU" sz="24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02709"/>
                </a:solidFill>
                <a:latin typeface="Times New Roman"/>
                <a:ea typeface="DejaVu Sans"/>
              </a:rPr>
              <a:t>Демон Docker</a:t>
            </a:r>
            <a:endParaRPr b="0" lang="ru-RU" sz="24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02709"/>
                </a:solidFill>
                <a:latin typeface="Times New Roman"/>
                <a:ea typeface="DejaVu Sans"/>
              </a:rPr>
              <a:t>Тома Docker</a:t>
            </a:r>
            <a:endParaRPr b="0" lang="ru-RU" sz="24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02709"/>
                </a:solidFill>
                <a:latin typeface="Times New Roman"/>
                <a:ea typeface="DejaVu Sans"/>
              </a:rPr>
              <a:t>Рееcтр Docker</a:t>
            </a:r>
            <a:endParaRPr b="0" lang="ru-RU" sz="24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02709"/>
                </a:solidFill>
                <a:latin typeface="Times New Roman"/>
                <a:ea typeface="DejaVu Sans"/>
              </a:rPr>
              <a:t>Репозиторий Docker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6120000" y="1326600"/>
            <a:ext cx="3059280" cy="332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Масштабирование:</a:t>
            </a:r>
            <a:endParaRPr b="0" lang="ru-RU" sz="24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02709"/>
                </a:solidFill>
                <a:latin typeface="Times New Roman"/>
                <a:ea typeface="DejaVu Sans"/>
              </a:rPr>
              <a:t>Сеть Docker</a:t>
            </a:r>
            <a:endParaRPr b="0" lang="ru-RU" sz="24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02709"/>
                </a:solidFill>
                <a:latin typeface="Times New Roman"/>
                <a:ea typeface="DejaVu Sans"/>
              </a:rPr>
              <a:t>Docker Compose</a:t>
            </a:r>
            <a:endParaRPr b="0" lang="ru-RU" sz="24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02709"/>
                </a:solidFill>
                <a:latin typeface="Times New Roman"/>
                <a:ea typeface="DejaVu Sans"/>
              </a:rPr>
              <a:t>Docker Swarm</a:t>
            </a:r>
            <a:endParaRPr b="0" lang="ru-RU" sz="24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02709"/>
                </a:solidFill>
                <a:latin typeface="Times New Roman"/>
                <a:ea typeface="DejaVu Sans"/>
              </a:rPr>
              <a:t>Сервисы Docker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Платформа Docker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393120" y="1326600"/>
            <a:ext cx="9179280" cy="183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15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Платформа Docker (Docker Platform)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— это программное обеспечение для автоматизации развертывания и управления приложениями в средах с поддержкой контейнеризации. 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Платформа Docker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позволяет «упаковать» приложение со всем его окружением и зависимостями в контейнер. Как результат, системы, основанные на контейнерах, легко масштабировать, так как контейнеры можно переносить и воспроизводить.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430000" y="3240000"/>
            <a:ext cx="5218920" cy="2422800"/>
          </a:xfrm>
          <a:prstGeom prst="rect">
            <a:avLst/>
          </a:prstGeom>
          <a:ln w="0">
            <a:noFill/>
          </a:ln>
          <a:effectLst>
            <a:softEdge rad="16524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Движок Docker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213120" y="1326600"/>
            <a:ext cx="5186160" cy="41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15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Движок Docker (Docker Engine)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— это клиент-серверное приложение. Компания Docker разделила движок Docker на два продукта. </a:t>
            </a:r>
            <a:endParaRPr b="0" lang="ru-RU" sz="1800" spc="-1" strike="noStrike">
              <a:latin typeface="Arial"/>
            </a:endParaRPr>
          </a:p>
          <a:p>
            <a:pPr marL="216000" indent="-21528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 Community Edition (CE) — это бесплатное ПО, основанное на open source инструментах. </a:t>
            </a:r>
            <a:endParaRPr b="0" lang="ru-RU" sz="1800" spc="-1" strike="noStrike">
              <a:latin typeface="Arial"/>
            </a:endParaRPr>
          </a:p>
          <a:p>
            <a:pPr marL="216000" indent="-21528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 Enterprise — это платная версия системы, дающая пользователям дополнительные возможности в области поддержки систем, управления ими и безопасности.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5580000" y="1620000"/>
            <a:ext cx="4319280" cy="337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Демон и клиент Docker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504000" y="1440000"/>
            <a:ext cx="9179280" cy="32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Docker-демон (Docker-daemon)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— сервер Docker, входящий в состав программных средств Docker. Демон управляет Docker-объектами (сети, хранилища, образы и контейнеры). Демон также может связываться с другими демонами для управления сервисами Docker.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528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Docker-клиент (Docker-client / CLI)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— интерфейс взаимодействия пользователя с Docker-демоном. Клиент и Демон — важнейшие компоненты «движка» Докера (Docker Engine). Клиент Docker может взаимодействовать с несколькими демонами.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528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REST API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— механизм, отвечающий за организацию взаимодействия Docker-клиента и Docker-демона.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Демон и клиент Docker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515240" y="1440000"/>
            <a:ext cx="7049520" cy="367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Тома Docker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540360" y="1322280"/>
            <a:ext cx="9179280" cy="13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Тома Docker (Docker Volumes)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представляют собой наиболее предпочтительный механизм постоянного хранения данных, потребляемых или производимых приложениями.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649960" y="2791440"/>
            <a:ext cx="4780800" cy="242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Реестр Docker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360360" y="1390320"/>
            <a:ext cx="9179280" cy="32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Реестр Docker (Docker Registry)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— представляет собой удалённую платформу, используемую для хранения образов Docker. В ходе работы с Docker образы отправляют в реестр и загружают из него. Подобный реестр может быть организован тем, кто пользуется Docker. Кроме того, поставщики облачных услуг могут поддерживать и собственные реестры. Например, это касается AWS и Google Cloud.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528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Хаб Docker (Docker Hub)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— это бесплатный публичный реестр образов Docker. Кроме того, именно этот реестр используется при работе с Docker по умолчанию. 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528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Репозиторием Docker (Docker Repository)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называют набор образов Docker, обладающих одинаковыми именами и разными тегами. Теги это идентификаторы образов.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Application>LibreOffice/7.0.1.2$Windows_x86 LibreOffice_project/7cbcfc562f6eb6708b5ff7d7397325de9e764452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2017-10-20T23:41:18Z</dcterms:created>
  <dc:creator/>
  <dc:description/>
  <dc:language>ru-RU</dc:language>
  <cp:lastModifiedBy/>
  <dcterms:modified xsi:type="dcterms:W3CDTF">2020-11-09T18:00:07Z</dcterms:modified>
  <cp:revision>210</cp:revision>
  <dc:subject/>
  <dc:title/>
</cp:coreProperties>
</file>