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5800" y="1766880"/>
            <a:ext cx="9068040" cy="21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</a:t>
            </a:r>
            <a:br/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Масштабирование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49920" y="1440000"/>
            <a:ext cx="9729720" cy="35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Сетевая подсистема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среда, которая позволяет организовывать взаимодействие контейнеров.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Compose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технология, упрощающая работу с многоконтейнерными приложениями.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Swarm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средство для управления развёртыванием контейнеров.</a:t>
            </a: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Сервисы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контейнеры в продакшне.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Docker CLI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интерфейса командной строки (CLI) Docker начинаются с ключевого слова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docker.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Далее идет указание на что именно будет направлена некая команда, а потом следует сама команда. Например: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container stop</a:t>
            </a:r>
            <a:endParaRPr b="0" lang="ru-RU" sz="2000" spc="-1" strike="noStrike">
              <a:latin typeface="Arial"/>
            </a:endParaRPr>
          </a:p>
          <a:p>
            <a:pPr marL="432000" indent="-32040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команда направлена на конкретный образ или контейнер, то в ней используется имя или идентификатор такого образа или контейнера.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890000" y="3683520"/>
            <a:ext cx="6299640" cy="17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управления образами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79600" y="1334160"/>
            <a:ext cx="906804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image &lt;COMMAND&gt;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build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сборка образа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push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отправить образ в registry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pull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скачать образ из registry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ls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списка образов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history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сведений о слоях образа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inspect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подробной информации об образе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удаление образа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Команды управления контейнерами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79600" y="1334160"/>
            <a:ext cx="906804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container &lt;COMMAND&gt;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сreate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создание контейнера из образа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start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 существующего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run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создание контейнера и его запуск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stop -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остановка работающего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удаление остановленного контейнера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ls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списка контейнеров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inspect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вывод информации о контейнере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Базовые команды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9600" y="1334160"/>
            <a:ext cx="906804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Общая схема: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&lt;COMMAND&gt; 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некоторых команд: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ps/ps -a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показать запущенные/все контейнеры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images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показать локальные образы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search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поиск образа в registry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pull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скачать образ из registry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build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собрать образ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run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 контейнера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rm/rmi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удалить контейнер/образ</a:t>
            </a:r>
            <a:endParaRPr b="0" lang="ru-RU" sz="20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start/stop/restart —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запуск/остановка/перезапуск контейнера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контейнеров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9600" y="1334160"/>
            <a:ext cx="906804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start &lt;CONTAINER&gt;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существующего контейнера, который был уже загружен или создан.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stop &lt;CONTAINER&gt;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Остановка запущенного контейнера.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stop $(docker container ls -aq)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Остановка всех запущенных контейнеров по списки ID этих контейнеров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exec -ti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команды в работающем контейнере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Запуск через RUN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79600" y="1334160"/>
            <a:ext cx="9068040" cy="40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-ti - image &lt;IMAGE&gt;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Существует чёткое различие между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По сути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делает две вещи:  создаёт новый контейнер образа и  выполняет этот контейнер.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-ti  --rm - image &lt;IMAGE&gt; &lt;CONTAINER&gt; [COMMAND]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Это команда, предназначенная для единовременного создания и запуска контейнера. После выполнения этой команды, созданный контейнер удаляется.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-d &lt;IMAGE&gt;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Запустить контейнер в фоновом режиме.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docker run -d --name &lt;MYNAME&gt; &lt;IMAGE&gt;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Задать имя контейнеру и запустить в фоновом режиме.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Установка 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326600"/>
            <a:ext cx="5974920" cy="37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Linux: установка из репозитория, 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X:  установка dmg, 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Windows: установка exe,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инстукция -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https://docs.docker.com/get-docker/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9" name="Picture 19" descr=""/>
          <p:cNvPicPr/>
          <p:nvPr/>
        </p:nvPicPr>
        <p:blipFill>
          <a:blip r:embed="rId1"/>
          <a:stretch/>
        </p:blipFill>
        <p:spPr>
          <a:xfrm>
            <a:off x="6480000" y="1551960"/>
            <a:ext cx="3283200" cy="256608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600000" y="4860000"/>
            <a:ext cx="341892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https://www.docker.com/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Термины экоситемы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38240" y="1260000"/>
            <a:ext cx="3640680" cy="39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Механизмы: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Платформа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Движок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Клиент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Демон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Тома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Рееcтр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Репозиторий Docker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120000" y="1326600"/>
            <a:ext cx="3058920" cy="33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Масштабирование: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Сеть Docker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Docker Compose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Docker Swarm</a:t>
            </a:r>
            <a:endParaRPr b="0" lang="ru-RU" sz="2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02709"/>
                </a:solidFill>
                <a:latin typeface="Times New Roman"/>
                <a:ea typeface="DejaVu Sans"/>
              </a:rPr>
              <a:t>Сервисы Docker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93120" y="1326600"/>
            <a:ext cx="9178920" cy="18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 (Docker Platform)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программное обеспечение для автоматизации развертывания и управления приложениями в средах с поддержкой контейнеризации.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Платформа Docker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«упаковать» приложение со всем его окружением и зависимостями в контейнер. Как результат, системы, основанные на контейнерах, легко масштабировать, так как контейнеры можно переносить и воспроизводить.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30000" y="3240000"/>
            <a:ext cx="5218560" cy="2422440"/>
          </a:xfrm>
          <a:prstGeom prst="rect">
            <a:avLst/>
          </a:prstGeom>
          <a:ln w="0">
            <a:noFill/>
          </a:ln>
          <a:effectLst>
            <a:softEdge rad="16524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Движок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13120" y="1326600"/>
            <a:ext cx="5185800" cy="41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Движок Docker (Docker Engine)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клиент-серверное приложение. Компания Docker разделила движок Docker на два продукта. </a:t>
            </a: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Community Edition (CE) — это бесплатное ПО, основанное на open source инструментах. </a:t>
            </a: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Enterprise — это платная версия системы, дающая пользователям дополнительные возможности в области поддержки систем, управления ими и безопасности.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580000" y="1620000"/>
            <a:ext cx="4318920" cy="337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Демон и клиент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04000" y="144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Docker-демон (Docker-daemon)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сервер Docker, входящий в состав программных средств Docker. Демон управляет Docker-объектами (сети, хранилища, образы и контейнеры). Демон также может связываться с другими демонами для управления сервисами Docker.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Docker-клиент (Docker-client / CLI)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интерфейс взаимодействия пользователя с Docker-демоном. Клиент и Демон — важнейшие компоненты «движка» Докера (Docker Engine). Клиент Docker может взаимодействовать с несколькими демонами.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REST API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— механизм, отвечающий за организацию взаимодействия Docker-клиента и Docker-демона.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Демон и клиент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15240" y="1440000"/>
            <a:ext cx="7049160" cy="36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Тома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0360" y="1322280"/>
            <a:ext cx="917892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Тома Docker (Docker Volumes)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представляют собой наиболее предпочтительный механизм постоянного хранения данных, потребляемых или производимых приложениями.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49960" y="2791440"/>
            <a:ext cx="4780440" cy="24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Реестр Docker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60360" y="139032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Реестр Docker (Docker Registry)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представляет собой удалённую платформу, используемую для хранения образов Docker. В ходе работы с Docker образы отправляют в реестр и загружают из него. Подобный реестр может быть организован тем, кто пользуется Docker. Кроме того, поставщики облачных услуг могут поддерживать и собственные реестры. Например, это касается AWS и Google Cloud.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Хаб Docker (Docker Hub)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это бесплатный публичный реестр образов Docker. Кроме того, именно этот реестр используется при работе с Docker по умолчанию.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Репозиторием Docker (Docker Repository)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называют набор образов Docker, обладающих одинаковыми именами и разными тегами. Теги это идентификаторы образов.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2021-03-03T14:02:13Z</dcterms:modified>
  <cp:revision>211</cp:revision>
  <dc:subject/>
  <dc:title/>
</cp:coreProperties>
</file>