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4" r:id="rId9"/>
    <p:sldId id="265" r:id="rId10"/>
    <p:sldId id="267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3"/>
    <p:restoredTop sz="94632"/>
  </p:normalViewPr>
  <p:slideViewPr>
    <p:cSldViewPr snapToObjects="1">
      <p:cViewPr>
        <p:scale>
          <a:sx n="240" d="100"/>
          <a:sy n="240" d="100"/>
        </p:scale>
        <p:origin x="-7920" y="-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01AC-77E3-0746-A3F0-4ABF3526E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E4AEA-E5D5-284A-A595-41113FDD1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90A2-1B9A-2947-9367-25204F1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69F3-D36E-3D44-8C1B-0E62C3FB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BF82-E5DA-5845-A874-455F89F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99C3-E18B-9448-A04C-86A11237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4984-C7C0-3943-9697-50FCA40C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374C-CD22-A44D-B033-13B0854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7666-B49B-4644-9D78-2B7AE818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C6C-9FA3-C04E-9C0A-A38AA63F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16B4D-D477-9047-ADF4-E41E606DA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5EB39-4986-154D-887D-8C38409B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1E30-A170-9C41-B47C-3EE4C61A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55BC-F4E8-1143-884B-EF081456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B896-95F0-9545-903D-C904C284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0754-F006-4B41-B2FB-7788D482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3FBB-6CB6-E94F-B175-55712F73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C68C-25B3-FC4A-8105-B3C826C3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8D44-7D1A-6842-893B-63353E7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8263-8C99-E742-9562-467E0090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1969-B86C-B741-A799-2F10CFB9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3C35-1155-CD4E-AAFD-FDA70D29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1A15-BA87-D141-9F7F-55123FEA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3B39-34B2-744D-844A-3041890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EF31-FF00-F04A-8139-0EE808AA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370D-C4E8-6349-A639-F852884A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76B2-3303-1F41-8BA9-A34B3474E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00558-DA32-704D-AA14-CA040185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D0B5-281F-3049-8652-07596DA9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C8299-DE0A-F24A-9007-A3EDD49D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43E3-ADAB-B74E-9669-E9901F99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2214-7606-004B-9368-A0566D1C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0DD8-5900-DF48-8703-6756DB7E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AA436-A53B-F348-8F1B-215D1241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7EAD9-185F-6943-AE0D-CF42C6064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6950A-EE46-6045-AE37-5FFEB4C04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639FB-E7AD-384B-91D4-EF38A7CD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FEAAC-9808-7A4C-929C-6EE13686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52FC8-5150-3E41-90ED-A0C882E6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CA3F-D707-354A-944A-6BC5FA26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51A3D-0CF6-E84D-95D4-4AD95A52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D6D7-737B-1444-821C-69D843D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1EA99-E5A1-B14B-A257-327104AF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53490-E947-714F-BE84-07452941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863E5-B2B6-2F49-8748-BF0242CA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D66B9-92D3-1D4B-A908-36ECE13A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0A1-5890-3548-B5CA-427CFE3A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4009-D7A8-F44B-BD9D-9D158FE1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CCC5-0EDC-3C46-AEB9-72052DA4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240B-CF8E-3D4F-93E6-C55EDEBD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542F-713A-184A-B90F-386593EF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8340-70C1-9248-A0A3-5F76923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088-F470-3140-9EDE-CE225A97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A9E43-842D-E543-A4E2-398B2BD3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1B65-66FE-D64E-BB04-4729651A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6A9E-BF58-3546-BF07-3FEC5B25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8513-0B70-AF46-A6B0-E519173E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76FAF-8B73-7B45-B90C-086DA398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05ED8-5B5B-7244-B68A-BB697056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80DE-F91B-9D4C-B5CF-A41AFB64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B50D-5E31-6440-AE75-05ED4C277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377B-0CFE-5840-9CC9-6C94084D33D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2D13-70C7-2849-B419-F34E2DF73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41D4-6358-6047-9AD8-41CE51DC5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CA9A-207C-C444-BC69-F4B22018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ABD8CE-C0CE-9747-867D-988E9CA28207}"/>
              </a:ext>
            </a:extLst>
          </p:cNvPr>
          <p:cNvSpPr txBox="1"/>
          <p:nvPr/>
        </p:nvSpPr>
        <p:spPr>
          <a:xfrm>
            <a:off x="1847528" y="1628800"/>
            <a:ext cx="892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W8.isOpen 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W8.isClose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W8.isDelim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W8.isValueChar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W8.isDoubleQuote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W8.isDoubleQuote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W8.isBackSlash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W8.isOpen 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W8.isClose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W8.isDelim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W8.isValueChar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DB3664-98BC-2646-B733-5FF33AC53E19}"/>
              </a:ext>
            </a:extLst>
          </p:cNvPr>
          <p:cNvSpPr txBox="1"/>
          <p:nvPr/>
        </p:nvSpPr>
        <p:spPr>
          <a:xfrm>
            <a:off x="1863715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{"what": "lambda\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njam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", "when": 2019}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JJSSSSSJJJSSSSSSSESSSSJJJSSSSSJJJVVVVJ</a:t>
            </a:r>
          </a:p>
        </p:txBody>
      </p:sp>
    </p:spTree>
    <p:extLst>
      <p:ext uri="{BB962C8B-B14F-4D97-AF65-F5344CB8AC3E}">
        <p14:creationId xmlns:p14="http://schemas.microsoft.com/office/powerpoint/2010/main" val="421620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134972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</p:cNvCxnSpPr>
          <p:nvPr/>
        </p:nvCxnSpPr>
        <p:spPr>
          <a:xfrm>
            <a:off x="3558320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</p:cNvCxnSpPr>
          <p:nvPr/>
        </p:nvCxnSpPr>
        <p:spPr>
          <a:xfrm flipV="1">
            <a:off x="3558320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</p:cNvCxnSpPr>
          <p:nvPr/>
        </p:nvCxnSpPr>
        <p:spPr>
          <a:xfrm>
            <a:off x="5722714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</p:cNvCxnSpPr>
          <p:nvPr/>
        </p:nvCxnSpPr>
        <p:spPr>
          <a:xfrm flipV="1">
            <a:off x="5722714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</p:cNvCxnSpPr>
          <p:nvPr/>
        </p:nvCxnSpPr>
        <p:spPr>
          <a:xfrm>
            <a:off x="7890165" y="3544669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</p:cNvCxnSpPr>
          <p:nvPr/>
        </p:nvCxnSpPr>
        <p:spPr>
          <a:xfrm flipV="1">
            <a:off x="9192736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</p:cNvCxnSpPr>
          <p:nvPr/>
        </p:nvCxnSpPr>
        <p:spPr>
          <a:xfrm>
            <a:off x="9192736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</p:cNvCxnSpPr>
          <p:nvPr/>
        </p:nvCxnSpPr>
        <p:spPr>
          <a:xfrm flipV="1">
            <a:off x="9192736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</p:cNvCxnSpPr>
          <p:nvPr/>
        </p:nvCxnSpPr>
        <p:spPr>
          <a:xfrm>
            <a:off x="9192736" y="354549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</p:cNvCxnSpPr>
          <p:nvPr/>
        </p:nvCxnSpPr>
        <p:spPr>
          <a:xfrm>
            <a:off x="10032488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</p:cNvCxnSpPr>
          <p:nvPr/>
        </p:nvCxnSpPr>
        <p:spPr>
          <a:xfrm>
            <a:off x="10469207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578306" y="3533581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0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A417A5-D10A-7440-9F42-3547D20734E7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9D7BFA-E53D-E545-A534-16147F2D042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F0214E-2498-ED4E-8E9B-C6DFCEC70D8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7C8F7D-E4D5-BD4D-A525-7D00391FA6E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ECFE75-47EB-0941-B4FD-7CB03CDC8A8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07BA1-D59F-8F42-9230-10FDF3C793C5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51E87C-D8D4-AE45-A424-0E50E573F15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0B27EB-DD67-D348-A128-577127C0F23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226887-FAE6-194F-A9FD-F1C2D6C2840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6205DE-6475-724F-ADBF-8C859DF0A54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06C0DD-8A6E-C445-A7DC-F2C87889885E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F26496-4756-5A46-A5FD-9FF67FF901A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E1194B-5C8F-F447-A1C5-F5EE6BA927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5AB340-5FEC-9643-9F9F-CBEF94D539E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AE135F-89D9-8641-94ED-CDD6D516937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23A8F-8C7B-9144-B3DF-1675FE893F20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428014-1164-534C-8B9A-14C60C1CCB5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F51854A-7252-8E48-BA6C-F3FA3E972A5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C8593BC-ACAD-FB43-90C0-6AD07963F38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9D50EA-22C9-B74F-AF73-1A1FD787C9B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9B4126-E9F8-3743-97F5-DEFBDF6EC106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E04B97-97B2-F84F-A2E1-72CBAD3EB8B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12A6B6-7CE9-E04F-82DA-2F7C4983CA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DCEBFD-3571-6041-BD0F-03DCA8FD2DA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AD65D7-7DC7-C549-9004-D4533B642D1F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AEDCD4-0467-2742-8ADF-1D783C85A062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EA4B69-33AB-0A44-AA5F-A28DA0E1381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0571BD-AD3F-6D43-BE84-4A2ED545799D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645CEC-820B-CD4C-9899-3C3EDACA46D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114A9B-CC77-3347-A97C-20179AA5EA6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780B-ACC7-6141-B8A9-876513C42AAB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668F80-CA54-F94B-8CA5-686089B6803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3B8EB8-F1C7-9F49-9288-D972B55F0DE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1B6176-03C1-C34E-A76D-2B933555435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79B3065-1B0B-4042-A02A-5DB9B741E02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0E48A2-FF42-9B46-90D5-8727D46A5BA8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3FEA35-D209-184C-B1BF-29DFC8F8CF82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0D1A06-1847-B64C-AF4E-022B0948167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9CD11EB-69EB-F54F-9D17-8464526B093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9C19244-265C-9F4D-886E-7CD33F1C401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A9B30-9B5E-FA46-9772-0551ADC0627C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66D7D1A-50E6-0D4B-A10D-F7F83F4FE78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38E14F-0F00-834C-96DF-728BDF9266E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3211827-C543-7F48-BC76-05888503446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A39981-7082-1648-8ACC-F6F1E5CF6C1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A4CB3-2D06-8C46-B1AE-BCA1469BF6B0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A457B-D463-D744-B87A-53DF9B2C39C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E985961-5A95-0B4A-8683-D3B6D6E2DE8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271A44-149D-E940-8498-CA0DE2C49BB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272BCC-0110-DE4A-B06C-401604E9A6F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822437-EDDE-EC46-9658-309F9BAA8935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F12BF7-2AD0-F545-926C-67E7341E369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674674-E88E-954B-AD36-4CD2B51D88A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E096B7-7CA8-BE42-B618-0E797C33569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D3A125-01A8-D541-A117-0F2A252450F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B31C01-496B-1147-8673-55D8DC4E5FBC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C58694F-9680-8641-8C84-EEF943A66B2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55A1662-600E-B142-BAA0-FC9947CF97F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C152A8-9463-704A-B7AC-C24AD4E1F54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4689C4-7816-4245-905F-BC2719B42EA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946A92D-C82C-DC42-AB11-902F436B2C17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F5F62EF-DBB6-9E40-9A1A-20761847801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F069D0-CAD1-3A4A-A2A2-2A2F19D9BB9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EF81B6-14B9-714C-A0DB-11A6E1AEF0B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C1B38-B3AA-1C48-808B-F763CC37981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D6333B0-0FA4-3648-A411-E0F832B0F8AB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ADA4D97-E389-184D-85DF-3C85CA7C47E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D483143-9C17-394F-8AC2-42FF5B7ADA5D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4DC9AD4-FE6D-2F4F-B793-0379F885F2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9157490-9D78-5444-AC40-E152E70F1D7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168F5-54A6-BD4E-BDCB-B401CBE6530B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7DF7A7-F41A-D744-9EA2-EEDC0A153D1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6D8195A-56D8-6C41-BAD7-8052444070A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9BFC3F1-79D6-1245-869C-11E007E7763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12B213-09B3-2641-A07F-62C7F7D58B8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E7F6D20-ED07-9044-AFDB-892975419E3C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1991E9-7DF6-1D40-B1B2-67091D01369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7C06D1B-1C99-CE4A-9292-F720E5D529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8A47FBF-F255-0E47-9351-FB1E5AF4F8E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B72963-E183-3245-A17A-6A1BA59B668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744198-C916-DC42-9786-D61A7E4EAC75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A904661-DF32-C440-BF80-0882385B0D1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7F1B205-9EC8-0A41-A7C6-5C46F62F73E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737451F-0523-334C-9BA9-F9E74777D6D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46488D5-043E-5A4C-8C7A-CEE9018BFFB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B9C5A8-FB96-874F-A1EC-6684150EC66F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7101553-8DF9-A54C-B172-90ED4B651AE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BD1DDA3-9B63-864A-B109-57AFBC963E4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370BDDE-1A7A-DC46-8F20-06B668E1EAF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62FEEE1-F3E8-5648-8F19-4560BE75AD1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2F53A3-E685-E241-9EBF-D6B7A8ABB007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9F7C572-3E15-A74C-B172-2D112BDBD3F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F880FA8-5EDA-F445-9446-4EEA247941A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BEC452C-EAC3-C947-B26A-8DEFAC345DE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0F38061-5239-FF48-8AC3-34CCE521FB2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D9BBDD-4CA2-454F-9D3B-A64A8F0903B5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81369BB-4264-5749-9E51-BFA70081CE2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074F8ED-90DD-1443-9847-D17452C4E95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59E203-7FE7-FD41-AA57-219AF64D1BA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BC5B07E-0830-E141-83A9-2EB04ADF85D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03A641-2CE0-CC47-8A76-4C68BD4FD99A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B50754B-F26A-2346-8D27-5C5F4EE599A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08271C7-CF7D-8D4C-BEC0-12A31915073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6C682FB-B5FE-9D41-A5C6-4F28469DECA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439B6D5-E91B-9541-AE25-EFC75594F7B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158120-C92D-A04C-8710-AFC266949D6B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CE0D68B-93BA-0B4F-AC1A-71CA7ADB25E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67A6176-AA9C-7A4E-9D8C-A689341A1D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DCD270-BECD-8842-B1EE-88C2FAB5EF2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E098D21-D665-CB41-8859-48F922CEC46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3D00291-90A4-A44D-BB87-39D25FA0A6FA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C58F580-6237-294B-A5DC-E8A51AAEFD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5E972C-AF88-B944-9114-6CA09CC3E4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78AE5E-D650-CE48-8F66-1410B4A5E9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DAE4797-213B-2345-8215-7C83DEA81A6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0EA1F1-7CD9-EE43-A55B-64D7BEF676A1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56DC6FF-2F2B-0144-BE48-97AE54A6FAC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C2C0819-CA1F-1440-8D80-80596C1674A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0B04F16-2A05-F74C-94D5-47D6DED345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48A8455-B1EB-5446-8877-700470F063F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841026F-A333-6443-9DE0-A67ED8FF2C4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4E5230A9-F8D4-FC48-B00D-DCF101BE239A}"/>
              </a:ext>
            </a:extLst>
          </p:cNvPr>
          <p:cNvCxnSpPr>
            <a:stCxn id="25" idx="6"/>
            <a:endCxn id="20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0000F136-16E6-1846-A565-7B99CFC8A0FE}"/>
              </a:ext>
            </a:extLst>
          </p:cNvPr>
          <p:cNvCxnSpPr>
            <a:cxnSpLocks/>
            <a:stCxn id="26" idx="6"/>
            <a:endCxn id="20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43333F5C-9E05-2B41-AF48-028E8A92011D}"/>
              </a:ext>
            </a:extLst>
          </p:cNvPr>
          <p:cNvCxnSpPr>
            <a:cxnSpLocks/>
            <a:stCxn id="27" idx="6"/>
            <a:endCxn id="22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41799908-03D9-D14B-9F36-03B9576A6970}"/>
              </a:ext>
            </a:extLst>
          </p:cNvPr>
          <p:cNvCxnSpPr>
            <a:cxnSpLocks/>
            <a:stCxn id="28" idx="6"/>
            <a:endCxn id="22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326809EA-DFD1-0148-94C0-5EBA40ED3E61}"/>
              </a:ext>
            </a:extLst>
          </p:cNvPr>
          <p:cNvCxnSpPr>
            <a:cxnSpLocks/>
            <a:stCxn id="20" idx="6"/>
            <a:endCxn id="7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E9FF470C-B6E0-EB4D-B367-7222F07A3146}"/>
              </a:ext>
            </a:extLst>
          </p:cNvPr>
          <p:cNvCxnSpPr>
            <a:cxnSpLocks/>
            <a:stCxn id="22" idx="6"/>
            <a:endCxn id="5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6F89CDB1-0C57-A345-81A4-5365DB414E04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6C591DFE-437E-7441-A947-3F8FACE6D898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558A164A-F943-0D48-8B80-D1C788B1C4E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EED4E893-8642-5A47-AC23-E2A12E1171C2}"/>
              </a:ext>
            </a:extLst>
          </p:cNvPr>
          <p:cNvCxnSpPr>
            <a:cxnSpLocks/>
            <a:stCxn id="18" idx="6"/>
            <a:endCxn id="32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00BDAF07-6B05-E640-953F-B2D678B4F3A0}"/>
              </a:ext>
            </a:extLst>
          </p:cNvPr>
          <p:cNvCxnSpPr>
            <a:cxnSpLocks/>
            <a:stCxn id="33" idx="6"/>
            <a:endCxn id="57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AEDB911D-6202-074F-A6AA-050CC50A9403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557C5ECB-F850-064A-A16A-9EAD2158257D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1DCBAC47-7630-2247-BD00-3F2C3A0717EE}"/>
              </a:ext>
            </a:extLst>
          </p:cNvPr>
          <p:cNvCxnSpPr>
            <a:cxnSpLocks/>
            <a:stCxn id="48" idx="6"/>
            <a:endCxn id="62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00399747-94DF-C046-AA40-A2061071BEC1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82EC4823-E4B7-B64E-AA5F-648C4DFC0E14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48808734-5865-ED4A-B8D0-E25705E7387C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75E913-9CBA-4E4D-A04C-056E954E1E27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D1318F0-C44D-1946-8BDF-528588896C5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C43A48D-F892-4B4B-909F-7DED3627A92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CFDE47-8ACD-0344-90F1-CA61D30698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E0F45CC-BDC0-5A4A-B5C8-BB65B676A8D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9F62F65-9303-B047-8E36-4F15654F46D5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582883E-4DBF-C944-AB69-A739E4358DB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B015208-27F7-D54A-B146-93BDC7C48D3D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6D49880-7E7D-7540-B94B-F5ED01D5C6CA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C9DA453-B85A-D64C-A78B-66B80A71A4E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8D19A4A-AE16-3D42-92EA-60F3F64D5AE7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7C3ABA5-BD09-AF4B-B283-1D7444BFAAEC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A087D9C-7FF6-8041-AEC0-4A3D3ED620AB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C2C1712-492A-5D4B-9EBF-F2CC1C030165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E79D1EA-79BF-A14F-9065-C702810707EB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EE9D13D-886B-A441-A26F-0676418087A0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38B39AC-ED5B-F84B-85C7-FFB8254135F8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E168460-0697-694A-82D4-85052C507DC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9006B45-9165-984F-83F3-AC92ACBB8AB8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4484FF9-966F-8246-A9A4-6B29C84FE581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39CE2FA-EF4C-4E45-A2E4-914E66EFED9D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FA2754-58E2-B74F-9B1E-83669ACA81FE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C7CCB7B-D557-8447-A507-AFC898DD9AAB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E00EAAD-2EC0-474C-AD00-1B5A2C8682A9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4E63C46-ABA5-1E42-BAE6-14B2CB700B6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39FC6CE-A22D-E544-B1B1-E4284F8F36EB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D704FC8-F785-674B-8F44-1397ED63879A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6AF8CD6-3FA4-9F45-BC01-1A9F1BAC9D84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40E39C5-A805-564E-A06D-8285E44DFA08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7CB68DB-B3D1-3E42-964B-D46C79D8765E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1006564D-68FA-4E42-AD27-48F2F58E6D20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33DE9FE9-F58C-2E44-A315-10A56E4D3F1C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A0CDBD2A-2743-4B41-9CB1-06E1DB5C7456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1E73311B-09AE-0845-AA75-EB793477FECC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2C18DAD4-54BD-DD4F-B386-AD0085172257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05BA9773-7F5A-4C4E-8107-7774454EAAE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>
            <a:extLst>
              <a:ext uri="{FF2B5EF4-FFF2-40B4-BE49-F238E27FC236}">
                <a16:creationId xmlns:a16="http://schemas.microsoft.com/office/drawing/2014/main" id="{739FCDE0-6E00-C648-A394-8BFA35C6691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CA0B100-5F48-9741-8B6C-B9C09937B87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9CD49DAC-A2F3-3D48-8AE1-2785C797CAD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B3AAA354-30C4-1B4A-855E-12F201C8C156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0F36193D-F9B3-0B41-9FC1-986936C6FE7C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301A548E-47FE-0549-AC4F-F17360C7FD80}"/>
              </a:ext>
            </a:extLst>
          </p:cNvPr>
          <p:cNvCxnSpPr>
            <a:cxnSpLocks/>
            <a:stCxn id="15" idx="6"/>
            <a:endCxn id="31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224FB1B7-2A50-CD4A-BCD0-97FB504572BE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>
            <a:extLst>
              <a:ext uri="{FF2B5EF4-FFF2-40B4-BE49-F238E27FC236}">
                <a16:creationId xmlns:a16="http://schemas.microsoft.com/office/drawing/2014/main" id="{8251A5E0-8B54-B14B-B334-6A096A31DDF6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4EF8C91C-65F6-F14B-AB06-C06002883D57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FB8C52C7-BE9E-5B4E-8D83-EEC4692E8B51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E3B85EC6-74E7-904E-B488-6499BD140D18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5EF0AA46-8DE3-054E-9BD2-DA4171FE6D6A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0E12E7E1-4ABC-AC48-BAEC-D35C926643CC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>
            <a:extLst>
              <a:ext uri="{FF2B5EF4-FFF2-40B4-BE49-F238E27FC236}">
                <a16:creationId xmlns:a16="http://schemas.microsoft.com/office/drawing/2014/main" id="{E2154360-47F6-F445-9CA6-2A6F5E5510BD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D7A801FC-6540-B44C-9A68-16D3D9AF127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0B058919-91BF-8646-A9B0-6652F574826F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31A0EC89-FB92-B149-BF2B-5FBBF299261E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4F1F7D76-8D3C-F04F-B540-1909F7BEB905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12C27FCD-11D5-5F4A-B0A1-93C3E8BF3A60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DAB39E26-94CE-2D4A-87EE-3FF5C26AAB97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E1B7BF0E-72D0-0541-A146-5AA872D0B27B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17B1B32D-4AD7-4344-B78D-FB092D38852D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6BB1D59F-A6CB-6D47-A1A7-E36A9387B5B6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F0C664AB-C94C-9A47-AB6D-4568349C0323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ED9CB1F9-04F3-B245-AD03-DEB9D788BE36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38AD7042-A81C-4046-B113-3D574AB17D1D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6A53F801-F419-8C4E-80AC-EE8E6C92BE95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204">
            <a:extLst>
              <a:ext uri="{FF2B5EF4-FFF2-40B4-BE49-F238E27FC236}">
                <a16:creationId xmlns:a16="http://schemas.microsoft.com/office/drawing/2014/main" id="{D087EEB1-295D-0145-B69B-2D1D141CC704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134972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CA3C3B5A-1603-0D47-9FA0-1E3D11EBC5C4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FB36A4CD-035E-2E46-ACE5-190B2F29300C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93043830-2CDE-2140-B643-BE30EBC8FC2C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AD94645-2760-354A-8F09-5BDFA138B6AF}"/>
              </a:ext>
            </a:extLst>
          </p:cNvPr>
          <p:cNvCxnSpPr>
            <a:cxnSpLocks/>
          </p:cNvCxnSpPr>
          <p:nvPr/>
        </p:nvCxnSpPr>
        <p:spPr>
          <a:xfrm>
            <a:off x="3558320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C68BDFD3-D6F2-6141-BE1E-8F54F3FCDBEB}"/>
              </a:ext>
            </a:extLst>
          </p:cNvPr>
          <p:cNvCxnSpPr>
            <a:cxnSpLocks/>
          </p:cNvCxnSpPr>
          <p:nvPr/>
        </p:nvCxnSpPr>
        <p:spPr>
          <a:xfrm flipV="1">
            <a:off x="3558320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591B09AE-A713-DD47-85F4-563FF71178B1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>
            <a:extLst>
              <a:ext uri="{FF2B5EF4-FFF2-40B4-BE49-F238E27FC236}">
                <a16:creationId xmlns:a16="http://schemas.microsoft.com/office/drawing/2014/main" id="{0DEFFE53-663F-2049-AFAA-51B9771A9B01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>
            <a:extLst>
              <a:ext uri="{FF2B5EF4-FFF2-40B4-BE49-F238E27FC236}">
                <a16:creationId xmlns:a16="http://schemas.microsoft.com/office/drawing/2014/main" id="{0F102ECC-395F-4C48-856A-E68A3BD6E500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F4D784E4-32AB-0B41-AA6A-FB901D2825AC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09283255-771E-104E-B60C-5A3C732C8D10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51C84699-0F69-3545-B89E-42F19CBF1EAD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>
            <a:extLst>
              <a:ext uri="{FF2B5EF4-FFF2-40B4-BE49-F238E27FC236}">
                <a16:creationId xmlns:a16="http://schemas.microsoft.com/office/drawing/2014/main" id="{FEFCE15B-303C-D340-B96F-983BD990E57B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42349EE5-0AEA-274B-AD5C-6BC6607B6083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>
            <a:extLst>
              <a:ext uri="{FF2B5EF4-FFF2-40B4-BE49-F238E27FC236}">
                <a16:creationId xmlns:a16="http://schemas.microsoft.com/office/drawing/2014/main" id="{0985F125-9242-D446-A14B-D3318C0B001D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1906944C-5EAE-6E49-BAA3-EC20638209BE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CE048A30-4FB2-BB42-8431-3D0967334C42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>
            <a:extLst>
              <a:ext uri="{FF2B5EF4-FFF2-40B4-BE49-F238E27FC236}">
                <a16:creationId xmlns:a16="http://schemas.microsoft.com/office/drawing/2014/main" id="{7CE578FF-F87F-FD4B-BB29-894268ACC3D7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A25EE65A-5EDD-CB4A-9125-E0E989041482}"/>
              </a:ext>
            </a:extLst>
          </p:cNvPr>
          <p:cNvCxnSpPr>
            <a:cxnSpLocks/>
          </p:cNvCxnSpPr>
          <p:nvPr/>
        </p:nvCxnSpPr>
        <p:spPr>
          <a:xfrm>
            <a:off x="5722714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>
            <a:extLst>
              <a:ext uri="{FF2B5EF4-FFF2-40B4-BE49-F238E27FC236}">
                <a16:creationId xmlns:a16="http://schemas.microsoft.com/office/drawing/2014/main" id="{B1A31CAC-0DD2-C442-88D5-86DCB4EF27A2}"/>
              </a:ext>
            </a:extLst>
          </p:cNvPr>
          <p:cNvCxnSpPr>
            <a:cxnSpLocks/>
          </p:cNvCxnSpPr>
          <p:nvPr/>
        </p:nvCxnSpPr>
        <p:spPr>
          <a:xfrm flipV="1">
            <a:off x="5722714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9B452E25-9EC0-4046-86A8-93DECC4C6719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C1E1F474-D4ED-6844-BEE7-3F59ED0C0442}"/>
              </a:ext>
            </a:extLst>
          </p:cNvPr>
          <p:cNvCxnSpPr>
            <a:cxnSpLocks/>
            <a:stCxn id="72" idx="6"/>
            <a:endCxn id="78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F0C57266-8C82-074D-A508-0F76B3BA7E47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>
            <a:extLst>
              <a:ext uri="{FF2B5EF4-FFF2-40B4-BE49-F238E27FC236}">
                <a16:creationId xmlns:a16="http://schemas.microsoft.com/office/drawing/2014/main" id="{265C558B-3686-AB41-965A-76E2D5AA08DC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66A0E063-FA4A-D84E-91C3-FD2A175251AD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6EB27C73-F171-2647-887D-253975DCEF75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AE5B66C2-4698-0A4B-9968-E01C73218E5A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>
            <a:extLst>
              <a:ext uri="{FF2B5EF4-FFF2-40B4-BE49-F238E27FC236}">
                <a16:creationId xmlns:a16="http://schemas.microsoft.com/office/drawing/2014/main" id="{6DD85134-2537-BA42-81C1-71DB6AD2CB31}"/>
              </a:ext>
            </a:extLst>
          </p:cNvPr>
          <p:cNvCxnSpPr>
            <a:cxnSpLocks/>
          </p:cNvCxnSpPr>
          <p:nvPr/>
        </p:nvCxnSpPr>
        <p:spPr>
          <a:xfrm>
            <a:off x="7890165" y="3544669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>
            <a:extLst>
              <a:ext uri="{FF2B5EF4-FFF2-40B4-BE49-F238E27FC236}">
                <a16:creationId xmlns:a16="http://schemas.microsoft.com/office/drawing/2014/main" id="{DC2326DA-4BCE-6F43-B82E-64147769E3FF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BACF4275-322E-AE4E-A0F5-1391E727AC0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864D05E1-E0BD-7B4C-8C9C-4B4DEE51D398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205CB959-6851-954E-942D-7A1C47B331ED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90D5B821-567C-094F-B39C-FA9B28A4E24C}"/>
              </a:ext>
            </a:extLst>
          </p:cNvPr>
          <p:cNvCxnSpPr>
            <a:cxnSpLocks/>
          </p:cNvCxnSpPr>
          <p:nvPr/>
        </p:nvCxnSpPr>
        <p:spPr>
          <a:xfrm flipV="1">
            <a:off x="9192736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7F8F8BB9-A209-3A45-8988-4DFD09FA353D}"/>
              </a:ext>
            </a:extLst>
          </p:cNvPr>
          <p:cNvCxnSpPr>
            <a:cxnSpLocks/>
          </p:cNvCxnSpPr>
          <p:nvPr/>
        </p:nvCxnSpPr>
        <p:spPr>
          <a:xfrm>
            <a:off x="9192736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>
            <a:extLst>
              <a:ext uri="{FF2B5EF4-FFF2-40B4-BE49-F238E27FC236}">
                <a16:creationId xmlns:a16="http://schemas.microsoft.com/office/drawing/2014/main" id="{02A34049-586C-DD44-86C0-2E58A5EF2B5C}"/>
              </a:ext>
            </a:extLst>
          </p:cNvPr>
          <p:cNvCxnSpPr>
            <a:cxnSpLocks/>
          </p:cNvCxnSpPr>
          <p:nvPr/>
        </p:nvCxnSpPr>
        <p:spPr>
          <a:xfrm flipV="1">
            <a:off x="9192736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C9E07602-99F4-434F-8FC8-8108F24DB117}"/>
              </a:ext>
            </a:extLst>
          </p:cNvPr>
          <p:cNvCxnSpPr>
            <a:cxnSpLocks/>
          </p:cNvCxnSpPr>
          <p:nvPr/>
        </p:nvCxnSpPr>
        <p:spPr>
          <a:xfrm>
            <a:off x="9192736" y="354549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A699CEA9-EFA0-3042-8D77-241BC1AA958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C904E0ED-F55A-B049-8911-FFF211DCDB86}"/>
              </a:ext>
            </a:extLst>
          </p:cNvPr>
          <p:cNvCxnSpPr>
            <a:cxnSpLocks/>
          </p:cNvCxnSpPr>
          <p:nvPr/>
        </p:nvCxnSpPr>
        <p:spPr>
          <a:xfrm>
            <a:off x="10032488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>
            <a:extLst>
              <a:ext uri="{FF2B5EF4-FFF2-40B4-BE49-F238E27FC236}">
                <a16:creationId xmlns:a16="http://schemas.microsoft.com/office/drawing/2014/main" id="{C7A08F3A-C2D5-1B44-84E8-98432380345F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>
            <a:extLst>
              <a:ext uri="{FF2B5EF4-FFF2-40B4-BE49-F238E27FC236}">
                <a16:creationId xmlns:a16="http://schemas.microsoft.com/office/drawing/2014/main" id="{D6ADF8E5-B74A-2648-8973-E6ECF4F9FA03}"/>
              </a:ext>
            </a:extLst>
          </p:cNvPr>
          <p:cNvCxnSpPr>
            <a:cxnSpLocks/>
            <a:endCxn id="122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2A749688-1B79-9242-A103-DE1A2124FE7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36F04B97-CDE8-524A-AFEB-D4A9617AD6F9}"/>
              </a:ext>
            </a:extLst>
          </p:cNvPr>
          <p:cNvCxnSpPr>
            <a:cxnSpLocks/>
          </p:cNvCxnSpPr>
          <p:nvPr/>
        </p:nvCxnSpPr>
        <p:spPr>
          <a:xfrm>
            <a:off x="10469207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1A252869-415D-534A-A7CC-8C75E242AFEC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>
            <a:extLst>
              <a:ext uri="{FF2B5EF4-FFF2-40B4-BE49-F238E27FC236}">
                <a16:creationId xmlns:a16="http://schemas.microsoft.com/office/drawing/2014/main" id="{CBDD0398-8758-A94D-86E6-BEA7568864E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>
            <a:extLst>
              <a:ext uri="{FF2B5EF4-FFF2-40B4-BE49-F238E27FC236}">
                <a16:creationId xmlns:a16="http://schemas.microsoft.com/office/drawing/2014/main" id="{CC976F5B-17DD-2F4D-9387-8B528A17EA96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2949AAD9-1E47-BC45-8767-04E69A51BD47}"/>
              </a:ext>
            </a:extLst>
          </p:cNvPr>
          <p:cNvCxnSpPr>
            <a:cxnSpLocks/>
          </p:cNvCxnSpPr>
          <p:nvPr/>
        </p:nvCxnSpPr>
        <p:spPr>
          <a:xfrm>
            <a:off x="6578306" y="3533581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3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  <a:stCxn id="72" idx="6"/>
            <a:endCxn id="77" idx="2"/>
          </p:cNvCxnSpPr>
          <p:nvPr/>
        </p:nvCxnSpPr>
        <p:spPr>
          <a:xfrm>
            <a:off x="6595902" y="3537012"/>
            <a:ext cx="288032" cy="342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8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  <a:stCxn id="72" idx="6"/>
            <a:endCxn id="77" idx="2"/>
          </p:cNvCxnSpPr>
          <p:nvPr/>
        </p:nvCxnSpPr>
        <p:spPr>
          <a:xfrm>
            <a:off x="6595902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  <a:stCxn id="72" idx="6"/>
            <a:endCxn id="77" idx="2"/>
          </p:cNvCxnSpPr>
          <p:nvPr/>
        </p:nvCxnSpPr>
        <p:spPr>
          <a:xfrm>
            <a:off x="6595902" y="3537012"/>
            <a:ext cx="288032" cy="342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451886" y="3096500"/>
            <a:ext cx="432048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451886" y="3540433"/>
            <a:ext cx="432048" cy="1352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4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451886" y="3096500"/>
            <a:ext cx="432048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451886" y="3540433"/>
            <a:ext cx="432048" cy="1352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9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C88A7A58-B801-FC4A-B42E-B5543C06072F}"/>
              </a:ext>
            </a:extLst>
          </p:cNvPr>
          <p:cNvSpPr/>
          <p:nvPr/>
        </p:nvSpPr>
        <p:spPr>
          <a:xfrm rot="5400000">
            <a:off x="6425782" y="2051624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DC2625C7-A5AA-DA40-8584-4CEE649A0A72}"/>
              </a:ext>
            </a:extLst>
          </p:cNvPr>
          <p:cNvSpPr/>
          <p:nvPr/>
        </p:nvSpPr>
        <p:spPr>
          <a:xfrm rot="5400000">
            <a:off x="6625148" y="1658878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C88A7A58-B801-FC4A-B42E-B5543C06072F}"/>
              </a:ext>
            </a:extLst>
          </p:cNvPr>
          <p:cNvSpPr/>
          <p:nvPr/>
        </p:nvSpPr>
        <p:spPr>
          <a:xfrm rot="5400000">
            <a:off x="6425782" y="2051624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DC2625C7-A5AA-DA40-8584-4CEE649A0A72}"/>
              </a:ext>
            </a:extLst>
          </p:cNvPr>
          <p:cNvSpPr/>
          <p:nvPr/>
        </p:nvSpPr>
        <p:spPr>
          <a:xfrm rot="5400000">
            <a:off x="6625148" y="1658878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97FED2A-32D1-4E43-9060-878651C32130}"/>
              </a:ext>
            </a:extLst>
          </p:cNvPr>
          <p:cNvGrpSpPr/>
          <p:nvPr/>
        </p:nvGrpSpPr>
        <p:grpSpPr>
          <a:xfrm>
            <a:off x="407368" y="4365104"/>
            <a:ext cx="10496254" cy="1266971"/>
            <a:chOff x="407368" y="2561494"/>
            <a:chExt cx="10496254" cy="1266971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BC8A164-A334-BB49-89DD-6B6DA0E52255}"/>
                </a:ext>
              </a:extLst>
            </p:cNvPr>
            <p:cNvGrpSpPr/>
            <p:nvPr/>
          </p:nvGrpSpPr>
          <p:grpSpPr>
            <a:xfrm>
              <a:off x="1271464" y="3034800"/>
              <a:ext cx="144016" cy="792088"/>
              <a:chOff x="2495600" y="1052736"/>
              <a:chExt cx="144016" cy="792088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441C5CE2-9752-B84A-B127-45B7D4C5C797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92E89FF0-B43F-7342-BD65-5111A7C51534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6C004438-951E-D04B-8A3C-947720913D73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03758ADA-65BC-7842-AFBC-0AF5832EA50A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36A0789-FA14-3647-9B72-869727E721A5}"/>
                </a:ext>
              </a:extLst>
            </p:cNvPr>
            <p:cNvGrpSpPr/>
            <p:nvPr/>
          </p:nvGrpSpPr>
          <p:grpSpPr>
            <a:xfrm>
              <a:off x="1703512" y="3036377"/>
              <a:ext cx="144016" cy="792088"/>
              <a:chOff x="2495600" y="1052736"/>
              <a:chExt cx="144016" cy="792088"/>
            </a:xfrm>
          </p:grpSpPr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F4147E17-F261-3848-B205-5515EAA32034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A63F98C6-CEFE-4940-AEB7-10B34C130CAE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8A1955A1-8340-004D-A040-A123AD753396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4064C01D-E537-7F48-9F65-0E87C4225E51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D2D987B-67CE-A240-91BA-810BBEF6B942}"/>
                </a:ext>
              </a:extLst>
            </p:cNvPr>
            <p:cNvGrpSpPr/>
            <p:nvPr/>
          </p:nvGrpSpPr>
          <p:grpSpPr>
            <a:xfrm>
              <a:off x="2135560" y="3034800"/>
              <a:ext cx="144016" cy="792088"/>
              <a:chOff x="2495600" y="1052736"/>
              <a:chExt cx="144016" cy="792088"/>
            </a:xfrm>
          </p:grpSpPr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4C13B01B-FFEA-B541-A35D-C8EDD2433303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91B34E16-A729-984B-A86B-79893A0338F4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C50366C8-F0C9-DB49-B3AA-9B58049FDFAA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7A87428-CEF6-3742-8839-11B9F26A8FCE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FB0A791-46F0-924A-A2B6-A78CAA46288F}"/>
                </a:ext>
              </a:extLst>
            </p:cNvPr>
            <p:cNvGrpSpPr/>
            <p:nvPr/>
          </p:nvGrpSpPr>
          <p:grpSpPr>
            <a:xfrm>
              <a:off x="839416" y="3034800"/>
              <a:ext cx="144016" cy="792088"/>
              <a:chOff x="2495600" y="1052736"/>
              <a:chExt cx="144016" cy="792088"/>
            </a:xfrm>
          </p:grpSpPr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E5FC99AB-3EEA-9F49-B6B2-D77908EE133E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632D149D-5226-074C-A6E2-C94281FC540F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74BC4036-46C4-5A48-87FC-55A407BBA922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C514A864-22EF-9C48-B222-E17F55894D96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7AE85857-7573-C54D-A3C0-444D1B8CBE04}"/>
                </a:ext>
              </a:extLst>
            </p:cNvPr>
            <p:cNvGrpSpPr/>
            <p:nvPr/>
          </p:nvGrpSpPr>
          <p:grpSpPr>
            <a:xfrm>
              <a:off x="407368" y="3035489"/>
              <a:ext cx="144016" cy="792088"/>
              <a:chOff x="2495600" y="1052736"/>
              <a:chExt cx="144016" cy="792088"/>
            </a:xfrm>
          </p:grpSpPr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E97B62CA-F51B-CF44-A335-7B947BAB2107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C77EA616-3531-3846-B49A-2390C7354F62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4DADAAD2-9467-B042-B940-7A9FA509CB24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95FB9A76-FC8D-D241-BD88-71CC6E3BDBDA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74FAC237-86AF-A944-A4C8-F6A0340DE269}"/>
                </a:ext>
              </a:extLst>
            </p:cNvPr>
            <p:cNvGrpSpPr/>
            <p:nvPr/>
          </p:nvGrpSpPr>
          <p:grpSpPr>
            <a:xfrm>
              <a:off x="2568000" y="3034800"/>
              <a:ext cx="144016" cy="792088"/>
              <a:chOff x="2495600" y="1052736"/>
              <a:chExt cx="144016" cy="792088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0BEE9244-4F59-F44D-981C-BBB46B753928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36E9F628-F5F3-D842-8295-8CDC9F21E637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15A66D6-5B7B-7A45-8FD0-7B05FD87B917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DA1535FF-45A6-3740-82FD-5BAE2DDB2198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4B521AE-4696-3C46-B89A-EE48872FFCE4}"/>
                </a:ext>
              </a:extLst>
            </p:cNvPr>
            <p:cNvGrpSpPr/>
            <p:nvPr/>
          </p:nvGrpSpPr>
          <p:grpSpPr>
            <a:xfrm>
              <a:off x="3863752" y="3032956"/>
              <a:ext cx="144016" cy="792088"/>
              <a:chOff x="2495600" y="1052736"/>
              <a:chExt cx="144016" cy="792088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C3C49140-CD4D-914A-9CC0-4A1DA921B550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0A4D4120-7052-A743-A1DC-391CEE6458FF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47B49C05-68C4-5D48-A47B-EFEAB62D5773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44CC315A-FDBD-D340-AB61-89DEBDD63B53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093554-4D26-574B-A037-1AF25BC6BC03}"/>
                </a:ext>
              </a:extLst>
            </p:cNvPr>
            <p:cNvGrpSpPr/>
            <p:nvPr/>
          </p:nvGrpSpPr>
          <p:grpSpPr>
            <a:xfrm>
              <a:off x="4295800" y="3036377"/>
              <a:ext cx="144016" cy="792088"/>
              <a:chOff x="2495600" y="1052736"/>
              <a:chExt cx="144016" cy="792088"/>
            </a:xfrm>
          </p:grpSpPr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7EFADED-C458-F14B-A789-171901199171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70B1A0B-DA01-0A41-BEC8-5DB182B37686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850253E2-6BA5-374F-AABE-E171BD634860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E13BF225-05BD-F140-B333-8FBC72AC1BEE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6E6D988-D6B3-B746-94F3-A8348A3244BC}"/>
                </a:ext>
              </a:extLst>
            </p:cNvPr>
            <p:cNvGrpSpPr/>
            <p:nvPr/>
          </p:nvGrpSpPr>
          <p:grpSpPr>
            <a:xfrm>
              <a:off x="4727848" y="3032956"/>
              <a:ext cx="144016" cy="792088"/>
              <a:chOff x="2495600" y="1052736"/>
              <a:chExt cx="144016" cy="792088"/>
            </a:xfrm>
          </p:grpSpPr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1199F97F-7542-064F-9F38-29113D97B616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59C626CB-DC76-7A4E-8696-8D106384C340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F05BB751-A5B7-3E4F-9052-13247A87FE8D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06ADA55-A582-AF42-9308-6CF15F8FA462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75E62D8-8B53-B341-BAD7-25C039E9B1CD}"/>
                </a:ext>
              </a:extLst>
            </p:cNvPr>
            <p:cNvGrpSpPr/>
            <p:nvPr/>
          </p:nvGrpSpPr>
          <p:grpSpPr>
            <a:xfrm>
              <a:off x="3431704" y="3032956"/>
              <a:ext cx="144016" cy="792088"/>
              <a:chOff x="2495600" y="1052736"/>
              <a:chExt cx="144016" cy="792088"/>
            </a:xfrm>
          </p:grpSpPr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39729DE6-19C9-4E41-9AC2-6D02AE5E0F38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8962C396-8D94-CE49-B741-E1920248A301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BAD38FA7-C104-E54A-9B33-0B6A275F9AEC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670E6710-09F9-454E-8F5A-F6CACD17CDDA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3A035EE-810E-A443-AC46-8A5FB8452702}"/>
                </a:ext>
              </a:extLst>
            </p:cNvPr>
            <p:cNvGrpSpPr/>
            <p:nvPr/>
          </p:nvGrpSpPr>
          <p:grpSpPr>
            <a:xfrm>
              <a:off x="2999656" y="3035489"/>
              <a:ext cx="144016" cy="792088"/>
              <a:chOff x="2495600" y="1052736"/>
              <a:chExt cx="144016" cy="792088"/>
            </a:xfrm>
          </p:grpSpPr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5963E098-1B5C-D24C-AD00-A2844F0A3024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81B3E220-8F7C-B941-B25E-E6556B393BB0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AA51B006-0AB0-124A-8E7E-341DF448E751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E1253361-2840-1048-A50F-30B0CA9AA5EC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DC1A219-550C-4A46-AE42-02405ABFE0D2}"/>
                </a:ext>
              </a:extLst>
            </p:cNvPr>
            <p:cNvGrpSpPr/>
            <p:nvPr/>
          </p:nvGrpSpPr>
          <p:grpSpPr>
            <a:xfrm>
              <a:off x="5159896" y="3032956"/>
              <a:ext cx="144016" cy="792088"/>
              <a:chOff x="2495600" y="1052736"/>
              <a:chExt cx="144016" cy="792088"/>
            </a:xfrm>
          </p:grpSpPr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C3C7E28E-F34E-FB4D-93FE-AABD45A5C605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6FFA79B9-6C55-DB44-9482-1676CAB9DDD7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848E3D16-D490-424B-AD1C-4C0B1C7AEB33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BA3F8DE1-05A3-7047-A583-008BB174FAE0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858232-B877-9043-A41E-4E27E2FFD505}"/>
                </a:ext>
              </a:extLst>
            </p:cNvPr>
            <p:cNvGrpSpPr/>
            <p:nvPr/>
          </p:nvGrpSpPr>
          <p:grpSpPr>
            <a:xfrm>
              <a:off x="6451886" y="3032956"/>
              <a:ext cx="144016" cy="792088"/>
              <a:chOff x="2495600" y="1052736"/>
              <a:chExt cx="144016" cy="792088"/>
            </a:xfrm>
          </p:grpSpPr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04E1BB16-5012-134C-9F5D-14BFE1FE6D57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B4F60A28-0992-464A-AE52-8862A1009597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F2A95FA-8D13-3041-AC4E-86D7121BED36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C930E82E-CC45-1B41-A434-F61273F15FF9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539329F6-A803-F54F-9D48-5450E5DB0741}"/>
                </a:ext>
              </a:extLst>
            </p:cNvPr>
            <p:cNvGrpSpPr/>
            <p:nvPr/>
          </p:nvGrpSpPr>
          <p:grpSpPr>
            <a:xfrm>
              <a:off x="6883934" y="3036377"/>
              <a:ext cx="144016" cy="792088"/>
              <a:chOff x="2495600" y="1052736"/>
              <a:chExt cx="144016" cy="792088"/>
            </a:xfrm>
          </p:grpSpPr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1D9D38E4-2AD6-3D4B-8348-2D2C45A92E12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A703296D-7D43-6F4A-9808-8235DAA18A77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B92876BA-D264-FD43-A61F-D64C67E3D49F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78E86BB5-228A-624F-AE99-417788595692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72179A2-6CD6-5E4C-B0BE-8918AF95DD9C}"/>
                </a:ext>
              </a:extLst>
            </p:cNvPr>
            <p:cNvGrpSpPr/>
            <p:nvPr/>
          </p:nvGrpSpPr>
          <p:grpSpPr>
            <a:xfrm>
              <a:off x="7315982" y="3032956"/>
              <a:ext cx="144016" cy="792088"/>
              <a:chOff x="2495600" y="1052736"/>
              <a:chExt cx="144016" cy="792088"/>
            </a:xfrm>
          </p:grpSpPr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0009AE8B-86B7-754F-AA45-F3778BB28A3E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CA7E2BE-239D-5141-A01D-7E1E92B884B3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CF39A2D7-8CF4-B242-8F48-E703152A0144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3EDB3466-3CAE-304E-B158-63D7643DD69D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1D2B3F7A-7AAF-7545-A150-BE7988BD0FB9}"/>
                </a:ext>
              </a:extLst>
            </p:cNvPr>
            <p:cNvGrpSpPr/>
            <p:nvPr/>
          </p:nvGrpSpPr>
          <p:grpSpPr>
            <a:xfrm>
              <a:off x="6019838" y="3032956"/>
              <a:ext cx="144016" cy="792088"/>
              <a:chOff x="2495600" y="1052736"/>
              <a:chExt cx="144016" cy="792088"/>
            </a:xfrm>
          </p:grpSpPr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BD10946C-2069-8B4C-ADEE-6213826C06C9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BE4207CD-A6E6-F246-B4B3-7A78194E42D7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E74CD07-C9B6-E240-B140-49EC59F03F0D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89300EE6-DAB2-A248-96ED-6C3D12C8E95D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DAB4F9A3-F6B5-2344-B658-F6A51AE352DF}"/>
                </a:ext>
              </a:extLst>
            </p:cNvPr>
            <p:cNvGrpSpPr/>
            <p:nvPr/>
          </p:nvGrpSpPr>
          <p:grpSpPr>
            <a:xfrm>
              <a:off x="5587790" y="3035489"/>
              <a:ext cx="144016" cy="792088"/>
              <a:chOff x="2495600" y="1052736"/>
              <a:chExt cx="144016" cy="792088"/>
            </a:xfrm>
          </p:grpSpPr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9196576F-3595-144A-A002-67934AD5A064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816233FF-A411-4544-9D69-476FC694F7B6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F65B1F9-49AB-214B-B034-6CE10FF16A1C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81B40E6A-A178-4B4A-9A0F-0A717C51617A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B2BAFCD4-D369-C542-92AE-10EF55E048D9}"/>
                </a:ext>
              </a:extLst>
            </p:cNvPr>
            <p:cNvGrpSpPr/>
            <p:nvPr/>
          </p:nvGrpSpPr>
          <p:grpSpPr>
            <a:xfrm>
              <a:off x="7748030" y="3032956"/>
              <a:ext cx="144016" cy="792088"/>
              <a:chOff x="2495600" y="1052736"/>
              <a:chExt cx="144016" cy="792088"/>
            </a:xfrm>
          </p:grpSpPr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22FAC022-81AC-C248-AE63-0C2E14DCB490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2B8E0183-DBE9-0043-9182-4F9A5095F521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B85DF992-8355-6648-8E0B-1F0D26F9D464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A996843B-F6C4-BB4D-A70B-A4D6114073C3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4D3041E-936A-3849-9B68-8F2320969111}"/>
                </a:ext>
              </a:extLst>
            </p:cNvPr>
            <p:cNvGrpSpPr/>
            <p:nvPr/>
          </p:nvGrpSpPr>
          <p:grpSpPr>
            <a:xfrm>
              <a:off x="9044174" y="3032956"/>
              <a:ext cx="144016" cy="792088"/>
              <a:chOff x="2495600" y="1052736"/>
              <a:chExt cx="144016" cy="792088"/>
            </a:xfrm>
          </p:grpSpPr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CA7596FC-1829-0941-B1D1-2248B9D47167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EE15AA63-E5B6-1E40-8CA0-C0C3A2F7339B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F3445EAE-C386-E346-8B08-228BB40A76EE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7EF7AE8F-2F86-9344-91F4-C5A83EED2505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EBC4AC38-C6EF-A34D-BFFA-0CAF9ED5BA5C}"/>
                </a:ext>
              </a:extLst>
            </p:cNvPr>
            <p:cNvGrpSpPr/>
            <p:nvPr/>
          </p:nvGrpSpPr>
          <p:grpSpPr>
            <a:xfrm>
              <a:off x="9476222" y="3036377"/>
              <a:ext cx="144016" cy="792088"/>
              <a:chOff x="2495600" y="1052736"/>
              <a:chExt cx="144016" cy="792088"/>
            </a:xfrm>
          </p:grpSpPr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13A7A5B4-85B5-384D-A03F-F914B33F8A05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5E332D28-71AE-C04F-8A71-7DEFDFE6FAC7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980858D7-2C90-5046-83E7-C93F5D9C1845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7420613A-ABE6-2543-AF38-4A05DF76B784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B90CF62-D52E-3C42-9AF0-06669EAFF84C}"/>
                </a:ext>
              </a:extLst>
            </p:cNvPr>
            <p:cNvGrpSpPr/>
            <p:nvPr/>
          </p:nvGrpSpPr>
          <p:grpSpPr>
            <a:xfrm>
              <a:off x="9908270" y="3032956"/>
              <a:ext cx="144016" cy="792088"/>
              <a:chOff x="2495600" y="1052736"/>
              <a:chExt cx="144016" cy="792088"/>
            </a:xfrm>
          </p:grpSpPr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70E38FB0-AF5A-3B41-9EE0-ECBA715D9C27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17680C2A-017F-B341-A427-D5E03CDFF0A0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AD461562-A182-BC4A-9878-6703D8554518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DFC89F42-016A-6848-810A-B38536A6E712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3C679CC-B7D8-6B48-9FB5-020C68D08F69}"/>
                </a:ext>
              </a:extLst>
            </p:cNvPr>
            <p:cNvGrpSpPr/>
            <p:nvPr/>
          </p:nvGrpSpPr>
          <p:grpSpPr>
            <a:xfrm>
              <a:off x="8612126" y="3032956"/>
              <a:ext cx="144016" cy="792088"/>
              <a:chOff x="2495600" y="1052736"/>
              <a:chExt cx="144016" cy="792088"/>
            </a:xfrm>
          </p:grpSpPr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1EB63FAA-4A39-F541-A7C1-71600C9BA8F4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6AACECC7-9701-6A46-B137-B5C8B5C91109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A502D2BF-8202-2F43-8044-CD466653E9C0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763842E0-ED0E-1046-8C0C-B52905504889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359BDAEE-215D-D343-A98D-E9331F67348B}"/>
                </a:ext>
              </a:extLst>
            </p:cNvPr>
            <p:cNvGrpSpPr/>
            <p:nvPr/>
          </p:nvGrpSpPr>
          <p:grpSpPr>
            <a:xfrm>
              <a:off x="8180078" y="3035489"/>
              <a:ext cx="144016" cy="792088"/>
              <a:chOff x="2495600" y="1052736"/>
              <a:chExt cx="144016" cy="792088"/>
            </a:xfrm>
          </p:grpSpPr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941CFE58-84C4-8C41-9123-28220EAFF12A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E9C7B905-0300-3842-8C81-8FB99889A2DD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560C1C48-F19F-EC4F-8E80-FF8D201440E1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F9DB0A27-9729-F747-81DE-66EEBE4846C9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A6C26E2-4D73-584D-BE82-7666D1B759D7}"/>
                </a:ext>
              </a:extLst>
            </p:cNvPr>
            <p:cNvGrpSpPr/>
            <p:nvPr/>
          </p:nvGrpSpPr>
          <p:grpSpPr>
            <a:xfrm>
              <a:off x="10340318" y="3032956"/>
              <a:ext cx="144016" cy="792088"/>
              <a:chOff x="2495600" y="1052736"/>
              <a:chExt cx="144016" cy="792088"/>
            </a:xfrm>
          </p:grpSpPr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99F45772-602A-0946-9EE6-D63FD299E76B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6EB6602F-017A-224D-91B7-7842531A02EF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40CC6A95-1D6C-AE48-8847-CA1098EAD0FC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CAC07E60-C7B4-7A4B-A393-3F5AEB5996A5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1" name="Curved Connector 260">
              <a:extLst>
                <a:ext uri="{FF2B5EF4-FFF2-40B4-BE49-F238E27FC236}">
                  <a16:creationId xmlns:a16="http://schemas.microsoft.com/office/drawing/2014/main" id="{3368386A-6BEE-3745-8EC3-D665A2A87BA5}"/>
                </a:ext>
              </a:extLst>
            </p:cNvPr>
            <p:cNvCxnSpPr>
              <a:cxnSpLocks/>
              <a:stCxn id="548" idx="6"/>
              <a:endCxn id="551" idx="2"/>
            </p:cNvCxnSpPr>
            <p:nvPr/>
          </p:nvCxnSpPr>
          <p:spPr>
            <a:xfrm flipV="1">
              <a:off x="551384" y="3106808"/>
              <a:ext cx="288032" cy="216713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urved Connector 261">
              <a:extLst>
                <a:ext uri="{FF2B5EF4-FFF2-40B4-BE49-F238E27FC236}">
                  <a16:creationId xmlns:a16="http://schemas.microsoft.com/office/drawing/2014/main" id="{F58406D2-507F-784A-97D7-BBD2A639630D}"/>
                </a:ext>
              </a:extLst>
            </p:cNvPr>
            <p:cNvCxnSpPr>
              <a:cxnSpLocks/>
              <a:stCxn id="549" idx="6"/>
              <a:endCxn id="553" idx="2"/>
            </p:cNvCxnSpPr>
            <p:nvPr/>
          </p:nvCxnSpPr>
          <p:spPr>
            <a:xfrm flipV="1">
              <a:off x="551384" y="3538856"/>
              <a:ext cx="288032" cy="68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urved Connector 262">
              <a:extLst>
                <a:ext uri="{FF2B5EF4-FFF2-40B4-BE49-F238E27FC236}">
                  <a16:creationId xmlns:a16="http://schemas.microsoft.com/office/drawing/2014/main" id="{95A4FA00-D56A-FF46-BFF5-6086797F6C16}"/>
                </a:ext>
              </a:extLst>
            </p:cNvPr>
            <p:cNvCxnSpPr>
              <a:cxnSpLocks/>
              <a:stCxn id="550" idx="6"/>
              <a:endCxn id="553" idx="2"/>
            </p:cNvCxnSpPr>
            <p:nvPr/>
          </p:nvCxnSpPr>
          <p:spPr>
            <a:xfrm flipV="1">
              <a:off x="551384" y="3538856"/>
              <a:ext cx="288032" cy="21671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urved Connector 263">
              <a:extLst>
                <a:ext uri="{FF2B5EF4-FFF2-40B4-BE49-F238E27FC236}">
                  <a16:creationId xmlns:a16="http://schemas.microsoft.com/office/drawing/2014/main" id="{0BB3EAA0-A939-4E4F-A0AF-0389A524AFA0}"/>
                </a:ext>
              </a:extLst>
            </p:cNvPr>
            <p:cNvCxnSpPr>
              <a:cxnSpLocks/>
              <a:stCxn id="553" idx="6"/>
              <a:endCxn id="563" idx="2"/>
            </p:cNvCxnSpPr>
            <p:nvPr/>
          </p:nvCxnSpPr>
          <p:spPr>
            <a:xfrm flipV="1">
              <a:off x="983432" y="3106808"/>
              <a:ext cx="288032" cy="432048"/>
            </a:xfrm>
            <a:prstGeom prst="curvedConnector3">
              <a:avLst>
                <a:gd name="adj1" fmla="val 6443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urved Connector 264">
              <a:extLst>
                <a:ext uri="{FF2B5EF4-FFF2-40B4-BE49-F238E27FC236}">
                  <a16:creationId xmlns:a16="http://schemas.microsoft.com/office/drawing/2014/main" id="{641E515B-545D-8641-929B-E560182F8B54}"/>
                </a:ext>
              </a:extLst>
            </p:cNvPr>
            <p:cNvCxnSpPr>
              <a:cxnSpLocks/>
              <a:stCxn id="554" idx="6"/>
              <a:endCxn id="565" idx="2"/>
            </p:cNvCxnSpPr>
            <p:nvPr/>
          </p:nvCxnSpPr>
          <p:spPr>
            <a:xfrm flipV="1">
              <a:off x="983432" y="3538856"/>
              <a:ext cx="288032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urved Connector 265">
              <a:extLst>
                <a:ext uri="{FF2B5EF4-FFF2-40B4-BE49-F238E27FC236}">
                  <a16:creationId xmlns:a16="http://schemas.microsoft.com/office/drawing/2014/main" id="{2BBE0A89-D3F7-4442-85BE-728CE0FEA533}"/>
                </a:ext>
              </a:extLst>
            </p:cNvPr>
            <p:cNvCxnSpPr>
              <a:cxnSpLocks/>
              <a:stCxn id="566" idx="6"/>
              <a:endCxn id="561" idx="2"/>
            </p:cNvCxnSpPr>
            <p:nvPr/>
          </p:nvCxnSpPr>
          <p:spPr>
            <a:xfrm flipV="1">
              <a:off x="1415480" y="3540433"/>
              <a:ext cx="288032" cy="21444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urved Connector 266">
              <a:extLst>
                <a:ext uri="{FF2B5EF4-FFF2-40B4-BE49-F238E27FC236}">
                  <a16:creationId xmlns:a16="http://schemas.microsoft.com/office/drawing/2014/main" id="{F6DB6B85-0613-2D4A-8CDF-A4DC60C1843A}"/>
                </a:ext>
              </a:extLst>
            </p:cNvPr>
            <p:cNvCxnSpPr>
              <a:cxnSpLocks/>
              <a:stCxn id="562" idx="6"/>
              <a:endCxn id="557" idx="2"/>
            </p:cNvCxnSpPr>
            <p:nvPr/>
          </p:nvCxnSpPr>
          <p:spPr>
            <a:xfrm flipV="1">
              <a:off x="1847528" y="3538856"/>
              <a:ext cx="288032" cy="21760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urved Connector 267">
              <a:extLst>
                <a:ext uri="{FF2B5EF4-FFF2-40B4-BE49-F238E27FC236}">
                  <a16:creationId xmlns:a16="http://schemas.microsoft.com/office/drawing/2014/main" id="{CA50DA49-8D1E-D040-AC33-A349D09FF3CA}"/>
                </a:ext>
              </a:extLst>
            </p:cNvPr>
            <p:cNvCxnSpPr>
              <a:cxnSpLocks/>
              <a:stCxn id="558" idx="6"/>
              <a:endCxn id="545" idx="2"/>
            </p:cNvCxnSpPr>
            <p:nvPr/>
          </p:nvCxnSpPr>
          <p:spPr>
            <a:xfrm flipV="1">
              <a:off x="2279576" y="3538856"/>
              <a:ext cx="288424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urved Connector 268">
              <a:extLst>
                <a:ext uri="{FF2B5EF4-FFF2-40B4-BE49-F238E27FC236}">
                  <a16:creationId xmlns:a16="http://schemas.microsoft.com/office/drawing/2014/main" id="{98C9F8C9-D05F-3F4D-9347-D9856DC5840B}"/>
                </a:ext>
              </a:extLst>
            </p:cNvPr>
            <p:cNvCxnSpPr>
              <a:cxnSpLocks/>
              <a:stCxn id="546" idx="6"/>
              <a:endCxn id="525" idx="2"/>
            </p:cNvCxnSpPr>
            <p:nvPr/>
          </p:nvCxnSpPr>
          <p:spPr>
            <a:xfrm flipV="1">
              <a:off x="2712016" y="3539545"/>
              <a:ext cx="287640" cy="21533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urved Connector 269">
              <a:extLst>
                <a:ext uri="{FF2B5EF4-FFF2-40B4-BE49-F238E27FC236}">
                  <a16:creationId xmlns:a16="http://schemas.microsoft.com/office/drawing/2014/main" id="{9AB9D3EC-4347-8249-8D41-0B44FD91EFCC}"/>
                </a:ext>
              </a:extLst>
            </p:cNvPr>
            <p:cNvCxnSpPr>
              <a:cxnSpLocks/>
              <a:stCxn id="542" idx="6"/>
              <a:endCxn id="537" idx="2"/>
            </p:cNvCxnSpPr>
            <p:nvPr/>
          </p:nvCxnSpPr>
          <p:spPr>
            <a:xfrm flipV="1">
              <a:off x="4007768" y="3540433"/>
              <a:ext cx="288032" cy="2126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urved Connector 270">
              <a:extLst>
                <a:ext uri="{FF2B5EF4-FFF2-40B4-BE49-F238E27FC236}">
                  <a16:creationId xmlns:a16="http://schemas.microsoft.com/office/drawing/2014/main" id="{E655B1A7-CB4D-A34F-A03A-E3B24B82140D}"/>
                </a:ext>
              </a:extLst>
            </p:cNvPr>
            <p:cNvCxnSpPr>
              <a:cxnSpLocks/>
              <a:stCxn id="538" idx="6"/>
              <a:endCxn id="533" idx="2"/>
            </p:cNvCxnSpPr>
            <p:nvPr/>
          </p:nvCxnSpPr>
          <p:spPr>
            <a:xfrm flipV="1">
              <a:off x="4439816" y="3537012"/>
              <a:ext cx="288032" cy="21944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urved Connector 271">
              <a:extLst>
                <a:ext uri="{FF2B5EF4-FFF2-40B4-BE49-F238E27FC236}">
                  <a16:creationId xmlns:a16="http://schemas.microsoft.com/office/drawing/2014/main" id="{647A4441-E15C-BE4C-A357-058896087983}"/>
                </a:ext>
              </a:extLst>
            </p:cNvPr>
            <p:cNvCxnSpPr>
              <a:cxnSpLocks/>
              <a:stCxn id="534" idx="6"/>
              <a:endCxn id="521" idx="2"/>
            </p:cNvCxnSpPr>
            <p:nvPr/>
          </p:nvCxnSpPr>
          <p:spPr>
            <a:xfrm flipV="1">
              <a:off x="4871864" y="3537012"/>
              <a:ext cx="288032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>
              <a:extLst>
                <a:ext uri="{FF2B5EF4-FFF2-40B4-BE49-F238E27FC236}">
                  <a16:creationId xmlns:a16="http://schemas.microsoft.com/office/drawing/2014/main" id="{40C93808-2DF8-BE46-8762-73A2577A3A26}"/>
                </a:ext>
              </a:extLst>
            </p:cNvPr>
            <p:cNvCxnSpPr>
              <a:cxnSpLocks/>
              <a:stCxn id="518" idx="6"/>
              <a:endCxn id="513" idx="2"/>
            </p:cNvCxnSpPr>
            <p:nvPr/>
          </p:nvCxnSpPr>
          <p:spPr>
            <a:xfrm flipV="1">
              <a:off x="6595902" y="3540433"/>
              <a:ext cx="288032" cy="2126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>
              <a:extLst>
                <a:ext uri="{FF2B5EF4-FFF2-40B4-BE49-F238E27FC236}">
                  <a16:creationId xmlns:a16="http://schemas.microsoft.com/office/drawing/2014/main" id="{F4A89107-6F58-304E-98D6-8B705B6E1BC7}"/>
                </a:ext>
              </a:extLst>
            </p:cNvPr>
            <p:cNvCxnSpPr>
              <a:cxnSpLocks/>
              <a:stCxn id="514" idx="6"/>
              <a:endCxn id="509" idx="2"/>
            </p:cNvCxnSpPr>
            <p:nvPr/>
          </p:nvCxnSpPr>
          <p:spPr>
            <a:xfrm flipV="1">
              <a:off x="7027950" y="3537012"/>
              <a:ext cx="288032" cy="21944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>
              <a:extLst>
                <a:ext uri="{FF2B5EF4-FFF2-40B4-BE49-F238E27FC236}">
                  <a16:creationId xmlns:a16="http://schemas.microsoft.com/office/drawing/2014/main" id="{C277BF94-58D0-F941-8E93-579A731A4E76}"/>
                </a:ext>
              </a:extLst>
            </p:cNvPr>
            <p:cNvCxnSpPr>
              <a:cxnSpLocks/>
              <a:stCxn id="541" idx="6"/>
              <a:endCxn id="537" idx="2"/>
            </p:cNvCxnSpPr>
            <p:nvPr/>
          </p:nvCxnSpPr>
          <p:spPr>
            <a:xfrm>
              <a:off x="4007768" y="3537012"/>
              <a:ext cx="288032" cy="34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CF4A8AF-B38D-3144-B705-A367023A27C4}"/>
                </a:ext>
              </a:extLst>
            </p:cNvPr>
            <p:cNvGrpSpPr/>
            <p:nvPr/>
          </p:nvGrpSpPr>
          <p:grpSpPr>
            <a:xfrm>
              <a:off x="10759606" y="3032956"/>
              <a:ext cx="144016" cy="792088"/>
              <a:chOff x="2495600" y="1052736"/>
              <a:chExt cx="144016" cy="792088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6844CCDA-93D1-C640-959C-1AE7F4E9B760}"/>
                  </a:ext>
                </a:extLst>
              </p:cNvPr>
              <p:cNvSpPr/>
              <p:nvPr/>
            </p:nvSpPr>
            <p:spPr>
              <a:xfrm>
                <a:off x="2495600" y="1052736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B0E3DF04-20A5-714F-AF4B-0BBC9E8CFE41}"/>
                  </a:ext>
                </a:extLst>
              </p:cNvPr>
              <p:cNvSpPr/>
              <p:nvPr/>
            </p:nvSpPr>
            <p:spPr>
              <a:xfrm>
                <a:off x="2495600" y="1268760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996A3A6-C42D-4042-8D0A-EC55B34E3823}"/>
                  </a:ext>
                </a:extLst>
              </p:cNvPr>
              <p:cNvSpPr/>
              <p:nvPr/>
            </p:nvSpPr>
            <p:spPr>
              <a:xfrm>
                <a:off x="2495600" y="1484784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50AEB5EF-0540-DE45-9CAB-ABB70B223487}"/>
                  </a:ext>
                </a:extLst>
              </p:cNvPr>
              <p:cNvSpPr/>
              <p:nvPr/>
            </p:nvSpPr>
            <p:spPr>
              <a:xfrm>
                <a:off x="2495600" y="1700808"/>
                <a:ext cx="144016" cy="14401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6132A2A-92F1-884D-B7BB-640DFAE9C0E0}"/>
                </a:ext>
              </a:extLst>
            </p:cNvPr>
            <p:cNvGrpSpPr/>
            <p:nvPr/>
          </p:nvGrpSpPr>
          <p:grpSpPr>
            <a:xfrm>
              <a:off x="551384" y="2561494"/>
              <a:ext cx="10225136" cy="291442"/>
              <a:chOff x="551384" y="2561494"/>
              <a:chExt cx="10225136" cy="291442"/>
            </a:xfrm>
          </p:grpSpPr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17635B9-7B5F-9347-8E76-3A6DBCC02BE7}"/>
                  </a:ext>
                </a:extLst>
              </p:cNvPr>
              <p:cNvSpPr/>
              <p:nvPr/>
            </p:nvSpPr>
            <p:spPr>
              <a:xfrm>
                <a:off x="551384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{</a:t>
                </a: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1C29A678-620A-3346-94C0-9D3BE50EB38D}"/>
                  </a:ext>
                </a:extLst>
              </p:cNvPr>
              <p:cNvSpPr/>
              <p:nvPr/>
            </p:nvSpPr>
            <p:spPr>
              <a:xfrm>
                <a:off x="983432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"</a:t>
                </a: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0A20950A-3CE4-9B40-8E19-8A30C0645CE0}"/>
                  </a:ext>
                </a:extLst>
              </p:cNvPr>
              <p:cNvSpPr/>
              <p:nvPr/>
            </p:nvSpPr>
            <p:spPr>
              <a:xfrm>
                <a:off x="1415480" y="256490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994CE614-50C3-2340-A2FE-4A8433F07B74}"/>
                  </a:ext>
                </a:extLst>
              </p:cNvPr>
              <p:cNvSpPr/>
              <p:nvPr/>
            </p:nvSpPr>
            <p:spPr>
              <a:xfrm>
                <a:off x="1847528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88E20BC-FC4E-F741-8D49-F70FB5650A87}"/>
                  </a:ext>
                </a:extLst>
              </p:cNvPr>
              <p:cNvSpPr/>
              <p:nvPr/>
            </p:nvSpPr>
            <p:spPr>
              <a:xfrm>
                <a:off x="2279576" y="256149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94C849E-B1B6-7C47-9C42-22D981A1018C}"/>
                  </a:ext>
                </a:extLst>
              </p:cNvPr>
              <p:cNvSpPr/>
              <p:nvPr/>
            </p:nvSpPr>
            <p:spPr>
              <a:xfrm>
                <a:off x="2711624" y="256490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"</a:t>
                </a: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5B74D72E-2628-8847-9218-249BB9EBD4C2}"/>
                  </a:ext>
                </a:extLst>
              </p:cNvPr>
              <p:cNvSpPr/>
              <p:nvPr/>
            </p:nvSpPr>
            <p:spPr>
              <a:xfrm>
                <a:off x="3143672" y="256149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:</a:t>
                </a: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2A2C5976-15B8-934D-8141-E8AB9E0578D7}"/>
                  </a:ext>
                </a:extLst>
              </p:cNvPr>
              <p:cNvSpPr/>
              <p:nvPr/>
            </p:nvSpPr>
            <p:spPr>
              <a:xfrm>
                <a:off x="3575720" y="256490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887A4C3-86DD-314C-A7CB-241B4DE933F6}"/>
                  </a:ext>
                </a:extLst>
              </p:cNvPr>
              <p:cNvSpPr/>
              <p:nvPr/>
            </p:nvSpPr>
            <p:spPr>
              <a:xfrm>
                <a:off x="4013393" y="256490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</a:t>
                </a: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124E4FFF-DE94-C14D-B4F9-2AA3529E433D}"/>
                  </a:ext>
                </a:extLst>
              </p:cNvPr>
              <p:cNvSpPr/>
              <p:nvPr/>
            </p:nvSpPr>
            <p:spPr>
              <a:xfrm>
                <a:off x="4445441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62EB69EF-B07B-634A-9C71-85AF79443D5E}"/>
                  </a:ext>
                </a:extLst>
              </p:cNvPr>
              <p:cNvSpPr/>
              <p:nvPr/>
            </p:nvSpPr>
            <p:spPr>
              <a:xfrm>
                <a:off x="4877489" y="256490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F7DE38A8-BC51-C443-8B80-652A90FB18C5}"/>
                  </a:ext>
                </a:extLst>
              </p:cNvPr>
              <p:cNvSpPr/>
              <p:nvPr/>
            </p:nvSpPr>
            <p:spPr>
              <a:xfrm>
                <a:off x="5309537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,</a:t>
                </a: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B9DB0851-AF1A-1740-A5A1-8EEBEA58C107}"/>
                  </a:ext>
                </a:extLst>
              </p:cNvPr>
              <p:cNvSpPr/>
              <p:nvPr/>
            </p:nvSpPr>
            <p:spPr>
              <a:xfrm>
                <a:off x="5741585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36A67D64-D8EF-9549-B29A-8D0B2ABE63B0}"/>
                  </a:ext>
                </a:extLst>
              </p:cNvPr>
              <p:cNvSpPr/>
              <p:nvPr/>
            </p:nvSpPr>
            <p:spPr>
              <a:xfrm>
                <a:off x="6173633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"</a:t>
                </a: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0CF84461-4183-F84B-B044-1DF0675ADC9C}"/>
                  </a:ext>
                </a:extLst>
              </p:cNvPr>
              <p:cNvSpPr/>
              <p:nvPr/>
            </p:nvSpPr>
            <p:spPr>
              <a:xfrm>
                <a:off x="6605681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</a:t>
                </a: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B18E0766-6B3D-A249-BABE-E0CF63651788}"/>
                  </a:ext>
                </a:extLst>
              </p:cNvPr>
              <p:cNvSpPr/>
              <p:nvPr/>
            </p:nvSpPr>
            <p:spPr>
              <a:xfrm>
                <a:off x="7037729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\</a:t>
                </a: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2FE1945B-FAB9-D143-8B56-EBCB4CE0731A}"/>
                  </a:ext>
                </a:extLst>
              </p:cNvPr>
              <p:cNvSpPr/>
              <p:nvPr/>
            </p:nvSpPr>
            <p:spPr>
              <a:xfrm>
                <a:off x="7476374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"</a:t>
                </a: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0C126A6F-0FFA-C141-98D6-74311C794748}"/>
                  </a:ext>
                </a:extLst>
              </p:cNvPr>
              <p:cNvSpPr/>
              <p:nvPr/>
            </p:nvSpPr>
            <p:spPr>
              <a:xfrm>
                <a:off x="7908422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067C63AF-B6DC-E148-A0E2-8E1594832331}"/>
                  </a:ext>
                </a:extLst>
              </p:cNvPr>
              <p:cNvSpPr/>
              <p:nvPr/>
            </p:nvSpPr>
            <p:spPr>
              <a:xfrm>
                <a:off x="8340470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\</a:t>
                </a: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398A5524-9561-8049-BA33-B757D2EF1137}"/>
                  </a:ext>
                </a:extLst>
              </p:cNvPr>
              <p:cNvSpPr/>
              <p:nvPr/>
            </p:nvSpPr>
            <p:spPr>
              <a:xfrm>
                <a:off x="8772518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"</a:t>
                </a: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C77DC921-8E90-9043-B5E4-DF75EDC75412}"/>
                  </a:ext>
                </a:extLst>
              </p:cNvPr>
              <p:cNvSpPr/>
              <p:nvPr/>
            </p:nvSpPr>
            <p:spPr>
              <a:xfrm>
                <a:off x="9204566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]</a:t>
                </a: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08477AEE-AC0D-F94F-AE35-D596898535D9}"/>
                  </a:ext>
                </a:extLst>
              </p:cNvPr>
              <p:cNvSpPr/>
              <p:nvPr/>
            </p:nvSpPr>
            <p:spPr>
              <a:xfrm>
                <a:off x="9636614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"</a:t>
                </a: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4CF9E0EC-C232-8B4E-8B0D-F928FA7E61A0}"/>
                  </a:ext>
                </a:extLst>
              </p:cNvPr>
              <p:cNvSpPr/>
              <p:nvPr/>
            </p:nvSpPr>
            <p:spPr>
              <a:xfrm>
                <a:off x="10068662" y="2563200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]</a:t>
                </a: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A48177E0-4C98-FA4E-BDFE-F11699E1DC56}"/>
                  </a:ext>
                </a:extLst>
              </p:cNvPr>
              <p:cNvSpPr/>
              <p:nvPr/>
            </p:nvSpPr>
            <p:spPr>
              <a:xfrm>
                <a:off x="10488488" y="2564904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}</a:t>
                </a:r>
              </a:p>
            </p:txBody>
          </p:sp>
        </p:grpSp>
        <p:cxnSp>
          <p:nvCxnSpPr>
            <p:cNvPr id="278" name="Curved Connector 277">
              <a:extLst>
                <a:ext uri="{FF2B5EF4-FFF2-40B4-BE49-F238E27FC236}">
                  <a16:creationId xmlns:a16="http://schemas.microsoft.com/office/drawing/2014/main" id="{9805CC8E-AFD4-894F-B81F-2B2F57839C3D}"/>
                </a:ext>
              </a:extLst>
            </p:cNvPr>
            <p:cNvCxnSpPr>
              <a:cxnSpLocks/>
              <a:stCxn id="540" idx="6"/>
              <a:endCxn id="535" idx="2"/>
            </p:cNvCxnSpPr>
            <p:nvPr/>
          </p:nvCxnSpPr>
          <p:spPr>
            <a:xfrm flipV="1">
              <a:off x="4007768" y="3108385"/>
              <a:ext cx="288032" cy="2126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urved Connector 278">
              <a:extLst>
                <a:ext uri="{FF2B5EF4-FFF2-40B4-BE49-F238E27FC236}">
                  <a16:creationId xmlns:a16="http://schemas.microsoft.com/office/drawing/2014/main" id="{7D8D2372-EE5A-424B-B62A-35707DCB0230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02" y="3101543"/>
              <a:ext cx="288032" cy="34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urved Connector 279">
              <a:extLst>
                <a:ext uri="{FF2B5EF4-FFF2-40B4-BE49-F238E27FC236}">
                  <a16:creationId xmlns:a16="http://schemas.microsoft.com/office/drawing/2014/main" id="{50B09D9E-1000-0345-94E8-461361056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902" y="3104964"/>
              <a:ext cx="288032" cy="2126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urved Connector 280">
              <a:extLst>
                <a:ext uri="{FF2B5EF4-FFF2-40B4-BE49-F238E27FC236}">
                  <a16:creationId xmlns:a16="http://schemas.microsoft.com/office/drawing/2014/main" id="{5B98040B-8719-B64A-800A-53C080C9BF6F}"/>
                </a:ext>
              </a:extLst>
            </p:cNvPr>
            <p:cNvCxnSpPr>
              <a:cxnSpLocks/>
              <a:stCxn id="552" idx="6"/>
              <a:endCxn id="565" idx="2"/>
            </p:cNvCxnSpPr>
            <p:nvPr/>
          </p:nvCxnSpPr>
          <p:spPr>
            <a:xfrm>
              <a:off x="983432" y="3322832"/>
              <a:ext cx="288032" cy="216024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urved Connector 281">
              <a:extLst>
                <a:ext uri="{FF2B5EF4-FFF2-40B4-BE49-F238E27FC236}">
                  <a16:creationId xmlns:a16="http://schemas.microsoft.com/office/drawing/2014/main" id="{07AB36FF-04EA-5C43-B5B2-3A1F7460B3F4}"/>
                </a:ext>
              </a:extLst>
            </p:cNvPr>
            <p:cNvCxnSpPr>
              <a:cxnSpLocks/>
              <a:stCxn id="563" idx="6"/>
              <a:endCxn id="560" idx="2"/>
            </p:cNvCxnSpPr>
            <p:nvPr/>
          </p:nvCxnSpPr>
          <p:spPr>
            <a:xfrm>
              <a:off x="1415480" y="3106808"/>
              <a:ext cx="288032" cy="21760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urved Connector 283">
              <a:extLst>
                <a:ext uri="{FF2B5EF4-FFF2-40B4-BE49-F238E27FC236}">
                  <a16:creationId xmlns:a16="http://schemas.microsoft.com/office/drawing/2014/main" id="{21B19D37-A98A-A04A-9878-794838125F63}"/>
                </a:ext>
              </a:extLst>
            </p:cNvPr>
            <p:cNvCxnSpPr>
              <a:cxnSpLocks/>
              <a:stCxn id="564" idx="6"/>
              <a:endCxn id="560" idx="2"/>
            </p:cNvCxnSpPr>
            <p:nvPr/>
          </p:nvCxnSpPr>
          <p:spPr>
            <a:xfrm>
              <a:off x="1415480" y="3322832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urved Connector 284">
              <a:extLst>
                <a:ext uri="{FF2B5EF4-FFF2-40B4-BE49-F238E27FC236}">
                  <a16:creationId xmlns:a16="http://schemas.microsoft.com/office/drawing/2014/main" id="{0C61FE86-1E1B-5C4C-8487-FEA623D4B976}"/>
                </a:ext>
              </a:extLst>
            </p:cNvPr>
            <p:cNvCxnSpPr>
              <a:cxnSpLocks/>
              <a:stCxn id="559" idx="6"/>
              <a:endCxn id="556" idx="2"/>
            </p:cNvCxnSpPr>
            <p:nvPr/>
          </p:nvCxnSpPr>
          <p:spPr>
            <a:xfrm>
              <a:off x="1847528" y="3108385"/>
              <a:ext cx="288032" cy="21444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>
              <a:extLst>
                <a:ext uri="{FF2B5EF4-FFF2-40B4-BE49-F238E27FC236}">
                  <a16:creationId xmlns:a16="http://schemas.microsoft.com/office/drawing/2014/main" id="{88EA9985-D3FF-C541-8FCE-301C4DCE3125}"/>
                </a:ext>
              </a:extLst>
            </p:cNvPr>
            <p:cNvCxnSpPr>
              <a:cxnSpLocks/>
              <a:stCxn id="560" idx="6"/>
              <a:endCxn id="556" idx="2"/>
            </p:cNvCxnSpPr>
            <p:nvPr/>
          </p:nvCxnSpPr>
          <p:spPr>
            <a:xfrm flipV="1">
              <a:off x="1847528" y="3322832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>
              <a:extLst>
                <a:ext uri="{FF2B5EF4-FFF2-40B4-BE49-F238E27FC236}">
                  <a16:creationId xmlns:a16="http://schemas.microsoft.com/office/drawing/2014/main" id="{E50DFE0A-78EE-3D40-9F23-8D9E05996CBD}"/>
                </a:ext>
              </a:extLst>
            </p:cNvPr>
            <p:cNvCxnSpPr>
              <a:cxnSpLocks/>
              <a:stCxn id="555" idx="6"/>
              <a:endCxn id="544" idx="2"/>
            </p:cNvCxnSpPr>
            <p:nvPr/>
          </p:nvCxnSpPr>
          <p:spPr>
            <a:xfrm>
              <a:off x="2279576" y="3106808"/>
              <a:ext cx="288424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urved Connector 292">
              <a:extLst>
                <a:ext uri="{FF2B5EF4-FFF2-40B4-BE49-F238E27FC236}">
                  <a16:creationId xmlns:a16="http://schemas.microsoft.com/office/drawing/2014/main" id="{125CAA8A-4D50-2048-BBC7-9A21FA21EA9E}"/>
                </a:ext>
              </a:extLst>
            </p:cNvPr>
            <p:cNvCxnSpPr>
              <a:cxnSpLocks/>
              <a:stCxn id="556" idx="6"/>
              <a:endCxn id="544" idx="2"/>
            </p:cNvCxnSpPr>
            <p:nvPr/>
          </p:nvCxnSpPr>
          <p:spPr>
            <a:xfrm>
              <a:off x="2279576" y="3322832"/>
              <a:ext cx="288424" cy="12700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urved Connector 293">
              <a:extLst>
                <a:ext uri="{FF2B5EF4-FFF2-40B4-BE49-F238E27FC236}">
                  <a16:creationId xmlns:a16="http://schemas.microsoft.com/office/drawing/2014/main" id="{269911CB-6E10-224F-BA44-383F9096D0BA}"/>
                </a:ext>
              </a:extLst>
            </p:cNvPr>
            <p:cNvCxnSpPr>
              <a:cxnSpLocks/>
            </p:cNvCxnSpPr>
            <p:nvPr/>
          </p:nvCxnSpPr>
          <p:spPr>
            <a:xfrm>
              <a:off x="2707470" y="3103110"/>
              <a:ext cx="288032" cy="432048"/>
            </a:xfrm>
            <a:prstGeom prst="curvedConnector3">
              <a:avLst>
                <a:gd name="adj1" fmla="val 45877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urved Connector 294">
              <a:extLst>
                <a:ext uri="{FF2B5EF4-FFF2-40B4-BE49-F238E27FC236}">
                  <a16:creationId xmlns:a16="http://schemas.microsoft.com/office/drawing/2014/main" id="{C20C1057-37E7-124D-A156-17ECFC89B12C}"/>
                </a:ext>
              </a:extLst>
            </p:cNvPr>
            <p:cNvCxnSpPr>
              <a:cxnSpLocks/>
            </p:cNvCxnSpPr>
            <p:nvPr/>
          </p:nvCxnSpPr>
          <p:spPr>
            <a:xfrm>
              <a:off x="2707470" y="3319134"/>
              <a:ext cx="288032" cy="216024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>
              <a:extLst>
                <a:ext uri="{FF2B5EF4-FFF2-40B4-BE49-F238E27FC236}">
                  <a16:creationId xmlns:a16="http://schemas.microsoft.com/office/drawing/2014/main" id="{1D3E2516-6F67-0947-AC76-9B3906E8D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3854" y="3104964"/>
              <a:ext cx="288032" cy="432048"/>
            </a:xfrm>
            <a:prstGeom prst="curvedConnector3">
              <a:avLst>
                <a:gd name="adj1" fmla="val 6443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urved Connector 296">
              <a:extLst>
                <a:ext uri="{FF2B5EF4-FFF2-40B4-BE49-F238E27FC236}">
                  <a16:creationId xmlns:a16="http://schemas.microsoft.com/office/drawing/2014/main" id="{C3AFDC6C-C26D-EB41-A0C6-A961DBC19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3854" y="3537012"/>
              <a:ext cx="288032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urved Connector 297">
              <a:extLst>
                <a:ext uri="{FF2B5EF4-FFF2-40B4-BE49-F238E27FC236}">
                  <a16:creationId xmlns:a16="http://schemas.microsoft.com/office/drawing/2014/main" id="{EC33C8F2-D829-6C44-B263-DB56B4BDE0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3854" y="3320988"/>
              <a:ext cx="288032" cy="216024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urved Connector 298">
              <a:extLst>
                <a:ext uri="{FF2B5EF4-FFF2-40B4-BE49-F238E27FC236}">
                  <a16:creationId xmlns:a16="http://schemas.microsoft.com/office/drawing/2014/main" id="{24AED00B-C80A-804E-992C-58F17041F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55844" y="3104964"/>
              <a:ext cx="288032" cy="432048"/>
            </a:xfrm>
            <a:prstGeom prst="curvedConnector3">
              <a:avLst>
                <a:gd name="adj1" fmla="val 45877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urved Connector 299">
              <a:extLst>
                <a:ext uri="{FF2B5EF4-FFF2-40B4-BE49-F238E27FC236}">
                  <a16:creationId xmlns:a16="http://schemas.microsoft.com/office/drawing/2014/main" id="{1B829090-14B9-B441-B3C3-3D76D5902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844" y="3104964"/>
              <a:ext cx="288032" cy="432048"/>
            </a:xfrm>
            <a:prstGeom prst="curvedConnector3">
              <a:avLst>
                <a:gd name="adj1" fmla="val 6443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urved Connector 301">
              <a:extLst>
                <a:ext uri="{FF2B5EF4-FFF2-40B4-BE49-F238E27FC236}">
                  <a16:creationId xmlns:a16="http://schemas.microsoft.com/office/drawing/2014/main" id="{54808EAB-A7CE-D44B-AD54-409437FCF6C6}"/>
                </a:ext>
              </a:extLst>
            </p:cNvPr>
            <p:cNvCxnSpPr>
              <a:cxnSpLocks/>
            </p:cNvCxnSpPr>
            <p:nvPr/>
          </p:nvCxnSpPr>
          <p:spPr>
            <a:xfrm>
              <a:off x="7455844" y="3320988"/>
              <a:ext cx="288032" cy="216024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urved Connector 302">
              <a:extLst>
                <a:ext uri="{FF2B5EF4-FFF2-40B4-BE49-F238E27FC236}">
                  <a16:creationId xmlns:a16="http://schemas.microsoft.com/office/drawing/2014/main" id="{812F3AD1-AD6A-CB4F-BCA2-E348880422F6}"/>
                </a:ext>
              </a:extLst>
            </p:cNvPr>
            <p:cNvCxnSpPr>
              <a:cxnSpLocks/>
            </p:cNvCxnSpPr>
            <p:nvPr/>
          </p:nvCxnSpPr>
          <p:spPr>
            <a:xfrm>
              <a:off x="8755750" y="3104964"/>
              <a:ext cx="288032" cy="432048"/>
            </a:xfrm>
            <a:prstGeom prst="curvedConnector3">
              <a:avLst>
                <a:gd name="adj1" fmla="val 45877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urved Connector 303">
              <a:extLst>
                <a:ext uri="{FF2B5EF4-FFF2-40B4-BE49-F238E27FC236}">
                  <a16:creationId xmlns:a16="http://schemas.microsoft.com/office/drawing/2014/main" id="{3601A11B-A72B-504B-98F3-618A80BF4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5750" y="3104964"/>
              <a:ext cx="288032" cy="432048"/>
            </a:xfrm>
            <a:prstGeom prst="curvedConnector3">
              <a:avLst>
                <a:gd name="adj1" fmla="val 6443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urved Connector 304">
              <a:extLst>
                <a:ext uri="{FF2B5EF4-FFF2-40B4-BE49-F238E27FC236}">
                  <a16:creationId xmlns:a16="http://schemas.microsoft.com/office/drawing/2014/main" id="{B8EB1A0C-D00C-D54F-9E29-C1ED310D5EC5}"/>
                </a:ext>
              </a:extLst>
            </p:cNvPr>
            <p:cNvCxnSpPr>
              <a:cxnSpLocks/>
            </p:cNvCxnSpPr>
            <p:nvPr/>
          </p:nvCxnSpPr>
          <p:spPr>
            <a:xfrm>
              <a:off x="8755750" y="3320988"/>
              <a:ext cx="288032" cy="216024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urved Connector 306">
              <a:extLst>
                <a:ext uri="{FF2B5EF4-FFF2-40B4-BE49-F238E27FC236}">
                  <a16:creationId xmlns:a16="http://schemas.microsoft.com/office/drawing/2014/main" id="{6CB134D3-2B84-3541-B0AE-799A6697543D}"/>
                </a:ext>
              </a:extLst>
            </p:cNvPr>
            <p:cNvCxnSpPr>
              <a:cxnSpLocks/>
            </p:cNvCxnSpPr>
            <p:nvPr/>
          </p:nvCxnSpPr>
          <p:spPr>
            <a:xfrm>
              <a:off x="9620238" y="3104964"/>
              <a:ext cx="288032" cy="432048"/>
            </a:xfrm>
            <a:prstGeom prst="curvedConnector3">
              <a:avLst>
                <a:gd name="adj1" fmla="val 45877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urved Connector 307">
              <a:extLst>
                <a:ext uri="{FF2B5EF4-FFF2-40B4-BE49-F238E27FC236}">
                  <a16:creationId xmlns:a16="http://schemas.microsoft.com/office/drawing/2014/main" id="{2B18A271-F45B-C248-B25A-A74B15175D00}"/>
                </a:ext>
              </a:extLst>
            </p:cNvPr>
            <p:cNvCxnSpPr>
              <a:cxnSpLocks/>
              <a:stCxn id="489" idx="6"/>
              <a:endCxn id="483" idx="2"/>
            </p:cNvCxnSpPr>
            <p:nvPr/>
          </p:nvCxnSpPr>
          <p:spPr>
            <a:xfrm flipV="1">
              <a:off x="9620238" y="3104964"/>
              <a:ext cx="288032" cy="43546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urved Connector 309">
              <a:extLst>
                <a:ext uri="{FF2B5EF4-FFF2-40B4-BE49-F238E27FC236}">
                  <a16:creationId xmlns:a16="http://schemas.microsoft.com/office/drawing/2014/main" id="{D6E22929-A097-394A-817D-069F74C3C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0238" y="3537012"/>
              <a:ext cx="288032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urved Connector 310">
              <a:extLst>
                <a:ext uri="{FF2B5EF4-FFF2-40B4-BE49-F238E27FC236}">
                  <a16:creationId xmlns:a16="http://schemas.microsoft.com/office/drawing/2014/main" id="{DB4C9207-0CD1-054E-B5E0-5E24DD86E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4972" y="3531702"/>
              <a:ext cx="288032" cy="21444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urved Connector 312">
              <a:extLst>
                <a:ext uri="{FF2B5EF4-FFF2-40B4-BE49-F238E27FC236}">
                  <a16:creationId xmlns:a16="http://schemas.microsoft.com/office/drawing/2014/main" id="{90D4764C-8E89-1B40-95BB-FC383B291EFD}"/>
                </a:ext>
              </a:extLst>
            </p:cNvPr>
            <p:cNvCxnSpPr>
              <a:cxnSpLocks/>
              <a:endCxn id="527" idx="2"/>
            </p:cNvCxnSpPr>
            <p:nvPr/>
          </p:nvCxnSpPr>
          <p:spPr>
            <a:xfrm flipV="1">
              <a:off x="3134972" y="3104964"/>
              <a:ext cx="296732" cy="209138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urved Connector 313">
              <a:extLst>
                <a:ext uri="{FF2B5EF4-FFF2-40B4-BE49-F238E27FC236}">
                  <a16:creationId xmlns:a16="http://schemas.microsoft.com/office/drawing/2014/main" id="{76F33BAE-E5AD-A748-889B-FC1E439FAE86}"/>
                </a:ext>
              </a:extLst>
            </p:cNvPr>
            <p:cNvCxnSpPr>
              <a:cxnSpLocks/>
            </p:cNvCxnSpPr>
            <p:nvPr/>
          </p:nvCxnSpPr>
          <p:spPr>
            <a:xfrm>
              <a:off x="3134972" y="3530125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urved Connector 314">
              <a:extLst>
                <a:ext uri="{FF2B5EF4-FFF2-40B4-BE49-F238E27FC236}">
                  <a16:creationId xmlns:a16="http://schemas.microsoft.com/office/drawing/2014/main" id="{81776378-2D5E-CC47-AA9F-500E635A8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320" y="3531702"/>
              <a:ext cx="288032" cy="21444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urved Connector 315">
              <a:extLst>
                <a:ext uri="{FF2B5EF4-FFF2-40B4-BE49-F238E27FC236}">
                  <a16:creationId xmlns:a16="http://schemas.microsoft.com/office/drawing/2014/main" id="{0650CF36-ED7B-9349-B20F-2B9159B8FEE2}"/>
                </a:ext>
              </a:extLst>
            </p:cNvPr>
            <p:cNvCxnSpPr>
              <a:cxnSpLocks/>
              <a:endCxn id="539" idx="2"/>
            </p:cNvCxnSpPr>
            <p:nvPr/>
          </p:nvCxnSpPr>
          <p:spPr>
            <a:xfrm flipV="1">
              <a:off x="3558319" y="3104964"/>
              <a:ext cx="305433" cy="209140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urved Connector 316">
              <a:extLst>
                <a:ext uri="{FF2B5EF4-FFF2-40B4-BE49-F238E27FC236}">
                  <a16:creationId xmlns:a16="http://schemas.microsoft.com/office/drawing/2014/main" id="{9F02198E-EE6A-9446-BA78-2C0060BEB87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320" y="3530125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>
              <a:extLst>
                <a:ext uri="{FF2B5EF4-FFF2-40B4-BE49-F238E27FC236}">
                  <a16:creationId xmlns:a16="http://schemas.microsoft.com/office/drawing/2014/main" id="{F9E9CA9B-1F67-7E40-BB82-77CD7F6DCE21}"/>
                </a:ext>
              </a:extLst>
            </p:cNvPr>
            <p:cNvCxnSpPr>
              <a:cxnSpLocks/>
              <a:stCxn id="536" idx="6"/>
              <a:endCxn id="532" idx="2"/>
            </p:cNvCxnSpPr>
            <p:nvPr/>
          </p:nvCxnSpPr>
          <p:spPr>
            <a:xfrm flipV="1">
              <a:off x="4439816" y="3320988"/>
              <a:ext cx="288032" cy="342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urved Connector 319">
              <a:extLst>
                <a:ext uri="{FF2B5EF4-FFF2-40B4-BE49-F238E27FC236}">
                  <a16:creationId xmlns:a16="http://schemas.microsoft.com/office/drawing/2014/main" id="{C1814382-1852-3D41-9141-738E4D9609F2}"/>
                </a:ext>
              </a:extLst>
            </p:cNvPr>
            <p:cNvCxnSpPr>
              <a:cxnSpLocks/>
              <a:stCxn id="537" idx="6"/>
              <a:endCxn id="533" idx="2"/>
            </p:cNvCxnSpPr>
            <p:nvPr/>
          </p:nvCxnSpPr>
          <p:spPr>
            <a:xfrm flipV="1">
              <a:off x="4439816" y="3537012"/>
              <a:ext cx="288032" cy="342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urved Connector 321">
              <a:extLst>
                <a:ext uri="{FF2B5EF4-FFF2-40B4-BE49-F238E27FC236}">
                  <a16:creationId xmlns:a16="http://schemas.microsoft.com/office/drawing/2014/main" id="{79B2788F-5723-D349-A884-90B4226FEAE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10" y="3096500"/>
              <a:ext cx="288032" cy="21760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urved Connector 322">
              <a:extLst>
                <a:ext uri="{FF2B5EF4-FFF2-40B4-BE49-F238E27FC236}">
                  <a16:creationId xmlns:a16="http://schemas.microsoft.com/office/drawing/2014/main" id="{710B31A7-853C-9248-BC0E-E28FB1F4C52A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10" y="3528548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urved Connector 324">
              <a:extLst>
                <a:ext uri="{FF2B5EF4-FFF2-40B4-BE49-F238E27FC236}">
                  <a16:creationId xmlns:a16="http://schemas.microsoft.com/office/drawing/2014/main" id="{598F039B-78E7-984A-AD88-BAD66519A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562" y="3538589"/>
              <a:ext cx="288032" cy="21444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urved Connector 325">
              <a:extLst>
                <a:ext uri="{FF2B5EF4-FFF2-40B4-BE49-F238E27FC236}">
                  <a16:creationId xmlns:a16="http://schemas.microsoft.com/office/drawing/2014/main" id="{B3232B90-700B-BA44-B460-90CACF1A1B01}"/>
                </a:ext>
              </a:extLst>
            </p:cNvPr>
            <p:cNvCxnSpPr>
              <a:cxnSpLocks/>
            </p:cNvCxnSpPr>
            <p:nvPr/>
          </p:nvCxnSpPr>
          <p:spPr>
            <a:xfrm>
              <a:off x="5299562" y="3104964"/>
              <a:ext cx="296732" cy="688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urved Connector 327">
              <a:extLst>
                <a:ext uri="{FF2B5EF4-FFF2-40B4-BE49-F238E27FC236}">
                  <a16:creationId xmlns:a16="http://schemas.microsoft.com/office/drawing/2014/main" id="{A741299E-0FF4-6C45-B3EB-53B0726DC393}"/>
                </a:ext>
              </a:extLst>
            </p:cNvPr>
            <p:cNvCxnSpPr>
              <a:cxnSpLocks/>
            </p:cNvCxnSpPr>
            <p:nvPr/>
          </p:nvCxnSpPr>
          <p:spPr>
            <a:xfrm>
              <a:off x="5299562" y="3537012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urved Connector 328">
              <a:extLst>
                <a:ext uri="{FF2B5EF4-FFF2-40B4-BE49-F238E27FC236}">
                  <a16:creationId xmlns:a16="http://schemas.microsoft.com/office/drawing/2014/main" id="{7C798984-9F99-C14F-89F5-5BCB0FDF5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714" y="3538589"/>
              <a:ext cx="288032" cy="21444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urved Connector 332">
              <a:extLst>
                <a:ext uri="{FF2B5EF4-FFF2-40B4-BE49-F238E27FC236}">
                  <a16:creationId xmlns:a16="http://schemas.microsoft.com/office/drawing/2014/main" id="{D305654C-34D4-1943-87B0-DC8E3E5EA4C2}"/>
                </a:ext>
              </a:extLst>
            </p:cNvPr>
            <p:cNvCxnSpPr>
              <a:cxnSpLocks/>
              <a:endCxn id="503" idx="2"/>
            </p:cNvCxnSpPr>
            <p:nvPr/>
          </p:nvCxnSpPr>
          <p:spPr>
            <a:xfrm flipV="1">
              <a:off x="5722715" y="3104964"/>
              <a:ext cx="297123" cy="216026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urved Connector 333">
              <a:extLst>
                <a:ext uri="{FF2B5EF4-FFF2-40B4-BE49-F238E27FC236}">
                  <a16:creationId xmlns:a16="http://schemas.microsoft.com/office/drawing/2014/main" id="{A5BF9E19-9C7F-B746-9323-532F1BB08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22714" y="3537012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urved Connector 334">
              <a:extLst>
                <a:ext uri="{FF2B5EF4-FFF2-40B4-BE49-F238E27FC236}">
                  <a16:creationId xmlns:a16="http://schemas.microsoft.com/office/drawing/2014/main" id="{62D96979-A09B-9C4F-9747-771F9D7FE167}"/>
                </a:ext>
              </a:extLst>
            </p:cNvPr>
            <p:cNvCxnSpPr>
              <a:cxnSpLocks/>
            </p:cNvCxnSpPr>
            <p:nvPr/>
          </p:nvCxnSpPr>
          <p:spPr>
            <a:xfrm>
              <a:off x="7019642" y="3111851"/>
              <a:ext cx="288032" cy="34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urved Connector 335">
              <a:extLst>
                <a:ext uri="{FF2B5EF4-FFF2-40B4-BE49-F238E27FC236}">
                  <a16:creationId xmlns:a16="http://schemas.microsoft.com/office/drawing/2014/main" id="{15D004D4-A934-A947-81FF-718DA6556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7950" y="3122929"/>
              <a:ext cx="288032" cy="2126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urved Connector 336">
              <a:extLst>
                <a:ext uri="{FF2B5EF4-FFF2-40B4-BE49-F238E27FC236}">
                  <a16:creationId xmlns:a16="http://schemas.microsoft.com/office/drawing/2014/main" id="{285E17B2-2AB7-584E-89B0-9C9E11816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619" y="3553133"/>
              <a:ext cx="288032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urved Connector 337">
              <a:extLst>
                <a:ext uri="{FF2B5EF4-FFF2-40B4-BE49-F238E27FC236}">
                  <a16:creationId xmlns:a16="http://schemas.microsoft.com/office/drawing/2014/main" id="{D76550F6-291B-E04C-8729-6EB185B62E4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165" y="3112621"/>
              <a:ext cx="288032" cy="21760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urved Connector 338">
              <a:extLst>
                <a:ext uri="{FF2B5EF4-FFF2-40B4-BE49-F238E27FC236}">
                  <a16:creationId xmlns:a16="http://schemas.microsoft.com/office/drawing/2014/main" id="{80BAA022-D976-B246-A259-808F004F5D24}"/>
                </a:ext>
              </a:extLst>
            </p:cNvPr>
            <p:cNvCxnSpPr>
              <a:cxnSpLocks/>
            </p:cNvCxnSpPr>
            <p:nvPr/>
          </p:nvCxnSpPr>
          <p:spPr>
            <a:xfrm>
              <a:off x="7890165" y="3328645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>
              <a:extLst>
                <a:ext uri="{FF2B5EF4-FFF2-40B4-BE49-F238E27FC236}">
                  <a16:creationId xmlns:a16="http://schemas.microsoft.com/office/drawing/2014/main" id="{022D47D9-A7DA-2547-8227-CFC7E9AA2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1113" y="3530125"/>
              <a:ext cx="288032" cy="21944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urved Connector 340">
              <a:extLst>
                <a:ext uri="{FF2B5EF4-FFF2-40B4-BE49-F238E27FC236}">
                  <a16:creationId xmlns:a16="http://schemas.microsoft.com/office/drawing/2014/main" id="{B90D8E5A-2698-4B4C-A8AC-BFDA73EC67CF}"/>
                </a:ext>
              </a:extLst>
            </p:cNvPr>
            <p:cNvCxnSpPr>
              <a:cxnSpLocks/>
            </p:cNvCxnSpPr>
            <p:nvPr/>
          </p:nvCxnSpPr>
          <p:spPr>
            <a:xfrm>
              <a:off x="8312805" y="3104964"/>
              <a:ext cx="288032" cy="34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urved Connector 341">
              <a:extLst>
                <a:ext uri="{FF2B5EF4-FFF2-40B4-BE49-F238E27FC236}">
                  <a16:creationId xmlns:a16="http://schemas.microsoft.com/office/drawing/2014/main" id="{FEE0DBBA-68AD-204E-9969-C66FA5FBF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1113" y="3116042"/>
              <a:ext cx="288032" cy="2126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urved Connector 342">
              <a:extLst>
                <a:ext uri="{FF2B5EF4-FFF2-40B4-BE49-F238E27FC236}">
                  <a16:creationId xmlns:a16="http://schemas.microsoft.com/office/drawing/2014/main" id="{7D59D61A-140B-D54C-8C50-0F61DE5738F8}"/>
                </a:ext>
              </a:extLst>
            </p:cNvPr>
            <p:cNvCxnSpPr>
              <a:cxnSpLocks/>
              <a:stCxn id="494" idx="6"/>
            </p:cNvCxnSpPr>
            <p:nvPr/>
          </p:nvCxnSpPr>
          <p:spPr>
            <a:xfrm flipV="1">
              <a:off x="9188190" y="3547074"/>
              <a:ext cx="292578" cy="20596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urved Connector 343">
              <a:extLst>
                <a:ext uri="{FF2B5EF4-FFF2-40B4-BE49-F238E27FC236}">
                  <a16:creationId xmlns:a16="http://schemas.microsoft.com/office/drawing/2014/main" id="{7AA068CF-70AC-A04C-A720-D5008F2CB740}"/>
                </a:ext>
              </a:extLst>
            </p:cNvPr>
            <p:cNvCxnSpPr>
              <a:cxnSpLocks/>
              <a:stCxn id="491" idx="6"/>
            </p:cNvCxnSpPr>
            <p:nvPr/>
          </p:nvCxnSpPr>
          <p:spPr>
            <a:xfrm>
              <a:off x="9188190" y="3104964"/>
              <a:ext cx="301278" cy="15370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urved Connector 344">
              <a:extLst>
                <a:ext uri="{FF2B5EF4-FFF2-40B4-BE49-F238E27FC236}">
                  <a16:creationId xmlns:a16="http://schemas.microsoft.com/office/drawing/2014/main" id="{B1EFE7E0-8C5B-EF40-88EB-2D9DB1D83FC0}"/>
                </a:ext>
              </a:extLst>
            </p:cNvPr>
            <p:cNvCxnSpPr>
              <a:cxnSpLocks/>
              <a:stCxn id="492" idx="6"/>
            </p:cNvCxnSpPr>
            <p:nvPr/>
          </p:nvCxnSpPr>
          <p:spPr>
            <a:xfrm flipV="1">
              <a:off x="9188190" y="3120334"/>
              <a:ext cx="301278" cy="200654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urved Connector 345">
              <a:extLst>
                <a:ext uri="{FF2B5EF4-FFF2-40B4-BE49-F238E27FC236}">
                  <a16:creationId xmlns:a16="http://schemas.microsoft.com/office/drawing/2014/main" id="{6DCD7AFC-EA82-6F44-8E43-759F277BF9B2}"/>
                </a:ext>
              </a:extLst>
            </p:cNvPr>
            <p:cNvCxnSpPr>
              <a:cxnSpLocks/>
              <a:endCxn id="473" idx="2"/>
            </p:cNvCxnSpPr>
            <p:nvPr/>
          </p:nvCxnSpPr>
          <p:spPr>
            <a:xfrm flipV="1">
              <a:off x="10032488" y="3537012"/>
              <a:ext cx="307830" cy="21602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urved Connector 346">
              <a:extLst>
                <a:ext uri="{FF2B5EF4-FFF2-40B4-BE49-F238E27FC236}">
                  <a16:creationId xmlns:a16="http://schemas.microsoft.com/office/drawing/2014/main" id="{12F99552-F076-F74E-B289-CD3EED17C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2488" y="3111851"/>
              <a:ext cx="296732" cy="209138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urved Connector 347">
              <a:extLst>
                <a:ext uri="{FF2B5EF4-FFF2-40B4-BE49-F238E27FC236}">
                  <a16:creationId xmlns:a16="http://schemas.microsoft.com/office/drawing/2014/main" id="{F56BC5E3-FDC2-AB4C-8CED-A1F305CCF65F}"/>
                </a:ext>
              </a:extLst>
            </p:cNvPr>
            <p:cNvCxnSpPr>
              <a:cxnSpLocks/>
              <a:endCxn id="473" idx="2"/>
            </p:cNvCxnSpPr>
            <p:nvPr/>
          </p:nvCxnSpPr>
          <p:spPr>
            <a:xfrm>
              <a:off x="10032488" y="3537012"/>
              <a:ext cx="307830" cy="12700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urved Connector 348">
              <a:extLst>
                <a:ext uri="{FF2B5EF4-FFF2-40B4-BE49-F238E27FC236}">
                  <a16:creationId xmlns:a16="http://schemas.microsoft.com/office/drawing/2014/main" id="{06C2F276-0EEA-7047-8512-BC12505DF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9207" y="3547072"/>
              <a:ext cx="288032" cy="21444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urved Connector 349">
              <a:extLst>
                <a:ext uri="{FF2B5EF4-FFF2-40B4-BE49-F238E27FC236}">
                  <a16:creationId xmlns:a16="http://schemas.microsoft.com/office/drawing/2014/main" id="{011C4E5B-89E0-1D46-A105-651FFF0CB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9207" y="3120334"/>
              <a:ext cx="296732" cy="209138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urved Connector 350">
              <a:extLst>
                <a:ext uri="{FF2B5EF4-FFF2-40B4-BE49-F238E27FC236}">
                  <a16:creationId xmlns:a16="http://schemas.microsoft.com/office/drawing/2014/main" id="{1584ECBF-3E99-6945-BB79-76D416F608EF}"/>
                </a:ext>
              </a:extLst>
            </p:cNvPr>
            <p:cNvCxnSpPr>
              <a:cxnSpLocks/>
              <a:endCxn id="469" idx="2"/>
            </p:cNvCxnSpPr>
            <p:nvPr/>
          </p:nvCxnSpPr>
          <p:spPr>
            <a:xfrm flipV="1">
              <a:off x="10469207" y="3537012"/>
              <a:ext cx="290399" cy="8484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urved Connector 351">
              <a:extLst>
                <a:ext uri="{FF2B5EF4-FFF2-40B4-BE49-F238E27FC236}">
                  <a16:creationId xmlns:a16="http://schemas.microsoft.com/office/drawing/2014/main" id="{F269B4C0-AB5F-AE40-B033-8ED1DD416F90}"/>
                </a:ext>
              </a:extLst>
            </p:cNvPr>
            <p:cNvCxnSpPr>
              <a:stCxn id="547" idx="6"/>
              <a:endCxn id="551" idx="2"/>
            </p:cNvCxnSpPr>
            <p:nvPr/>
          </p:nvCxnSpPr>
          <p:spPr>
            <a:xfrm flipV="1">
              <a:off x="551384" y="3106808"/>
              <a:ext cx="288032" cy="689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urved Connector 352">
              <a:extLst>
                <a:ext uri="{FF2B5EF4-FFF2-40B4-BE49-F238E27FC236}">
                  <a16:creationId xmlns:a16="http://schemas.microsoft.com/office/drawing/2014/main" id="{A4AA93B4-D6D6-CD45-B7B9-4BD32D427C7D}"/>
                </a:ext>
              </a:extLst>
            </p:cNvPr>
            <p:cNvCxnSpPr>
              <a:cxnSpLocks/>
              <a:stCxn id="551" idx="6"/>
              <a:endCxn id="565" idx="2"/>
            </p:cNvCxnSpPr>
            <p:nvPr/>
          </p:nvCxnSpPr>
          <p:spPr>
            <a:xfrm>
              <a:off x="983432" y="3106808"/>
              <a:ext cx="288032" cy="432048"/>
            </a:xfrm>
            <a:prstGeom prst="curvedConnector3">
              <a:avLst>
                <a:gd name="adj1" fmla="val 45877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urved Connector 353">
              <a:extLst>
                <a:ext uri="{FF2B5EF4-FFF2-40B4-BE49-F238E27FC236}">
                  <a16:creationId xmlns:a16="http://schemas.microsoft.com/office/drawing/2014/main" id="{865A3B17-E0CC-1D4B-8987-3DC723FD43BE}"/>
                </a:ext>
              </a:extLst>
            </p:cNvPr>
            <p:cNvCxnSpPr>
              <a:cxnSpLocks/>
              <a:stCxn id="539" idx="6"/>
              <a:endCxn id="535" idx="2"/>
            </p:cNvCxnSpPr>
            <p:nvPr/>
          </p:nvCxnSpPr>
          <p:spPr>
            <a:xfrm>
              <a:off x="4007768" y="3104964"/>
              <a:ext cx="288032" cy="34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urved Connector 354">
              <a:extLst>
                <a:ext uri="{FF2B5EF4-FFF2-40B4-BE49-F238E27FC236}">
                  <a16:creationId xmlns:a16="http://schemas.microsoft.com/office/drawing/2014/main" id="{34B17C0D-3EF5-6F43-B1E5-59F1C0DBF026}"/>
                </a:ext>
              </a:extLst>
            </p:cNvPr>
            <p:cNvCxnSpPr>
              <a:cxnSpLocks/>
              <a:stCxn id="565" idx="6"/>
              <a:endCxn id="561" idx="2"/>
            </p:cNvCxnSpPr>
            <p:nvPr/>
          </p:nvCxnSpPr>
          <p:spPr>
            <a:xfrm>
              <a:off x="1415480" y="3538856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urved Connector 355">
              <a:extLst>
                <a:ext uri="{FF2B5EF4-FFF2-40B4-BE49-F238E27FC236}">
                  <a16:creationId xmlns:a16="http://schemas.microsoft.com/office/drawing/2014/main" id="{190C2011-E461-AB4D-8BDD-3B1F0BEA4B49}"/>
                </a:ext>
              </a:extLst>
            </p:cNvPr>
            <p:cNvCxnSpPr>
              <a:cxnSpLocks/>
              <a:stCxn id="561" idx="6"/>
              <a:endCxn id="557" idx="2"/>
            </p:cNvCxnSpPr>
            <p:nvPr/>
          </p:nvCxnSpPr>
          <p:spPr>
            <a:xfrm flipV="1">
              <a:off x="1847528" y="3538856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urved Connector 357">
              <a:extLst>
                <a:ext uri="{FF2B5EF4-FFF2-40B4-BE49-F238E27FC236}">
                  <a16:creationId xmlns:a16="http://schemas.microsoft.com/office/drawing/2014/main" id="{7D814F84-824D-BA44-B5F7-E23815640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470" y="3103110"/>
              <a:ext cx="288032" cy="432048"/>
            </a:xfrm>
            <a:prstGeom prst="curvedConnector3">
              <a:avLst>
                <a:gd name="adj1" fmla="val 6443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urved Connector 358">
              <a:extLst>
                <a:ext uri="{FF2B5EF4-FFF2-40B4-BE49-F238E27FC236}">
                  <a16:creationId xmlns:a16="http://schemas.microsoft.com/office/drawing/2014/main" id="{0F678CFA-AE9B-4E47-8F25-B49BFED0FA8A}"/>
                </a:ext>
              </a:extLst>
            </p:cNvPr>
            <p:cNvCxnSpPr>
              <a:cxnSpLocks/>
            </p:cNvCxnSpPr>
            <p:nvPr/>
          </p:nvCxnSpPr>
          <p:spPr>
            <a:xfrm>
              <a:off x="6163854" y="3104964"/>
              <a:ext cx="288032" cy="432048"/>
            </a:xfrm>
            <a:prstGeom prst="curvedConnector3">
              <a:avLst>
                <a:gd name="adj1" fmla="val 45877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urved Connector 360">
              <a:extLst>
                <a:ext uri="{FF2B5EF4-FFF2-40B4-BE49-F238E27FC236}">
                  <a16:creationId xmlns:a16="http://schemas.microsoft.com/office/drawing/2014/main" id="{4A761C5A-E508-EC4F-9510-469059E7702A}"/>
                </a:ext>
              </a:extLst>
            </p:cNvPr>
            <p:cNvCxnSpPr>
              <a:cxnSpLocks/>
              <a:stCxn id="510" idx="6"/>
            </p:cNvCxnSpPr>
            <p:nvPr/>
          </p:nvCxnSpPr>
          <p:spPr>
            <a:xfrm flipV="1">
              <a:off x="7459998" y="3537012"/>
              <a:ext cx="283878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urved Connector 361">
              <a:extLst>
                <a:ext uri="{FF2B5EF4-FFF2-40B4-BE49-F238E27FC236}">
                  <a16:creationId xmlns:a16="http://schemas.microsoft.com/office/drawing/2014/main" id="{AA82B8DB-35AF-9043-80CD-C157A2648ED9}"/>
                </a:ext>
              </a:extLst>
            </p:cNvPr>
            <p:cNvCxnSpPr>
              <a:cxnSpLocks/>
              <a:stCxn id="482" idx="6"/>
            </p:cNvCxnSpPr>
            <p:nvPr/>
          </p:nvCxnSpPr>
          <p:spPr>
            <a:xfrm flipV="1">
              <a:off x="8756142" y="3537012"/>
              <a:ext cx="287640" cy="2160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urved Connector 362">
              <a:extLst>
                <a:ext uri="{FF2B5EF4-FFF2-40B4-BE49-F238E27FC236}">
                  <a16:creationId xmlns:a16="http://schemas.microsoft.com/office/drawing/2014/main" id="{5CA2E27A-0D06-B841-A4DA-9572AC77806F}"/>
                </a:ext>
              </a:extLst>
            </p:cNvPr>
            <p:cNvCxnSpPr>
              <a:cxnSpLocks/>
            </p:cNvCxnSpPr>
            <p:nvPr/>
          </p:nvCxnSpPr>
          <p:spPr>
            <a:xfrm>
              <a:off x="9620238" y="3320988"/>
              <a:ext cx="288032" cy="216024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urved Connector 363">
              <a:extLst>
                <a:ext uri="{FF2B5EF4-FFF2-40B4-BE49-F238E27FC236}">
                  <a16:creationId xmlns:a16="http://schemas.microsoft.com/office/drawing/2014/main" id="{49F74004-3D82-C94B-B98D-D56F4E138404}"/>
                </a:ext>
              </a:extLst>
            </p:cNvPr>
            <p:cNvCxnSpPr>
              <a:cxnSpLocks/>
              <a:stCxn id="523" idx="6"/>
              <a:endCxn id="527" idx="2"/>
            </p:cNvCxnSpPr>
            <p:nvPr/>
          </p:nvCxnSpPr>
          <p:spPr>
            <a:xfrm flipV="1">
              <a:off x="3143672" y="3104964"/>
              <a:ext cx="288032" cy="2533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urved Connector 364">
              <a:extLst>
                <a:ext uri="{FF2B5EF4-FFF2-40B4-BE49-F238E27FC236}">
                  <a16:creationId xmlns:a16="http://schemas.microsoft.com/office/drawing/2014/main" id="{7DB7DDBC-046F-B748-8C64-F0EABA86AD15}"/>
                </a:ext>
              </a:extLst>
            </p:cNvPr>
            <p:cNvCxnSpPr>
              <a:cxnSpLocks/>
              <a:stCxn id="527" idx="6"/>
              <a:endCxn id="539" idx="2"/>
            </p:cNvCxnSpPr>
            <p:nvPr/>
          </p:nvCxnSpPr>
          <p:spPr>
            <a:xfrm>
              <a:off x="3575720" y="3104964"/>
              <a:ext cx="288032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urved Connector 365">
              <a:extLst>
                <a:ext uri="{FF2B5EF4-FFF2-40B4-BE49-F238E27FC236}">
                  <a16:creationId xmlns:a16="http://schemas.microsoft.com/office/drawing/2014/main" id="{BEDE9D3E-16F0-5C43-8001-79619E440AA6}"/>
                </a:ext>
              </a:extLst>
            </p:cNvPr>
            <p:cNvCxnSpPr>
              <a:cxnSpLocks/>
              <a:stCxn id="535" idx="6"/>
              <a:endCxn id="532" idx="2"/>
            </p:cNvCxnSpPr>
            <p:nvPr/>
          </p:nvCxnSpPr>
          <p:spPr>
            <a:xfrm>
              <a:off x="4439816" y="3108385"/>
              <a:ext cx="288032" cy="212603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urved Connector 366">
              <a:extLst>
                <a:ext uri="{FF2B5EF4-FFF2-40B4-BE49-F238E27FC236}">
                  <a16:creationId xmlns:a16="http://schemas.microsoft.com/office/drawing/2014/main" id="{9AC27FE4-94D0-3A4F-969E-BEED46071D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10" y="3312524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urved Connector 367">
              <a:extLst>
                <a:ext uri="{FF2B5EF4-FFF2-40B4-BE49-F238E27FC236}">
                  <a16:creationId xmlns:a16="http://schemas.microsoft.com/office/drawing/2014/main" id="{E3B5C052-FDF4-2F49-99CB-5F455A1130A3}"/>
                </a:ext>
              </a:extLst>
            </p:cNvPr>
            <p:cNvCxnSpPr>
              <a:cxnSpLocks/>
              <a:stCxn id="520" idx="6"/>
            </p:cNvCxnSpPr>
            <p:nvPr/>
          </p:nvCxnSpPr>
          <p:spPr>
            <a:xfrm flipV="1">
              <a:off x="5303912" y="3111852"/>
              <a:ext cx="292382" cy="209136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urved Connector 368">
              <a:extLst>
                <a:ext uri="{FF2B5EF4-FFF2-40B4-BE49-F238E27FC236}">
                  <a16:creationId xmlns:a16="http://schemas.microsoft.com/office/drawing/2014/main" id="{676F8A8A-DEE3-304A-9749-AD1F1EB129B7}"/>
                </a:ext>
              </a:extLst>
            </p:cNvPr>
            <p:cNvCxnSpPr>
              <a:cxnSpLocks/>
              <a:stCxn id="499" idx="6"/>
              <a:endCxn id="503" idx="2"/>
            </p:cNvCxnSpPr>
            <p:nvPr/>
          </p:nvCxnSpPr>
          <p:spPr>
            <a:xfrm flipV="1">
              <a:off x="5731806" y="3104964"/>
              <a:ext cx="288032" cy="2533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urved Connector 369">
              <a:extLst>
                <a:ext uri="{FF2B5EF4-FFF2-40B4-BE49-F238E27FC236}">
                  <a16:creationId xmlns:a16="http://schemas.microsoft.com/office/drawing/2014/main" id="{4818EBB8-46C4-3E48-97FD-E248BE345F62}"/>
                </a:ext>
              </a:extLst>
            </p:cNvPr>
            <p:cNvCxnSpPr>
              <a:cxnSpLocks/>
              <a:stCxn id="513" idx="6"/>
              <a:endCxn id="510" idx="2"/>
            </p:cNvCxnSpPr>
            <p:nvPr/>
          </p:nvCxnSpPr>
          <p:spPr>
            <a:xfrm>
              <a:off x="7027950" y="3540433"/>
              <a:ext cx="288032" cy="212603"/>
            </a:xfrm>
            <a:prstGeom prst="curvedConnector3">
              <a:avLst>
                <a:gd name="adj1" fmla="val 273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urved Connector 370">
              <a:extLst>
                <a:ext uri="{FF2B5EF4-FFF2-40B4-BE49-F238E27FC236}">
                  <a16:creationId xmlns:a16="http://schemas.microsoft.com/office/drawing/2014/main" id="{E7BD1D90-95FA-3046-9467-468DD6A530A5}"/>
                </a:ext>
              </a:extLst>
            </p:cNvPr>
            <p:cNvCxnSpPr>
              <a:cxnSpLocks/>
              <a:stCxn id="497" idx="6"/>
              <a:endCxn id="477" idx="2"/>
            </p:cNvCxnSpPr>
            <p:nvPr/>
          </p:nvCxnSpPr>
          <p:spPr>
            <a:xfrm>
              <a:off x="7892046" y="3537012"/>
              <a:ext cx="288032" cy="2533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urved Connector 371">
              <a:extLst>
                <a:ext uri="{FF2B5EF4-FFF2-40B4-BE49-F238E27FC236}">
                  <a16:creationId xmlns:a16="http://schemas.microsoft.com/office/drawing/2014/main" id="{9CCDDFC5-BB78-BE4A-A5CC-07F938CDDF77}"/>
                </a:ext>
              </a:extLst>
            </p:cNvPr>
            <p:cNvCxnSpPr>
              <a:cxnSpLocks/>
              <a:stCxn id="477" idx="6"/>
            </p:cNvCxnSpPr>
            <p:nvPr/>
          </p:nvCxnSpPr>
          <p:spPr>
            <a:xfrm>
              <a:off x="8324094" y="3539545"/>
              <a:ext cx="285051" cy="20660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urved Connector 372">
              <a:extLst>
                <a:ext uri="{FF2B5EF4-FFF2-40B4-BE49-F238E27FC236}">
                  <a16:creationId xmlns:a16="http://schemas.microsoft.com/office/drawing/2014/main" id="{31998693-4242-4940-A90C-1F2C9A6F28B3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9188190" y="3537012"/>
              <a:ext cx="288032" cy="342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urved Connector 373">
              <a:extLst>
                <a:ext uri="{FF2B5EF4-FFF2-40B4-BE49-F238E27FC236}">
                  <a16:creationId xmlns:a16="http://schemas.microsoft.com/office/drawing/2014/main" id="{1CD1ED63-4253-7B4D-9722-FD56B49B5AAF}"/>
                </a:ext>
              </a:extLst>
            </p:cNvPr>
            <p:cNvCxnSpPr>
              <a:cxnSpLocks/>
              <a:stCxn id="483" idx="6"/>
            </p:cNvCxnSpPr>
            <p:nvPr/>
          </p:nvCxnSpPr>
          <p:spPr>
            <a:xfrm>
              <a:off x="10052286" y="3104964"/>
              <a:ext cx="276934" cy="688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urved Connector 376">
              <a:extLst>
                <a:ext uri="{FF2B5EF4-FFF2-40B4-BE49-F238E27FC236}">
                  <a16:creationId xmlns:a16="http://schemas.microsoft.com/office/drawing/2014/main" id="{0B7CE0C0-0F35-0141-8166-A6818AD80B50}"/>
                </a:ext>
              </a:extLst>
            </p:cNvPr>
            <p:cNvCxnSpPr>
              <a:cxnSpLocks/>
              <a:stCxn id="471" idx="6"/>
            </p:cNvCxnSpPr>
            <p:nvPr/>
          </p:nvCxnSpPr>
          <p:spPr>
            <a:xfrm>
              <a:off x="10484334" y="3104964"/>
              <a:ext cx="281605" cy="15370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urved Connector 398">
              <a:extLst>
                <a:ext uri="{FF2B5EF4-FFF2-40B4-BE49-F238E27FC236}">
                  <a16:creationId xmlns:a16="http://schemas.microsoft.com/office/drawing/2014/main" id="{82CBC889-A8A1-0147-BEA4-1DC7FD404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703" y="3541785"/>
              <a:ext cx="288032" cy="1577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399">
              <a:extLst>
                <a:ext uri="{FF2B5EF4-FFF2-40B4-BE49-F238E27FC236}">
                  <a16:creationId xmlns:a16="http://schemas.microsoft.com/office/drawing/2014/main" id="{BDE31147-996D-F14D-BF6F-78FA523A1793}"/>
                </a:ext>
              </a:extLst>
            </p:cNvPr>
            <p:cNvCxnSpPr>
              <a:cxnSpLocks/>
              <a:stCxn id="517" idx="6"/>
              <a:endCxn id="513" idx="2"/>
            </p:cNvCxnSpPr>
            <p:nvPr/>
          </p:nvCxnSpPr>
          <p:spPr>
            <a:xfrm>
              <a:off x="6595902" y="3537012"/>
              <a:ext cx="288032" cy="3421"/>
            </a:xfrm>
            <a:prstGeom prst="curvedConnector3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7" name="Left Brace 566">
            <a:extLst>
              <a:ext uri="{FF2B5EF4-FFF2-40B4-BE49-F238E27FC236}">
                <a16:creationId xmlns:a16="http://schemas.microsoft.com/office/drawing/2014/main" id="{814606EB-0D5E-084F-9DD9-9B8DD6354F09}"/>
              </a:ext>
            </a:extLst>
          </p:cNvPr>
          <p:cNvSpPr/>
          <p:nvPr/>
        </p:nvSpPr>
        <p:spPr>
          <a:xfrm rot="5400000">
            <a:off x="6854125" y="3822326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Left Brace 567">
            <a:extLst>
              <a:ext uri="{FF2B5EF4-FFF2-40B4-BE49-F238E27FC236}">
                <a16:creationId xmlns:a16="http://schemas.microsoft.com/office/drawing/2014/main" id="{8920AA9D-BD96-2146-8883-53B74BD0320D}"/>
              </a:ext>
            </a:extLst>
          </p:cNvPr>
          <p:cNvSpPr/>
          <p:nvPr/>
        </p:nvSpPr>
        <p:spPr>
          <a:xfrm rot="5400000">
            <a:off x="6617025" y="3437213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ABD8CE-C0CE-9747-867D-988E9CA28207}"/>
              </a:ext>
            </a:extLst>
          </p:cNvPr>
          <p:cNvSpPr txBox="1"/>
          <p:nvPr/>
        </p:nvSpPr>
        <p:spPr>
          <a:xfrm>
            <a:off x="1847528" y="1628800"/>
            <a:ext cx="9793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(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Novelty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W8.isOpen 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Novel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W8.isClose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W8.isDelim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W8.isValueChar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AU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Novel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W8.isDoubleQuote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Novel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W8.isDoubleQuote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W8.isBackSlash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W8.isOpen 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W8.isClose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Novel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W8.isDelim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W8.isValueChar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DB3664-98BC-2646-B733-5FF33AC53E19}"/>
              </a:ext>
            </a:extLst>
          </p:cNvPr>
          <p:cNvSpPr txBox="1"/>
          <p:nvPr/>
        </p:nvSpPr>
        <p:spPr>
          <a:xfrm>
            <a:off x="1863714" y="332656"/>
            <a:ext cx="610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Novelty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Novel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</a:p>
          <a:p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</a:p>
          <a:p>
            <a:endParaRPr lang="en-AU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0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C88A7A58-B801-FC4A-B42E-B5543C06072F}"/>
              </a:ext>
            </a:extLst>
          </p:cNvPr>
          <p:cNvSpPr/>
          <p:nvPr/>
        </p:nvSpPr>
        <p:spPr>
          <a:xfrm rot="5400000">
            <a:off x="6425782" y="2051624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DC2625C7-A5AA-DA40-8584-4CEE649A0A72}"/>
              </a:ext>
            </a:extLst>
          </p:cNvPr>
          <p:cNvSpPr/>
          <p:nvPr/>
        </p:nvSpPr>
        <p:spPr>
          <a:xfrm rot="5400000">
            <a:off x="6625148" y="1658878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BC8A164-A334-BB49-89DD-6B6DA0E52255}"/>
              </a:ext>
            </a:extLst>
          </p:cNvPr>
          <p:cNvGrpSpPr/>
          <p:nvPr/>
        </p:nvGrpSpPr>
        <p:grpSpPr>
          <a:xfrm>
            <a:off x="1271464" y="4838410"/>
            <a:ext cx="144016" cy="792088"/>
            <a:chOff x="2495600" y="1052736"/>
            <a:chExt cx="144016" cy="792088"/>
          </a:xfrm>
        </p:grpSpPr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41C5CE2-9752-B84A-B127-45B7D4C5C79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92E89FF0-B43F-7342-BD65-5111A7C5153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C004438-951E-D04B-8A3C-947720913D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3758ADA-65BC-7842-AFBC-0AF5832EA50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6A0789-FA14-3647-9B72-869727E721A5}"/>
              </a:ext>
            </a:extLst>
          </p:cNvPr>
          <p:cNvGrpSpPr/>
          <p:nvPr/>
        </p:nvGrpSpPr>
        <p:grpSpPr>
          <a:xfrm>
            <a:off x="1703512" y="4839987"/>
            <a:ext cx="144016" cy="792088"/>
            <a:chOff x="2495600" y="1052736"/>
            <a:chExt cx="144016" cy="792088"/>
          </a:xfrm>
        </p:grpSpPr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F4147E17-F261-3848-B205-5515EAA3203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A63F98C6-CEFE-4940-AEB7-10B34C130CA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8A1955A1-8340-004D-A040-A123AD75339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064C01D-E537-7F48-9F65-0E87C4225E5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D2D987B-67CE-A240-91BA-810BBEF6B942}"/>
              </a:ext>
            </a:extLst>
          </p:cNvPr>
          <p:cNvGrpSpPr/>
          <p:nvPr/>
        </p:nvGrpSpPr>
        <p:grpSpPr>
          <a:xfrm>
            <a:off x="2135560" y="4838410"/>
            <a:ext cx="144016" cy="792088"/>
            <a:chOff x="2495600" y="1052736"/>
            <a:chExt cx="144016" cy="792088"/>
          </a:xfrm>
        </p:grpSpPr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C13B01B-FFEA-B541-A35D-C8EDD243330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91B34E16-A729-984B-A86B-79893A0338F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C50366C8-F0C9-DB49-B3AA-9B58049FDF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57A87428-CEF6-3742-8839-11B9F26A8FC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FB0A791-46F0-924A-A2B6-A78CAA46288F}"/>
              </a:ext>
            </a:extLst>
          </p:cNvPr>
          <p:cNvGrpSpPr/>
          <p:nvPr/>
        </p:nvGrpSpPr>
        <p:grpSpPr>
          <a:xfrm>
            <a:off x="839416" y="4838410"/>
            <a:ext cx="144016" cy="792088"/>
            <a:chOff x="2495600" y="1052736"/>
            <a:chExt cx="144016" cy="792088"/>
          </a:xfrm>
        </p:grpSpPr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E5FC99AB-3EEA-9F49-B6B2-D77908EE13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632D149D-5226-074C-A6E2-C94281FC540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4BC4036-46C4-5A48-87FC-55A407BBA9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C514A864-22EF-9C48-B222-E17F55894D9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AE85857-7573-C54D-A3C0-444D1B8CBE04}"/>
              </a:ext>
            </a:extLst>
          </p:cNvPr>
          <p:cNvGrpSpPr/>
          <p:nvPr/>
        </p:nvGrpSpPr>
        <p:grpSpPr>
          <a:xfrm>
            <a:off x="407368" y="4839099"/>
            <a:ext cx="144016" cy="792088"/>
            <a:chOff x="2495600" y="1052736"/>
            <a:chExt cx="144016" cy="792088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E97B62CA-F51B-CF44-A335-7B947BAB210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C77EA616-3531-3846-B49A-2390C7354F6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4DADAAD2-9467-B042-B940-7A9FA509CB2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5FB9A76-FC8D-D241-BD88-71CC6E3BDB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4FAC237-86AF-A944-A4C8-F6A0340DE269}"/>
              </a:ext>
            </a:extLst>
          </p:cNvPr>
          <p:cNvGrpSpPr/>
          <p:nvPr/>
        </p:nvGrpSpPr>
        <p:grpSpPr>
          <a:xfrm>
            <a:off x="2568000" y="4838410"/>
            <a:ext cx="144016" cy="792088"/>
            <a:chOff x="2495600" y="1052736"/>
            <a:chExt cx="144016" cy="792088"/>
          </a:xfrm>
        </p:grpSpPr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0BEE9244-4F59-F44D-981C-BBB46B75392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36E9F628-F5F3-D842-8295-8CDC9F21E63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15A66D6-5B7B-7A45-8FD0-7B05FD87B917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DA1535FF-45A6-3740-82FD-5BAE2DDB219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4B521AE-4696-3C46-B89A-EE48872FFCE4}"/>
              </a:ext>
            </a:extLst>
          </p:cNvPr>
          <p:cNvGrpSpPr/>
          <p:nvPr/>
        </p:nvGrpSpPr>
        <p:grpSpPr>
          <a:xfrm>
            <a:off x="3863752" y="4836566"/>
            <a:ext cx="144016" cy="792088"/>
            <a:chOff x="2495600" y="1052736"/>
            <a:chExt cx="144016" cy="792088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C3C49140-CD4D-914A-9CC0-4A1DA921B55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0A4D4120-7052-A743-A1DC-391CEE6458F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7B49C05-68C4-5D48-A47B-EFEAB62D57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4CC315A-FDBD-D340-AB61-89DEBDD63B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1093554-4D26-574B-A037-1AF25BC6BC03}"/>
              </a:ext>
            </a:extLst>
          </p:cNvPr>
          <p:cNvGrpSpPr/>
          <p:nvPr/>
        </p:nvGrpSpPr>
        <p:grpSpPr>
          <a:xfrm>
            <a:off x="4295800" y="4839987"/>
            <a:ext cx="144016" cy="792088"/>
            <a:chOff x="2495600" y="1052736"/>
            <a:chExt cx="144016" cy="792088"/>
          </a:xfrm>
        </p:grpSpPr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7EFADED-C458-F14B-A789-17190119917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70B1A0B-DA01-0A41-BEC8-5DB182B3768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850253E2-6BA5-374F-AABE-E171BD63486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E13BF225-05BD-F140-B333-8FBC72AC1BE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6E6D988-D6B3-B746-94F3-A8348A3244BC}"/>
              </a:ext>
            </a:extLst>
          </p:cNvPr>
          <p:cNvGrpSpPr/>
          <p:nvPr/>
        </p:nvGrpSpPr>
        <p:grpSpPr>
          <a:xfrm>
            <a:off x="4727848" y="4836566"/>
            <a:ext cx="144016" cy="792088"/>
            <a:chOff x="2495600" y="1052736"/>
            <a:chExt cx="144016" cy="792088"/>
          </a:xfrm>
        </p:grpSpPr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1199F97F-7542-064F-9F38-29113D97B61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59C626CB-DC76-7A4E-8696-8D106384C34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05BB751-A5B7-3E4F-9052-13247A87FE8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06ADA55-A582-AF42-9308-6CF15F8FA46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75E62D8-8B53-B341-BAD7-25C039E9B1CD}"/>
              </a:ext>
            </a:extLst>
          </p:cNvPr>
          <p:cNvGrpSpPr/>
          <p:nvPr/>
        </p:nvGrpSpPr>
        <p:grpSpPr>
          <a:xfrm>
            <a:off x="3431704" y="4836566"/>
            <a:ext cx="144016" cy="792088"/>
            <a:chOff x="2495600" y="1052736"/>
            <a:chExt cx="144016" cy="792088"/>
          </a:xfrm>
        </p:grpSpPr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39729DE6-19C9-4E41-9AC2-6D02AE5E0F3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962C396-8D94-CE49-B741-E1920248A30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D38FA7-C104-E54A-9B33-0B6A275F9AE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70E6710-09F9-454E-8F5A-F6CACD17CD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3A035EE-810E-A443-AC46-8A5FB8452702}"/>
              </a:ext>
            </a:extLst>
          </p:cNvPr>
          <p:cNvGrpSpPr/>
          <p:nvPr/>
        </p:nvGrpSpPr>
        <p:grpSpPr>
          <a:xfrm>
            <a:off x="2999656" y="4839099"/>
            <a:ext cx="144016" cy="792088"/>
            <a:chOff x="2495600" y="1052736"/>
            <a:chExt cx="144016" cy="792088"/>
          </a:xfrm>
        </p:grpSpPr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63E098-1B5C-D24C-AD00-A2844F0A30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1B3E220-8F7C-B941-B25E-E6556B393BB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AA51B006-0AB0-124A-8E7E-341DF448E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E1253361-2840-1048-A50F-30B0CA9AA5E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C1A219-550C-4A46-AE42-02405ABFE0D2}"/>
              </a:ext>
            </a:extLst>
          </p:cNvPr>
          <p:cNvGrpSpPr/>
          <p:nvPr/>
        </p:nvGrpSpPr>
        <p:grpSpPr>
          <a:xfrm>
            <a:off x="5159896" y="4836566"/>
            <a:ext cx="144016" cy="792088"/>
            <a:chOff x="2495600" y="1052736"/>
            <a:chExt cx="144016" cy="792088"/>
          </a:xfrm>
        </p:grpSpPr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3C7E28E-F34E-FB4D-93FE-AABD45A5C6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FFA79B9-6C55-DB44-9482-1676CAB9DD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48E3D16-D490-424B-AD1C-4C0B1C7AEB3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BA3F8DE1-05A3-7047-A583-008BB174FAE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3858232-B877-9043-A41E-4E27E2FFD505}"/>
              </a:ext>
            </a:extLst>
          </p:cNvPr>
          <p:cNvGrpSpPr/>
          <p:nvPr/>
        </p:nvGrpSpPr>
        <p:grpSpPr>
          <a:xfrm>
            <a:off x="6451886" y="4836566"/>
            <a:ext cx="144016" cy="792088"/>
            <a:chOff x="2495600" y="1052736"/>
            <a:chExt cx="144016" cy="792088"/>
          </a:xfrm>
        </p:grpSpPr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04E1BB16-5012-134C-9F5D-14BFE1FE6D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B4F60A28-0992-464A-AE52-8862A100959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6F2A95FA-8D13-3041-AC4E-86D7121BED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C930E82E-CC45-1B41-A434-F61273F15FF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39329F6-A803-F54F-9D48-5450E5DB0741}"/>
              </a:ext>
            </a:extLst>
          </p:cNvPr>
          <p:cNvGrpSpPr/>
          <p:nvPr/>
        </p:nvGrpSpPr>
        <p:grpSpPr>
          <a:xfrm>
            <a:off x="6883934" y="4839987"/>
            <a:ext cx="144016" cy="792088"/>
            <a:chOff x="2495600" y="1052736"/>
            <a:chExt cx="144016" cy="792088"/>
          </a:xfrm>
        </p:grpSpPr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1D9D38E4-2AD6-3D4B-8348-2D2C45A92E12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A703296D-7D43-6F4A-9808-8235DAA18A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B92876BA-D264-FD43-A61F-D64C67E3D49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78E86BB5-228A-624F-AE99-41778859569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72179A2-6CD6-5E4C-B0BE-8918AF95DD9C}"/>
              </a:ext>
            </a:extLst>
          </p:cNvPr>
          <p:cNvGrpSpPr/>
          <p:nvPr/>
        </p:nvGrpSpPr>
        <p:grpSpPr>
          <a:xfrm>
            <a:off x="7315982" y="4836566"/>
            <a:ext cx="144016" cy="792088"/>
            <a:chOff x="2495600" y="1052736"/>
            <a:chExt cx="144016" cy="792088"/>
          </a:xfrm>
        </p:grpSpPr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0009AE8B-86B7-754F-AA45-F3778BB28A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BCA7E2BE-239D-5141-A01D-7E1E92B88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F39A2D7-8CF4-B242-8F48-E703152A014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EDB3466-3CAE-304E-B158-63D7643DD69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D2B3F7A-7AAF-7545-A150-BE7988BD0FB9}"/>
              </a:ext>
            </a:extLst>
          </p:cNvPr>
          <p:cNvGrpSpPr/>
          <p:nvPr/>
        </p:nvGrpSpPr>
        <p:grpSpPr>
          <a:xfrm>
            <a:off x="6019838" y="4836566"/>
            <a:ext cx="144016" cy="792088"/>
            <a:chOff x="2495600" y="1052736"/>
            <a:chExt cx="144016" cy="792088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BD10946C-2069-8B4C-ADEE-6213826C06C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E4207CD-A6E6-F246-B4B3-7A78194E42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9E74CD07-C9B6-E240-B140-49EC59F03F0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89300EE6-DAB2-A248-96ED-6C3D12C8E9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AB4F9A3-F6B5-2344-B658-F6A51AE352DF}"/>
              </a:ext>
            </a:extLst>
          </p:cNvPr>
          <p:cNvGrpSpPr/>
          <p:nvPr/>
        </p:nvGrpSpPr>
        <p:grpSpPr>
          <a:xfrm>
            <a:off x="5587790" y="4839099"/>
            <a:ext cx="144016" cy="792088"/>
            <a:chOff x="2495600" y="1052736"/>
            <a:chExt cx="144016" cy="792088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196576F-3595-144A-A002-67934AD5A06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16233FF-A411-4544-9D69-476FC694F7B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DF65B1F9-49AB-214B-B034-6CE10FF16A1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81B40E6A-A178-4B4A-9A0F-0A717C51617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2BAFCD4-D369-C542-92AE-10EF55E048D9}"/>
              </a:ext>
            </a:extLst>
          </p:cNvPr>
          <p:cNvGrpSpPr/>
          <p:nvPr/>
        </p:nvGrpSpPr>
        <p:grpSpPr>
          <a:xfrm>
            <a:off x="7748030" y="4836566"/>
            <a:ext cx="144016" cy="792088"/>
            <a:chOff x="2495600" y="1052736"/>
            <a:chExt cx="144016" cy="792088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2FAC022-81AC-C248-AE63-0C2E14DCB49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2B8E0183-DBE9-0043-9182-4F9A5095F52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B85DF992-8355-6648-8E0B-1F0D26F9D46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996843B-F6C4-BB4D-A70B-A4D6114073C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4D3041E-936A-3849-9B68-8F2320969111}"/>
              </a:ext>
            </a:extLst>
          </p:cNvPr>
          <p:cNvGrpSpPr/>
          <p:nvPr/>
        </p:nvGrpSpPr>
        <p:grpSpPr>
          <a:xfrm>
            <a:off x="9044174" y="4836566"/>
            <a:ext cx="144016" cy="792088"/>
            <a:chOff x="2495600" y="1052736"/>
            <a:chExt cx="144016" cy="792088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CA7596FC-1829-0941-B1D1-2248B9D4716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15AA63-E5B6-1E40-8CA0-C0C3A2F7339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3445EAE-C386-E346-8B08-228BB40A76E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EF7AE8F-2F86-9344-91F4-C5A83EED250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BC4AC38-C6EF-A34D-BFFA-0CAF9ED5BA5C}"/>
              </a:ext>
            </a:extLst>
          </p:cNvPr>
          <p:cNvGrpSpPr/>
          <p:nvPr/>
        </p:nvGrpSpPr>
        <p:grpSpPr>
          <a:xfrm>
            <a:off x="9476222" y="4839987"/>
            <a:ext cx="144016" cy="792088"/>
            <a:chOff x="2495600" y="1052736"/>
            <a:chExt cx="144016" cy="792088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3A7A5B4-85B5-384D-A03F-F914B33F8A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E332D28-71AE-C04F-8A71-7DEFDFE6FAC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980858D7-2C90-5046-83E7-C93F5D9C184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420613A-ABE6-2543-AF38-4A05DF76B78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B90CF62-D52E-3C42-9AF0-06669EAFF84C}"/>
              </a:ext>
            </a:extLst>
          </p:cNvPr>
          <p:cNvGrpSpPr/>
          <p:nvPr/>
        </p:nvGrpSpPr>
        <p:grpSpPr>
          <a:xfrm>
            <a:off x="9908270" y="4836566"/>
            <a:ext cx="144016" cy="792088"/>
            <a:chOff x="2495600" y="1052736"/>
            <a:chExt cx="144016" cy="792088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70E38FB0-AF5A-3B41-9EE0-ECBA715D9C2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17680C2A-017F-B341-A427-D5E03CDFF0A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AD461562-A182-BC4A-9878-6703D855451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DFC89F42-016A-6848-810A-B38536A6E71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3C679CC-B7D8-6B48-9FB5-020C68D08F69}"/>
              </a:ext>
            </a:extLst>
          </p:cNvPr>
          <p:cNvGrpSpPr/>
          <p:nvPr/>
        </p:nvGrpSpPr>
        <p:grpSpPr>
          <a:xfrm>
            <a:off x="8612126" y="4836566"/>
            <a:ext cx="144016" cy="792088"/>
            <a:chOff x="2495600" y="1052736"/>
            <a:chExt cx="144016" cy="792088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1EB63FAA-4A39-F541-A7C1-71600C9BA8F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6AACECC7-9701-6A46-B137-B5C8B5C9110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502D2BF-8202-2F43-8044-CD466653E9C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63842E0-ED0E-1046-8C0C-B5290550488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59BDAEE-215D-D343-A98D-E9331F67348B}"/>
              </a:ext>
            </a:extLst>
          </p:cNvPr>
          <p:cNvGrpSpPr/>
          <p:nvPr/>
        </p:nvGrpSpPr>
        <p:grpSpPr>
          <a:xfrm>
            <a:off x="8180078" y="4839099"/>
            <a:ext cx="144016" cy="792088"/>
            <a:chOff x="2495600" y="1052736"/>
            <a:chExt cx="144016" cy="792088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941CFE58-84C4-8C41-9123-28220EAFF12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E9C7B905-0300-3842-8C81-8FB99889A2DD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560C1C48-F19F-EC4F-8E80-FF8D201440E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DB0A27-9729-F747-81DE-66EEBE4846C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A6C26E2-4D73-584D-BE82-7666D1B759D7}"/>
              </a:ext>
            </a:extLst>
          </p:cNvPr>
          <p:cNvGrpSpPr/>
          <p:nvPr/>
        </p:nvGrpSpPr>
        <p:grpSpPr>
          <a:xfrm>
            <a:off x="10340318" y="4836566"/>
            <a:ext cx="144016" cy="792088"/>
            <a:chOff x="2495600" y="1052736"/>
            <a:chExt cx="144016" cy="792088"/>
          </a:xfrm>
        </p:grpSpPr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99F45772-602A-0946-9EE6-D63FD299E76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6EB6602F-017A-224D-91B7-7842531A02E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0CC6A95-1D6C-AE48-8847-CA1098EAD0F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CAC07E60-C7B4-7A4B-A393-3F5AEB5996A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3368386A-6BEE-3745-8EC3-D665A2A87BA5}"/>
              </a:ext>
            </a:extLst>
          </p:cNvPr>
          <p:cNvCxnSpPr>
            <a:cxnSpLocks/>
            <a:stCxn id="548" idx="6"/>
            <a:endCxn id="551" idx="2"/>
          </p:cNvCxnSpPr>
          <p:nvPr/>
        </p:nvCxnSpPr>
        <p:spPr>
          <a:xfrm flipV="1">
            <a:off x="551384" y="491041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>
            <a:extLst>
              <a:ext uri="{FF2B5EF4-FFF2-40B4-BE49-F238E27FC236}">
                <a16:creationId xmlns:a16="http://schemas.microsoft.com/office/drawing/2014/main" id="{F58406D2-507F-784A-97D7-BBD2A639630D}"/>
              </a:ext>
            </a:extLst>
          </p:cNvPr>
          <p:cNvCxnSpPr>
            <a:cxnSpLocks/>
            <a:stCxn id="549" idx="6"/>
            <a:endCxn id="553" idx="2"/>
          </p:cNvCxnSpPr>
          <p:nvPr/>
        </p:nvCxnSpPr>
        <p:spPr>
          <a:xfrm flipV="1">
            <a:off x="551384" y="534246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>
            <a:extLst>
              <a:ext uri="{FF2B5EF4-FFF2-40B4-BE49-F238E27FC236}">
                <a16:creationId xmlns:a16="http://schemas.microsoft.com/office/drawing/2014/main" id="{95A4FA00-D56A-FF46-BFF5-6086797F6C16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551384" y="534246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>
            <a:extLst>
              <a:ext uri="{FF2B5EF4-FFF2-40B4-BE49-F238E27FC236}">
                <a16:creationId xmlns:a16="http://schemas.microsoft.com/office/drawing/2014/main" id="{0BB3EAA0-A939-4E4F-A0AF-0389A524AFA0}"/>
              </a:ext>
            </a:extLst>
          </p:cNvPr>
          <p:cNvCxnSpPr>
            <a:cxnSpLocks/>
            <a:stCxn id="553" idx="6"/>
            <a:endCxn id="563" idx="2"/>
          </p:cNvCxnSpPr>
          <p:nvPr/>
        </p:nvCxnSpPr>
        <p:spPr>
          <a:xfrm flipV="1">
            <a:off x="983432" y="491041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41E515B-545D-8641-929B-E560182F8B54}"/>
              </a:ext>
            </a:extLst>
          </p:cNvPr>
          <p:cNvCxnSpPr>
            <a:cxnSpLocks/>
            <a:stCxn id="554" idx="6"/>
            <a:endCxn id="565" idx="2"/>
          </p:cNvCxnSpPr>
          <p:nvPr/>
        </p:nvCxnSpPr>
        <p:spPr>
          <a:xfrm flipV="1">
            <a:off x="983432" y="534246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BBE0A89-D3F7-4442-85BE-728CE0FEA533}"/>
              </a:ext>
            </a:extLst>
          </p:cNvPr>
          <p:cNvCxnSpPr>
            <a:cxnSpLocks/>
            <a:stCxn id="566" idx="6"/>
            <a:endCxn id="561" idx="2"/>
          </p:cNvCxnSpPr>
          <p:nvPr/>
        </p:nvCxnSpPr>
        <p:spPr>
          <a:xfrm flipV="1">
            <a:off x="1415480" y="534404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DB6B85-0613-2D4A-8CDF-A4DC60C1843A}"/>
              </a:ext>
            </a:extLst>
          </p:cNvPr>
          <p:cNvCxnSpPr>
            <a:cxnSpLocks/>
            <a:stCxn id="562" idx="6"/>
            <a:endCxn id="557" idx="2"/>
          </p:cNvCxnSpPr>
          <p:nvPr/>
        </p:nvCxnSpPr>
        <p:spPr>
          <a:xfrm flipV="1">
            <a:off x="1847528" y="534246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CA50DA49-8D1E-D040-AC33-A349D09FF3CA}"/>
              </a:ext>
            </a:extLst>
          </p:cNvPr>
          <p:cNvCxnSpPr>
            <a:cxnSpLocks/>
            <a:stCxn id="558" idx="6"/>
            <a:endCxn id="545" idx="2"/>
          </p:cNvCxnSpPr>
          <p:nvPr/>
        </p:nvCxnSpPr>
        <p:spPr>
          <a:xfrm flipV="1">
            <a:off x="2279576" y="534246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98C9F8C9-D05F-3F4D-9347-D9856DC5840B}"/>
              </a:ext>
            </a:extLst>
          </p:cNvPr>
          <p:cNvCxnSpPr>
            <a:cxnSpLocks/>
            <a:stCxn id="546" idx="6"/>
            <a:endCxn id="525" idx="2"/>
          </p:cNvCxnSpPr>
          <p:nvPr/>
        </p:nvCxnSpPr>
        <p:spPr>
          <a:xfrm flipV="1">
            <a:off x="2712016" y="534315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9AB9D3EC-4347-8249-8D41-0B44FD91EFCC}"/>
              </a:ext>
            </a:extLst>
          </p:cNvPr>
          <p:cNvCxnSpPr>
            <a:cxnSpLocks/>
            <a:stCxn id="542" idx="6"/>
            <a:endCxn id="537" idx="2"/>
          </p:cNvCxnSpPr>
          <p:nvPr/>
        </p:nvCxnSpPr>
        <p:spPr>
          <a:xfrm flipV="1">
            <a:off x="4007768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E655B1A7-CB4D-A34F-A03A-E3B24B82140D}"/>
              </a:ext>
            </a:extLst>
          </p:cNvPr>
          <p:cNvCxnSpPr>
            <a:cxnSpLocks/>
            <a:stCxn id="538" idx="6"/>
            <a:endCxn id="533" idx="2"/>
          </p:cNvCxnSpPr>
          <p:nvPr/>
        </p:nvCxnSpPr>
        <p:spPr>
          <a:xfrm flipV="1">
            <a:off x="4439816" y="534062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7A4441-E15C-BE4C-A357-058896087983}"/>
              </a:ext>
            </a:extLst>
          </p:cNvPr>
          <p:cNvCxnSpPr>
            <a:cxnSpLocks/>
            <a:stCxn id="534" idx="6"/>
            <a:endCxn id="521" idx="2"/>
          </p:cNvCxnSpPr>
          <p:nvPr/>
        </p:nvCxnSpPr>
        <p:spPr>
          <a:xfrm flipV="1">
            <a:off x="487186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40C93808-2DF8-BE46-8762-73A2577A3A26}"/>
              </a:ext>
            </a:extLst>
          </p:cNvPr>
          <p:cNvCxnSpPr>
            <a:cxnSpLocks/>
            <a:stCxn id="518" idx="6"/>
            <a:endCxn id="513" idx="2"/>
          </p:cNvCxnSpPr>
          <p:nvPr/>
        </p:nvCxnSpPr>
        <p:spPr>
          <a:xfrm flipV="1">
            <a:off x="6595902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F4A89107-6F58-304E-98D6-8B705B6E1BC7}"/>
              </a:ext>
            </a:extLst>
          </p:cNvPr>
          <p:cNvCxnSpPr>
            <a:cxnSpLocks/>
            <a:stCxn id="514" idx="6"/>
            <a:endCxn id="509" idx="2"/>
          </p:cNvCxnSpPr>
          <p:nvPr/>
        </p:nvCxnSpPr>
        <p:spPr>
          <a:xfrm flipV="1">
            <a:off x="7027950" y="534062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C277BF94-58D0-F941-8E93-579A731A4E76}"/>
              </a:ext>
            </a:extLst>
          </p:cNvPr>
          <p:cNvCxnSpPr>
            <a:cxnSpLocks/>
            <a:stCxn id="541" idx="6"/>
            <a:endCxn id="537" idx="2"/>
          </p:cNvCxnSpPr>
          <p:nvPr/>
        </p:nvCxnSpPr>
        <p:spPr>
          <a:xfrm>
            <a:off x="4007768" y="534062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CF4A8AF-B38D-3144-B705-A367023A27C4}"/>
              </a:ext>
            </a:extLst>
          </p:cNvPr>
          <p:cNvGrpSpPr/>
          <p:nvPr/>
        </p:nvGrpSpPr>
        <p:grpSpPr>
          <a:xfrm>
            <a:off x="10759606" y="4836566"/>
            <a:ext cx="144016" cy="792088"/>
            <a:chOff x="2495600" y="1052736"/>
            <a:chExt cx="144016" cy="792088"/>
          </a:xfrm>
        </p:grpSpPr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6844CCDA-93D1-C640-959C-1AE7F4E9B76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0E3DF04-20A5-714F-AF4B-0BBC9E8CFE4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8996A3A6-C42D-4042-8D0A-EC55B34E382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50AEB5EF-0540-DE45-9CAB-ABB70B22348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132A2A-92F1-884D-B7BB-640DFAE9C0E0}"/>
              </a:ext>
            </a:extLst>
          </p:cNvPr>
          <p:cNvGrpSpPr/>
          <p:nvPr/>
        </p:nvGrpSpPr>
        <p:grpSpPr>
          <a:xfrm>
            <a:off x="551384" y="4365104"/>
            <a:ext cx="10225136" cy="291442"/>
            <a:chOff x="551384" y="2561494"/>
            <a:chExt cx="10225136" cy="29144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17635B9-7B5F-9347-8E76-3A6DBCC02BE7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C29A678-620A-3346-94C0-9D3BE50EB38D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0A20950A-3CE4-9B40-8E19-8A30C0645CE0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994CE614-50C3-2340-A2FE-4A8433F07B74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388E20BC-FC4E-F741-8D49-F70FB5650A87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94C849E-B1B6-7C47-9C42-22D981A1018C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5B74D72E-2628-8847-9218-249BB9EBD4C2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A2C5976-15B8-934D-8141-E8AB9E0578D7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5887A4C3-86DD-314C-A7CB-241B4DE933F6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124E4FFF-DE94-C14D-B4F9-2AA3529E433D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62EB69EF-B07B-634A-9C71-85AF79443D5E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7DE38A8-BC51-C443-8B80-652A90FB18C5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B9DB0851-AF1A-1740-A5A1-8EEBEA58C107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6A67D64-D8EF-9549-B29A-8D0B2ABE63B0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0CF84461-4183-F84B-B044-1DF0675ADC9C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18E0766-6B3D-A249-BABE-E0CF63651788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2FE1945B-FAB9-D143-8B56-EBCB4CE0731A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C126A6F-0FFA-C141-98D6-74311C794748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67C63AF-B6DC-E148-A0E2-8E159483233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98A5524-9561-8049-BA33-B757D2EF1137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C77DC921-8E90-9043-B5E4-DF75EDC75412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08477AEE-AC0D-F94F-AE35-D596898535D9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CF9E0EC-C232-8B4E-8B0D-F928FA7E61A0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48177E0-4C98-FA4E-BDFE-F11699E1DC56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9805CC8E-AFD4-894F-B81F-2B2F57839C3D}"/>
              </a:ext>
            </a:extLst>
          </p:cNvPr>
          <p:cNvCxnSpPr>
            <a:cxnSpLocks/>
            <a:stCxn id="540" idx="6"/>
            <a:endCxn id="535" idx="2"/>
          </p:cNvCxnSpPr>
          <p:nvPr/>
        </p:nvCxnSpPr>
        <p:spPr>
          <a:xfrm flipV="1">
            <a:off x="4007768" y="491199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D8D2372-EE5A-424B-B62A-35707DCB0230}"/>
              </a:ext>
            </a:extLst>
          </p:cNvPr>
          <p:cNvCxnSpPr>
            <a:cxnSpLocks/>
          </p:cNvCxnSpPr>
          <p:nvPr/>
        </p:nvCxnSpPr>
        <p:spPr>
          <a:xfrm>
            <a:off x="6595902" y="490515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50B09D9E-1000-0345-94E8-4613610562CA}"/>
              </a:ext>
            </a:extLst>
          </p:cNvPr>
          <p:cNvCxnSpPr>
            <a:cxnSpLocks/>
          </p:cNvCxnSpPr>
          <p:nvPr/>
        </p:nvCxnSpPr>
        <p:spPr>
          <a:xfrm flipV="1">
            <a:off x="6595902" y="490857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5B98040B-8719-B64A-800A-53C080C9BF6F}"/>
              </a:ext>
            </a:extLst>
          </p:cNvPr>
          <p:cNvCxnSpPr>
            <a:cxnSpLocks/>
            <a:stCxn id="552" idx="6"/>
            <a:endCxn id="565" idx="2"/>
          </p:cNvCxnSpPr>
          <p:nvPr/>
        </p:nvCxnSpPr>
        <p:spPr>
          <a:xfrm>
            <a:off x="983432" y="512644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>
            <a:extLst>
              <a:ext uri="{FF2B5EF4-FFF2-40B4-BE49-F238E27FC236}">
                <a16:creationId xmlns:a16="http://schemas.microsoft.com/office/drawing/2014/main" id="{07AB36FF-04EA-5C43-B5B2-3A1F7460B3F4}"/>
              </a:ext>
            </a:extLst>
          </p:cNvPr>
          <p:cNvCxnSpPr>
            <a:cxnSpLocks/>
            <a:stCxn id="563" idx="6"/>
            <a:endCxn id="560" idx="2"/>
          </p:cNvCxnSpPr>
          <p:nvPr/>
        </p:nvCxnSpPr>
        <p:spPr>
          <a:xfrm>
            <a:off x="1415480" y="491041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21B19D37-A98A-A04A-9878-794838125F63}"/>
              </a:ext>
            </a:extLst>
          </p:cNvPr>
          <p:cNvCxnSpPr>
            <a:cxnSpLocks/>
            <a:stCxn id="564" idx="6"/>
            <a:endCxn id="560" idx="2"/>
          </p:cNvCxnSpPr>
          <p:nvPr/>
        </p:nvCxnSpPr>
        <p:spPr>
          <a:xfrm>
            <a:off x="1415480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0C61FE86-1E1B-5C4C-8487-FEA623D4B976}"/>
              </a:ext>
            </a:extLst>
          </p:cNvPr>
          <p:cNvCxnSpPr>
            <a:cxnSpLocks/>
            <a:stCxn id="559" idx="6"/>
            <a:endCxn id="556" idx="2"/>
          </p:cNvCxnSpPr>
          <p:nvPr/>
        </p:nvCxnSpPr>
        <p:spPr>
          <a:xfrm>
            <a:off x="1847528" y="491199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88EA9985-D3FF-C541-8FCE-301C4DCE3125}"/>
              </a:ext>
            </a:extLst>
          </p:cNvPr>
          <p:cNvCxnSpPr>
            <a:cxnSpLocks/>
            <a:stCxn id="560" idx="6"/>
            <a:endCxn id="556" idx="2"/>
          </p:cNvCxnSpPr>
          <p:nvPr/>
        </p:nvCxnSpPr>
        <p:spPr>
          <a:xfrm flipV="1">
            <a:off x="1847528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>
            <a:extLst>
              <a:ext uri="{FF2B5EF4-FFF2-40B4-BE49-F238E27FC236}">
                <a16:creationId xmlns:a16="http://schemas.microsoft.com/office/drawing/2014/main" id="{E50DFE0A-78EE-3D40-9F23-8D9E05996CBD}"/>
              </a:ext>
            </a:extLst>
          </p:cNvPr>
          <p:cNvCxnSpPr>
            <a:cxnSpLocks/>
            <a:stCxn id="555" idx="6"/>
            <a:endCxn id="544" idx="2"/>
          </p:cNvCxnSpPr>
          <p:nvPr/>
        </p:nvCxnSpPr>
        <p:spPr>
          <a:xfrm>
            <a:off x="2279576" y="491041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125CAA8A-4D50-2048-BBC7-9A21FA21EA9E}"/>
              </a:ext>
            </a:extLst>
          </p:cNvPr>
          <p:cNvCxnSpPr>
            <a:cxnSpLocks/>
            <a:stCxn id="556" idx="6"/>
            <a:endCxn id="544" idx="2"/>
          </p:cNvCxnSpPr>
          <p:nvPr/>
        </p:nvCxnSpPr>
        <p:spPr>
          <a:xfrm>
            <a:off x="2279576" y="512644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269911CB-6E10-224F-BA44-383F9096D0BA}"/>
              </a:ext>
            </a:extLst>
          </p:cNvPr>
          <p:cNvCxnSpPr>
            <a:cxnSpLocks/>
          </p:cNvCxnSpPr>
          <p:nvPr/>
        </p:nvCxnSpPr>
        <p:spPr>
          <a:xfrm>
            <a:off x="2707470" y="490672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C20C1057-37E7-124D-A156-17ECFC89B12C}"/>
              </a:ext>
            </a:extLst>
          </p:cNvPr>
          <p:cNvCxnSpPr>
            <a:cxnSpLocks/>
          </p:cNvCxnSpPr>
          <p:nvPr/>
        </p:nvCxnSpPr>
        <p:spPr>
          <a:xfrm>
            <a:off x="2707470" y="512274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1D3E2516-6F67-0947-AC76-9B3906E8D6B2}"/>
              </a:ext>
            </a:extLst>
          </p:cNvPr>
          <p:cNvCxnSpPr>
            <a:cxnSpLocks/>
          </p:cNvCxnSpPr>
          <p:nvPr/>
        </p:nvCxnSpPr>
        <p:spPr>
          <a:xfrm flipV="1">
            <a:off x="616385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C3AFDC6C-C26D-EB41-A0C6-A961DBC192C1}"/>
              </a:ext>
            </a:extLst>
          </p:cNvPr>
          <p:cNvCxnSpPr>
            <a:cxnSpLocks/>
          </p:cNvCxnSpPr>
          <p:nvPr/>
        </p:nvCxnSpPr>
        <p:spPr>
          <a:xfrm flipV="1">
            <a:off x="616385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EC33C8F2-D829-6C44-B263-DB56B4BDE03C}"/>
              </a:ext>
            </a:extLst>
          </p:cNvPr>
          <p:cNvCxnSpPr>
            <a:cxnSpLocks/>
          </p:cNvCxnSpPr>
          <p:nvPr/>
        </p:nvCxnSpPr>
        <p:spPr>
          <a:xfrm>
            <a:off x="616385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24AED00B-C80A-804E-992C-58F17041F11A}"/>
              </a:ext>
            </a:extLst>
          </p:cNvPr>
          <p:cNvCxnSpPr>
            <a:cxnSpLocks/>
          </p:cNvCxnSpPr>
          <p:nvPr/>
        </p:nvCxnSpPr>
        <p:spPr>
          <a:xfrm>
            <a:off x="745584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1B829090-14B9-B441-B3C3-3D76D59021FD}"/>
              </a:ext>
            </a:extLst>
          </p:cNvPr>
          <p:cNvCxnSpPr>
            <a:cxnSpLocks/>
          </p:cNvCxnSpPr>
          <p:nvPr/>
        </p:nvCxnSpPr>
        <p:spPr>
          <a:xfrm flipV="1">
            <a:off x="745584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>
            <a:extLst>
              <a:ext uri="{FF2B5EF4-FFF2-40B4-BE49-F238E27FC236}">
                <a16:creationId xmlns:a16="http://schemas.microsoft.com/office/drawing/2014/main" id="{54808EAB-A7CE-D44B-AD54-409437FCF6C6}"/>
              </a:ext>
            </a:extLst>
          </p:cNvPr>
          <p:cNvCxnSpPr>
            <a:cxnSpLocks/>
          </p:cNvCxnSpPr>
          <p:nvPr/>
        </p:nvCxnSpPr>
        <p:spPr>
          <a:xfrm>
            <a:off x="745584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>
            <a:extLst>
              <a:ext uri="{FF2B5EF4-FFF2-40B4-BE49-F238E27FC236}">
                <a16:creationId xmlns:a16="http://schemas.microsoft.com/office/drawing/2014/main" id="{812F3AD1-AD6A-CB4F-BCA2-E348880422F6}"/>
              </a:ext>
            </a:extLst>
          </p:cNvPr>
          <p:cNvCxnSpPr>
            <a:cxnSpLocks/>
          </p:cNvCxnSpPr>
          <p:nvPr/>
        </p:nvCxnSpPr>
        <p:spPr>
          <a:xfrm>
            <a:off x="8755750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>
            <a:extLst>
              <a:ext uri="{FF2B5EF4-FFF2-40B4-BE49-F238E27FC236}">
                <a16:creationId xmlns:a16="http://schemas.microsoft.com/office/drawing/2014/main" id="{3601A11B-A72B-504B-98F3-618A80BF4923}"/>
              </a:ext>
            </a:extLst>
          </p:cNvPr>
          <p:cNvCxnSpPr>
            <a:cxnSpLocks/>
          </p:cNvCxnSpPr>
          <p:nvPr/>
        </p:nvCxnSpPr>
        <p:spPr>
          <a:xfrm flipV="1">
            <a:off x="8755750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B8EB1A0C-D00C-D54F-9E29-C1ED310D5EC5}"/>
              </a:ext>
            </a:extLst>
          </p:cNvPr>
          <p:cNvCxnSpPr>
            <a:cxnSpLocks/>
          </p:cNvCxnSpPr>
          <p:nvPr/>
        </p:nvCxnSpPr>
        <p:spPr>
          <a:xfrm>
            <a:off x="8755750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6CB134D3-2B84-3541-B0AE-799A6697543D}"/>
              </a:ext>
            </a:extLst>
          </p:cNvPr>
          <p:cNvCxnSpPr>
            <a:cxnSpLocks/>
          </p:cNvCxnSpPr>
          <p:nvPr/>
        </p:nvCxnSpPr>
        <p:spPr>
          <a:xfrm>
            <a:off x="9620238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urved Connector 307">
            <a:extLst>
              <a:ext uri="{FF2B5EF4-FFF2-40B4-BE49-F238E27FC236}">
                <a16:creationId xmlns:a16="http://schemas.microsoft.com/office/drawing/2014/main" id="{2B18A271-F45B-C248-B25A-A74B15175D00}"/>
              </a:ext>
            </a:extLst>
          </p:cNvPr>
          <p:cNvCxnSpPr>
            <a:cxnSpLocks/>
            <a:stCxn id="489" idx="6"/>
            <a:endCxn id="483" idx="2"/>
          </p:cNvCxnSpPr>
          <p:nvPr/>
        </p:nvCxnSpPr>
        <p:spPr>
          <a:xfrm flipV="1">
            <a:off x="9620238" y="490857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D6E22929-A097-394A-817D-069F74C3C3D8}"/>
              </a:ext>
            </a:extLst>
          </p:cNvPr>
          <p:cNvCxnSpPr>
            <a:cxnSpLocks/>
          </p:cNvCxnSpPr>
          <p:nvPr/>
        </p:nvCxnSpPr>
        <p:spPr>
          <a:xfrm flipV="1">
            <a:off x="9620238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>
            <a:extLst>
              <a:ext uri="{FF2B5EF4-FFF2-40B4-BE49-F238E27FC236}">
                <a16:creationId xmlns:a16="http://schemas.microsoft.com/office/drawing/2014/main" id="{DB4C9207-0CD1-054E-B5E0-5E24DD86EC77}"/>
              </a:ext>
            </a:extLst>
          </p:cNvPr>
          <p:cNvCxnSpPr>
            <a:cxnSpLocks/>
          </p:cNvCxnSpPr>
          <p:nvPr/>
        </p:nvCxnSpPr>
        <p:spPr>
          <a:xfrm flipV="1">
            <a:off x="3134972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0D4764C-8E89-1B40-95BB-FC383B291EFD}"/>
              </a:ext>
            </a:extLst>
          </p:cNvPr>
          <p:cNvCxnSpPr>
            <a:cxnSpLocks/>
            <a:endCxn id="527" idx="2"/>
          </p:cNvCxnSpPr>
          <p:nvPr/>
        </p:nvCxnSpPr>
        <p:spPr>
          <a:xfrm flipV="1">
            <a:off x="3134972" y="490857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>
            <a:extLst>
              <a:ext uri="{FF2B5EF4-FFF2-40B4-BE49-F238E27FC236}">
                <a16:creationId xmlns:a16="http://schemas.microsoft.com/office/drawing/2014/main" id="{76F33BAE-E5AD-A748-889B-FC1E439FAE86}"/>
              </a:ext>
            </a:extLst>
          </p:cNvPr>
          <p:cNvCxnSpPr>
            <a:cxnSpLocks/>
          </p:cNvCxnSpPr>
          <p:nvPr/>
        </p:nvCxnSpPr>
        <p:spPr>
          <a:xfrm>
            <a:off x="3134972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81776378-2D5E-CC47-AA9F-500E635A849C}"/>
              </a:ext>
            </a:extLst>
          </p:cNvPr>
          <p:cNvCxnSpPr>
            <a:cxnSpLocks/>
          </p:cNvCxnSpPr>
          <p:nvPr/>
        </p:nvCxnSpPr>
        <p:spPr>
          <a:xfrm flipV="1">
            <a:off x="3558320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0650CF36-ED7B-9349-B20F-2B9159B8FEE2}"/>
              </a:ext>
            </a:extLst>
          </p:cNvPr>
          <p:cNvCxnSpPr>
            <a:cxnSpLocks/>
            <a:endCxn id="539" idx="2"/>
          </p:cNvCxnSpPr>
          <p:nvPr/>
        </p:nvCxnSpPr>
        <p:spPr>
          <a:xfrm flipV="1">
            <a:off x="3558319" y="490857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9F02198E-EE6A-9446-BA78-2C0060BEB877}"/>
              </a:ext>
            </a:extLst>
          </p:cNvPr>
          <p:cNvCxnSpPr>
            <a:cxnSpLocks/>
          </p:cNvCxnSpPr>
          <p:nvPr/>
        </p:nvCxnSpPr>
        <p:spPr>
          <a:xfrm>
            <a:off x="3558320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F9E9CA9B-1F67-7E40-BB82-77CD7F6DCE21}"/>
              </a:ext>
            </a:extLst>
          </p:cNvPr>
          <p:cNvCxnSpPr>
            <a:cxnSpLocks/>
            <a:stCxn id="536" idx="6"/>
            <a:endCxn id="532" idx="2"/>
          </p:cNvCxnSpPr>
          <p:nvPr/>
        </p:nvCxnSpPr>
        <p:spPr>
          <a:xfrm flipV="1">
            <a:off x="4439816" y="512459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>
            <a:extLst>
              <a:ext uri="{FF2B5EF4-FFF2-40B4-BE49-F238E27FC236}">
                <a16:creationId xmlns:a16="http://schemas.microsoft.com/office/drawing/2014/main" id="{C1814382-1852-3D41-9141-738E4D9609F2}"/>
              </a:ext>
            </a:extLst>
          </p:cNvPr>
          <p:cNvCxnSpPr>
            <a:cxnSpLocks/>
            <a:stCxn id="537" idx="6"/>
            <a:endCxn id="533" idx="2"/>
          </p:cNvCxnSpPr>
          <p:nvPr/>
        </p:nvCxnSpPr>
        <p:spPr>
          <a:xfrm flipV="1">
            <a:off x="4439816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>
            <a:extLst>
              <a:ext uri="{FF2B5EF4-FFF2-40B4-BE49-F238E27FC236}">
                <a16:creationId xmlns:a16="http://schemas.microsoft.com/office/drawing/2014/main" id="{79B2788F-5723-D349-A884-90B4226FEAE7}"/>
              </a:ext>
            </a:extLst>
          </p:cNvPr>
          <p:cNvCxnSpPr>
            <a:cxnSpLocks/>
          </p:cNvCxnSpPr>
          <p:nvPr/>
        </p:nvCxnSpPr>
        <p:spPr>
          <a:xfrm>
            <a:off x="4876410" y="490011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>
            <a:extLst>
              <a:ext uri="{FF2B5EF4-FFF2-40B4-BE49-F238E27FC236}">
                <a16:creationId xmlns:a16="http://schemas.microsoft.com/office/drawing/2014/main" id="{710B31A7-853C-9248-BC0E-E28FB1F4C52A}"/>
              </a:ext>
            </a:extLst>
          </p:cNvPr>
          <p:cNvCxnSpPr>
            <a:cxnSpLocks/>
          </p:cNvCxnSpPr>
          <p:nvPr/>
        </p:nvCxnSpPr>
        <p:spPr>
          <a:xfrm>
            <a:off x="4876410" y="533215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598F039B-78E7-984A-AD88-BAD66519A1EC}"/>
              </a:ext>
            </a:extLst>
          </p:cNvPr>
          <p:cNvCxnSpPr>
            <a:cxnSpLocks/>
          </p:cNvCxnSpPr>
          <p:nvPr/>
        </p:nvCxnSpPr>
        <p:spPr>
          <a:xfrm flipV="1">
            <a:off x="5299562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>
            <a:extLst>
              <a:ext uri="{FF2B5EF4-FFF2-40B4-BE49-F238E27FC236}">
                <a16:creationId xmlns:a16="http://schemas.microsoft.com/office/drawing/2014/main" id="{B3232B90-700B-BA44-B460-90CACF1A1B01}"/>
              </a:ext>
            </a:extLst>
          </p:cNvPr>
          <p:cNvCxnSpPr>
            <a:cxnSpLocks/>
          </p:cNvCxnSpPr>
          <p:nvPr/>
        </p:nvCxnSpPr>
        <p:spPr>
          <a:xfrm>
            <a:off x="5299562" y="490857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urved Connector 327">
            <a:extLst>
              <a:ext uri="{FF2B5EF4-FFF2-40B4-BE49-F238E27FC236}">
                <a16:creationId xmlns:a16="http://schemas.microsoft.com/office/drawing/2014/main" id="{A741299E-0FF4-6C45-B3EB-53B0726DC393}"/>
              </a:ext>
            </a:extLst>
          </p:cNvPr>
          <p:cNvCxnSpPr>
            <a:cxnSpLocks/>
          </p:cNvCxnSpPr>
          <p:nvPr/>
        </p:nvCxnSpPr>
        <p:spPr>
          <a:xfrm>
            <a:off x="5299562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>
            <a:extLst>
              <a:ext uri="{FF2B5EF4-FFF2-40B4-BE49-F238E27FC236}">
                <a16:creationId xmlns:a16="http://schemas.microsoft.com/office/drawing/2014/main" id="{7C798984-9F99-C14F-89F5-5BCB0FDF5C1A}"/>
              </a:ext>
            </a:extLst>
          </p:cNvPr>
          <p:cNvCxnSpPr>
            <a:cxnSpLocks/>
          </p:cNvCxnSpPr>
          <p:nvPr/>
        </p:nvCxnSpPr>
        <p:spPr>
          <a:xfrm flipV="1">
            <a:off x="5722714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urved Connector 332">
            <a:extLst>
              <a:ext uri="{FF2B5EF4-FFF2-40B4-BE49-F238E27FC236}">
                <a16:creationId xmlns:a16="http://schemas.microsoft.com/office/drawing/2014/main" id="{D305654C-34D4-1943-87B0-DC8E3E5EA4C2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5722715" y="490857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A5BF9E19-9C7F-B746-9323-532F1BB08455}"/>
              </a:ext>
            </a:extLst>
          </p:cNvPr>
          <p:cNvCxnSpPr>
            <a:cxnSpLocks/>
          </p:cNvCxnSpPr>
          <p:nvPr/>
        </p:nvCxnSpPr>
        <p:spPr>
          <a:xfrm>
            <a:off x="5722714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urved Connector 334">
            <a:extLst>
              <a:ext uri="{FF2B5EF4-FFF2-40B4-BE49-F238E27FC236}">
                <a16:creationId xmlns:a16="http://schemas.microsoft.com/office/drawing/2014/main" id="{62D96979-A09B-9C4F-9747-771F9D7FE167}"/>
              </a:ext>
            </a:extLst>
          </p:cNvPr>
          <p:cNvCxnSpPr>
            <a:cxnSpLocks/>
          </p:cNvCxnSpPr>
          <p:nvPr/>
        </p:nvCxnSpPr>
        <p:spPr>
          <a:xfrm>
            <a:off x="7019642" y="491546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urved Connector 335">
            <a:extLst>
              <a:ext uri="{FF2B5EF4-FFF2-40B4-BE49-F238E27FC236}">
                <a16:creationId xmlns:a16="http://schemas.microsoft.com/office/drawing/2014/main" id="{15D004D4-A934-A947-81FF-718DA6556AED}"/>
              </a:ext>
            </a:extLst>
          </p:cNvPr>
          <p:cNvCxnSpPr>
            <a:cxnSpLocks/>
          </p:cNvCxnSpPr>
          <p:nvPr/>
        </p:nvCxnSpPr>
        <p:spPr>
          <a:xfrm flipV="1">
            <a:off x="7027950" y="492653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>
            <a:extLst>
              <a:ext uri="{FF2B5EF4-FFF2-40B4-BE49-F238E27FC236}">
                <a16:creationId xmlns:a16="http://schemas.microsoft.com/office/drawing/2014/main" id="{285E17B2-2AB7-584E-89B0-9C9E118168E1}"/>
              </a:ext>
            </a:extLst>
          </p:cNvPr>
          <p:cNvCxnSpPr>
            <a:cxnSpLocks/>
          </p:cNvCxnSpPr>
          <p:nvPr/>
        </p:nvCxnSpPr>
        <p:spPr>
          <a:xfrm flipV="1">
            <a:off x="7885619" y="535674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>
            <a:extLst>
              <a:ext uri="{FF2B5EF4-FFF2-40B4-BE49-F238E27FC236}">
                <a16:creationId xmlns:a16="http://schemas.microsoft.com/office/drawing/2014/main" id="{D76550F6-291B-E04C-8729-6EB185B62E43}"/>
              </a:ext>
            </a:extLst>
          </p:cNvPr>
          <p:cNvCxnSpPr>
            <a:cxnSpLocks/>
          </p:cNvCxnSpPr>
          <p:nvPr/>
        </p:nvCxnSpPr>
        <p:spPr>
          <a:xfrm>
            <a:off x="7890165" y="491623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80BAA022-D976-B246-A259-808F004F5D24}"/>
              </a:ext>
            </a:extLst>
          </p:cNvPr>
          <p:cNvCxnSpPr>
            <a:cxnSpLocks/>
          </p:cNvCxnSpPr>
          <p:nvPr/>
        </p:nvCxnSpPr>
        <p:spPr>
          <a:xfrm>
            <a:off x="7890165" y="513225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>
            <a:extLst>
              <a:ext uri="{FF2B5EF4-FFF2-40B4-BE49-F238E27FC236}">
                <a16:creationId xmlns:a16="http://schemas.microsoft.com/office/drawing/2014/main" id="{022D47D9-A7DA-2547-8227-CFC7E9AA244D}"/>
              </a:ext>
            </a:extLst>
          </p:cNvPr>
          <p:cNvCxnSpPr>
            <a:cxnSpLocks/>
          </p:cNvCxnSpPr>
          <p:nvPr/>
        </p:nvCxnSpPr>
        <p:spPr>
          <a:xfrm flipV="1">
            <a:off x="8321113" y="533373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urved Connector 340">
            <a:extLst>
              <a:ext uri="{FF2B5EF4-FFF2-40B4-BE49-F238E27FC236}">
                <a16:creationId xmlns:a16="http://schemas.microsoft.com/office/drawing/2014/main" id="{B90D8E5A-2698-4B4C-A8AC-BFDA73EC67CF}"/>
              </a:ext>
            </a:extLst>
          </p:cNvPr>
          <p:cNvCxnSpPr>
            <a:cxnSpLocks/>
          </p:cNvCxnSpPr>
          <p:nvPr/>
        </p:nvCxnSpPr>
        <p:spPr>
          <a:xfrm>
            <a:off x="8312805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>
            <a:extLst>
              <a:ext uri="{FF2B5EF4-FFF2-40B4-BE49-F238E27FC236}">
                <a16:creationId xmlns:a16="http://schemas.microsoft.com/office/drawing/2014/main" id="{FEE0DBBA-68AD-204E-9969-C66FA5FBF7D7}"/>
              </a:ext>
            </a:extLst>
          </p:cNvPr>
          <p:cNvCxnSpPr>
            <a:cxnSpLocks/>
          </p:cNvCxnSpPr>
          <p:nvPr/>
        </p:nvCxnSpPr>
        <p:spPr>
          <a:xfrm flipV="1">
            <a:off x="8321113" y="491965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7D59D61A-140B-D54C-8C50-0F61DE5738F8}"/>
              </a:ext>
            </a:extLst>
          </p:cNvPr>
          <p:cNvCxnSpPr>
            <a:cxnSpLocks/>
            <a:stCxn id="494" idx="6"/>
          </p:cNvCxnSpPr>
          <p:nvPr/>
        </p:nvCxnSpPr>
        <p:spPr>
          <a:xfrm flipV="1">
            <a:off x="9188190" y="535068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343">
            <a:extLst>
              <a:ext uri="{FF2B5EF4-FFF2-40B4-BE49-F238E27FC236}">
                <a16:creationId xmlns:a16="http://schemas.microsoft.com/office/drawing/2014/main" id="{7AA068CF-70AC-A04C-A720-D5008F2CB740}"/>
              </a:ext>
            </a:extLst>
          </p:cNvPr>
          <p:cNvCxnSpPr>
            <a:cxnSpLocks/>
            <a:stCxn id="491" idx="6"/>
          </p:cNvCxnSpPr>
          <p:nvPr/>
        </p:nvCxnSpPr>
        <p:spPr>
          <a:xfrm>
            <a:off x="9188190" y="490857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urved Connector 344">
            <a:extLst>
              <a:ext uri="{FF2B5EF4-FFF2-40B4-BE49-F238E27FC236}">
                <a16:creationId xmlns:a16="http://schemas.microsoft.com/office/drawing/2014/main" id="{B1EFE7E0-8C5B-EF40-88EB-2D9DB1D83FC0}"/>
              </a:ext>
            </a:extLst>
          </p:cNvPr>
          <p:cNvCxnSpPr>
            <a:cxnSpLocks/>
            <a:stCxn id="492" idx="6"/>
          </p:cNvCxnSpPr>
          <p:nvPr/>
        </p:nvCxnSpPr>
        <p:spPr>
          <a:xfrm flipV="1">
            <a:off x="9188190" y="492394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6DCD7AFC-EA82-6F44-8E43-759F277BF9B2}"/>
              </a:ext>
            </a:extLst>
          </p:cNvPr>
          <p:cNvCxnSpPr>
            <a:cxnSpLocks/>
            <a:endCxn id="473" idx="2"/>
          </p:cNvCxnSpPr>
          <p:nvPr/>
        </p:nvCxnSpPr>
        <p:spPr>
          <a:xfrm flipV="1">
            <a:off x="10032488" y="534062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urved Connector 346">
            <a:extLst>
              <a:ext uri="{FF2B5EF4-FFF2-40B4-BE49-F238E27FC236}">
                <a16:creationId xmlns:a16="http://schemas.microsoft.com/office/drawing/2014/main" id="{12F99552-F076-F74E-B289-CD3EED17C761}"/>
              </a:ext>
            </a:extLst>
          </p:cNvPr>
          <p:cNvCxnSpPr>
            <a:cxnSpLocks/>
          </p:cNvCxnSpPr>
          <p:nvPr/>
        </p:nvCxnSpPr>
        <p:spPr>
          <a:xfrm flipV="1">
            <a:off x="10032488" y="491546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F56BC5E3-FDC2-AB4C-8CED-A1F305CCF65F}"/>
              </a:ext>
            </a:extLst>
          </p:cNvPr>
          <p:cNvCxnSpPr>
            <a:cxnSpLocks/>
            <a:endCxn id="473" idx="2"/>
          </p:cNvCxnSpPr>
          <p:nvPr/>
        </p:nvCxnSpPr>
        <p:spPr>
          <a:xfrm>
            <a:off x="10032488" y="534062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06C2F276-0EEA-7047-8512-BC12505DF981}"/>
              </a:ext>
            </a:extLst>
          </p:cNvPr>
          <p:cNvCxnSpPr>
            <a:cxnSpLocks/>
          </p:cNvCxnSpPr>
          <p:nvPr/>
        </p:nvCxnSpPr>
        <p:spPr>
          <a:xfrm flipV="1">
            <a:off x="10469207" y="535068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011C4E5B-89E0-1D46-A105-651FFF0CBA37}"/>
              </a:ext>
            </a:extLst>
          </p:cNvPr>
          <p:cNvCxnSpPr>
            <a:cxnSpLocks/>
          </p:cNvCxnSpPr>
          <p:nvPr/>
        </p:nvCxnSpPr>
        <p:spPr>
          <a:xfrm flipV="1">
            <a:off x="10469207" y="492394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>
            <a:extLst>
              <a:ext uri="{FF2B5EF4-FFF2-40B4-BE49-F238E27FC236}">
                <a16:creationId xmlns:a16="http://schemas.microsoft.com/office/drawing/2014/main" id="{1584ECBF-3E99-6945-BB79-76D416F608EF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10469207" y="534062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F269B4C0-AB5F-AE40-B033-8ED1DD416F90}"/>
              </a:ext>
            </a:extLst>
          </p:cNvPr>
          <p:cNvCxnSpPr>
            <a:stCxn id="547" idx="6"/>
            <a:endCxn id="551" idx="2"/>
          </p:cNvCxnSpPr>
          <p:nvPr/>
        </p:nvCxnSpPr>
        <p:spPr>
          <a:xfrm flipV="1">
            <a:off x="551384" y="491041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A4AA93B4-D6D6-CD45-B7B9-4BD32D427C7D}"/>
              </a:ext>
            </a:extLst>
          </p:cNvPr>
          <p:cNvCxnSpPr>
            <a:cxnSpLocks/>
            <a:stCxn id="551" idx="6"/>
            <a:endCxn id="565" idx="2"/>
          </p:cNvCxnSpPr>
          <p:nvPr/>
        </p:nvCxnSpPr>
        <p:spPr>
          <a:xfrm>
            <a:off x="983432" y="491041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865A3B17-E0CC-1D4B-8987-3DC723FD43BE}"/>
              </a:ext>
            </a:extLst>
          </p:cNvPr>
          <p:cNvCxnSpPr>
            <a:cxnSpLocks/>
            <a:stCxn id="539" idx="6"/>
            <a:endCxn id="535" idx="2"/>
          </p:cNvCxnSpPr>
          <p:nvPr/>
        </p:nvCxnSpPr>
        <p:spPr>
          <a:xfrm>
            <a:off x="4007768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34B17C0D-3EF5-6F43-B1E5-59F1C0DBF026}"/>
              </a:ext>
            </a:extLst>
          </p:cNvPr>
          <p:cNvCxnSpPr>
            <a:cxnSpLocks/>
            <a:stCxn id="565" idx="6"/>
            <a:endCxn id="561" idx="2"/>
          </p:cNvCxnSpPr>
          <p:nvPr/>
        </p:nvCxnSpPr>
        <p:spPr>
          <a:xfrm>
            <a:off x="1415480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190C2011-E461-AB4D-8BDD-3B1F0BEA4B49}"/>
              </a:ext>
            </a:extLst>
          </p:cNvPr>
          <p:cNvCxnSpPr>
            <a:cxnSpLocks/>
            <a:stCxn id="561" idx="6"/>
            <a:endCxn id="557" idx="2"/>
          </p:cNvCxnSpPr>
          <p:nvPr/>
        </p:nvCxnSpPr>
        <p:spPr>
          <a:xfrm flipV="1">
            <a:off x="1847528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7D814F84-824D-BA44-B5F7-E23815640564}"/>
              </a:ext>
            </a:extLst>
          </p:cNvPr>
          <p:cNvCxnSpPr>
            <a:cxnSpLocks/>
          </p:cNvCxnSpPr>
          <p:nvPr/>
        </p:nvCxnSpPr>
        <p:spPr>
          <a:xfrm flipV="1">
            <a:off x="2707470" y="490672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0F678CFA-AE9B-4E47-8F25-B49BFED0FA8A}"/>
              </a:ext>
            </a:extLst>
          </p:cNvPr>
          <p:cNvCxnSpPr>
            <a:cxnSpLocks/>
          </p:cNvCxnSpPr>
          <p:nvPr/>
        </p:nvCxnSpPr>
        <p:spPr>
          <a:xfrm>
            <a:off x="616385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>
            <a:extLst>
              <a:ext uri="{FF2B5EF4-FFF2-40B4-BE49-F238E27FC236}">
                <a16:creationId xmlns:a16="http://schemas.microsoft.com/office/drawing/2014/main" id="{4A761C5A-E508-EC4F-9510-469059E7702A}"/>
              </a:ext>
            </a:extLst>
          </p:cNvPr>
          <p:cNvCxnSpPr>
            <a:cxnSpLocks/>
            <a:stCxn id="510" idx="6"/>
          </p:cNvCxnSpPr>
          <p:nvPr/>
        </p:nvCxnSpPr>
        <p:spPr>
          <a:xfrm flipV="1">
            <a:off x="7459998" y="534062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AA82B8DB-35AF-9043-80CD-C157A2648ED9}"/>
              </a:ext>
            </a:extLst>
          </p:cNvPr>
          <p:cNvCxnSpPr>
            <a:cxnSpLocks/>
            <a:stCxn id="482" idx="6"/>
          </p:cNvCxnSpPr>
          <p:nvPr/>
        </p:nvCxnSpPr>
        <p:spPr>
          <a:xfrm flipV="1">
            <a:off x="8756142" y="534062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5CA2E27A-0D06-B841-A4DA-9572AC77806F}"/>
              </a:ext>
            </a:extLst>
          </p:cNvPr>
          <p:cNvCxnSpPr>
            <a:cxnSpLocks/>
          </p:cNvCxnSpPr>
          <p:nvPr/>
        </p:nvCxnSpPr>
        <p:spPr>
          <a:xfrm>
            <a:off x="9620238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>
            <a:extLst>
              <a:ext uri="{FF2B5EF4-FFF2-40B4-BE49-F238E27FC236}">
                <a16:creationId xmlns:a16="http://schemas.microsoft.com/office/drawing/2014/main" id="{49F74004-3D82-C94B-B98D-D56F4E138404}"/>
              </a:ext>
            </a:extLst>
          </p:cNvPr>
          <p:cNvCxnSpPr>
            <a:cxnSpLocks/>
            <a:stCxn id="523" idx="6"/>
            <a:endCxn id="527" idx="2"/>
          </p:cNvCxnSpPr>
          <p:nvPr/>
        </p:nvCxnSpPr>
        <p:spPr>
          <a:xfrm flipV="1">
            <a:off x="3143672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7DB7DDBC-046F-B748-8C64-F0EABA86AD15}"/>
              </a:ext>
            </a:extLst>
          </p:cNvPr>
          <p:cNvCxnSpPr>
            <a:cxnSpLocks/>
            <a:stCxn id="527" idx="6"/>
            <a:endCxn id="539" idx="2"/>
          </p:cNvCxnSpPr>
          <p:nvPr/>
        </p:nvCxnSpPr>
        <p:spPr>
          <a:xfrm>
            <a:off x="3575720" y="490857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>
            <a:extLst>
              <a:ext uri="{FF2B5EF4-FFF2-40B4-BE49-F238E27FC236}">
                <a16:creationId xmlns:a16="http://schemas.microsoft.com/office/drawing/2014/main" id="{BEDE9D3E-16F0-5C43-8001-79619E440AA6}"/>
              </a:ext>
            </a:extLst>
          </p:cNvPr>
          <p:cNvCxnSpPr>
            <a:cxnSpLocks/>
            <a:stCxn id="535" idx="6"/>
            <a:endCxn id="532" idx="2"/>
          </p:cNvCxnSpPr>
          <p:nvPr/>
        </p:nvCxnSpPr>
        <p:spPr>
          <a:xfrm>
            <a:off x="4439816" y="491199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9AC27FE4-94D0-3A4F-969E-BEED46071D78}"/>
              </a:ext>
            </a:extLst>
          </p:cNvPr>
          <p:cNvCxnSpPr>
            <a:cxnSpLocks/>
          </p:cNvCxnSpPr>
          <p:nvPr/>
        </p:nvCxnSpPr>
        <p:spPr>
          <a:xfrm>
            <a:off x="4876410" y="511613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3B5C052-FDF4-2F49-99CB-5F455A1130A3}"/>
              </a:ext>
            </a:extLst>
          </p:cNvPr>
          <p:cNvCxnSpPr>
            <a:cxnSpLocks/>
            <a:stCxn id="520" idx="6"/>
          </p:cNvCxnSpPr>
          <p:nvPr/>
        </p:nvCxnSpPr>
        <p:spPr>
          <a:xfrm flipV="1">
            <a:off x="5303912" y="491546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urved Connector 368">
            <a:extLst>
              <a:ext uri="{FF2B5EF4-FFF2-40B4-BE49-F238E27FC236}">
                <a16:creationId xmlns:a16="http://schemas.microsoft.com/office/drawing/2014/main" id="{676F8A8A-DEE3-304A-9749-AD1F1EB129B7}"/>
              </a:ext>
            </a:extLst>
          </p:cNvPr>
          <p:cNvCxnSpPr>
            <a:cxnSpLocks/>
            <a:stCxn id="499" idx="6"/>
            <a:endCxn id="503" idx="2"/>
          </p:cNvCxnSpPr>
          <p:nvPr/>
        </p:nvCxnSpPr>
        <p:spPr>
          <a:xfrm flipV="1">
            <a:off x="5731806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urved Connector 369">
            <a:extLst>
              <a:ext uri="{FF2B5EF4-FFF2-40B4-BE49-F238E27FC236}">
                <a16:creationId xmlns:a16="http://schemas.microsoft.com/office/drawing/2014/main" id="{4818EBB8-46C4-3E48-97FD-E248BE345F62}"/>
              </a:ext>
            </a:extLst>
          </p:cNvPr>
          <p:cNvCxnSpPr>
            <a:cxnSpLocks/>
            <a:stCxn id="513" idx="6"/>
            <a:endCxn id="510" idx="2"/>
          </p:cNvCxnSpPr>
          <p:nvPr/>
        </p:nvCxnSpPr>
        <p:spPr>
          <a:xfrm>
            <a:off x="7027950" y="534404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E7BD1D90-95FA-3046-9467-468DD6A530A5}"/>
              </a:ext>
            </a:extLst>
          </p:cNvPr>
          <p:cNvCxnSpPr>
            <a:cxnSpLocks/>
            <a:stCxn id="497" idx="6"/>
            <a:endCxn id="477" idx="2"/>
          </p:cNvCxnSpPr>
          <p:nvPr/>
        </p:nvCxnSpPr>
        <p:spPr>
          <a:xfrm>
            <a:off x="7892046" y="534062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urved Connector 371">
            <a:extLst>
              <a:ext uri="{FF2B5EF4-FFF2-40B4-BE49-F238E27FC236}">
                <a16:creationId xmlns:a16="http://schemas.microsoft.com/office/drawing/2014/main" id="{9CCDDFC5-BB78-BE4A-A5CC-07F938CDDF77}"/>
              </a:ext>
            </a:extLst>
          </p:cNvPr>
          <p:cNvCxnSpPr>
            <a:cxnSpLocks/>
            <a:stCxn id="477" idx="6"/>
          </p:cNvCxnSpPr>
          <p:nvPr/>
        </p:nvCxnSpPr>
        <p:spPr>
          <a:xfrm>
            <a:off x="8324094" y="534315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urved Connector 372">
            <a:extLst>
              <a:ext uri="{FF2B5EF4-FFF2-40B4-BE49-F238E27FC236}">
                <a16:creationId xmlns:a16="http://schemas.microsoft.com/office/drawing/2014/main" id="{31998693-4242-4940-A90C-1F2C9A6F28B3}"/>
              </a:ext>
            </a:extLst>
          </p:cNvPr>
          <p:cNvCxnSpPr>
            <a:cxnSpLocks/>
            <a:stCxn id="493" idx="6"/>
            <a:endCxn id="489" idx="2"/>
          </p:cNvCxnSpPr>
          <p:nvPr/>
        </p:nvCxnSpPr>
        <p:spPr>
          <a:xfrm>
            <a:off x="9188190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1CD1ED63-4253-7B4D-9722-FD56B49B5AAF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052286" y="490857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>
            <a:extLst>
              <a:ext uri="{FF2B5EF4-FFF2-40B4-BE49-F238E27FC236}">
                <a16:creationId xmlns:a16="http://schemas.microsoft.com/office/drawing/2014/main" id="{0B7CE0C0-0F35-0141-8166-A6818AD80B50}"/>
              </a:ext>
            </a:extLst>
          </p:cNvPr>
          <p:cNvCxnSpPr>
            <a:cxnSpLocks/>
            <a:stCxn id="471" idx="6"/>
          </p:cNvCxnSpPr>
          <p:nvPr/>
        </p:nvCxnSpPr>
        <p:spPr>
          <a:xfrm>
            <a:off x="10484334" y="490857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82CBC889-A8A1-0147-BEA4-1DC7FD404D4E}"/>
              </a:ext>
            </a:extLst>
          </p:cNvPr>
          <p:cNvCxnSpPr>
            <a:cxnSpLocks/>
          </p:cNvCxnSpPr>
          <p:nvPr/>
        </p:nvCxnSpPr>
        <p:spPr>
          <a:xfrm flipV="1">
            <a:off x="2269703" y="534539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399">
            <a:extLst>
              <a:ext uri="{FF2B5EF4-FFF2-40B4-BE49-F238E27FC236}">
                <a16:creationId xmlns:a16="http://schemas.microsoft.com/office/drawing/2014/main" id="{BDE31147-996D-F14D-BF6F-78FA523A1793}"/>
              </a:ext>
            </a:extLst>
          </p:cNvPr>
          <p:cNvCxnSpPr>
            <a:cxnSpLocks/>
            <a:stCxn id="517" idx="6"/>
            <a:endCxn id="513" idx="2"/>
          </p:cNvCxnSpPr>
          <p:nvPr/>
        </p:nvCxnSpPr>
        <p:spPr>
          <a:xfrm>
            <a:off x="6595902" y="5340622"/>
            <a:ext cx="288032" cy="342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Left Brace 566">
            <a:extLst>
              <a:ext uri="{FF2B5EF4-FFF2-40B4-BE49-F238E27FC236}">
                <a16:creationId xmlns:a16="http://schemas.microsoft.com/office/drawing/2014/main" id="{814606EB-0D5E-084F-9DD9-9B8DD6354F09}"/>
              </a:ext>
            </a:extLst>
          </p:cNvPr>
          <p:cNvSpPr/>
          <p:nvPr/>
        </p:nvSpPr>
        <p:spPr>
          <a:xfrm rot="5400000">
            <a:off x="6854125" y="3822326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Left Brace 567">
            <a:extLst>
              <a:ext uri="{FF2B5EF4-FFF2-40B4-BE49-F238E27FC236}">
                <a16:creationId xmlns:a16="http://schemas.microsoft.com/office/drawing/2014/main" id="{8920AA9D-BD96-2146-8883-53B74BD0320D}"/>
              </a:ext>
            </a:extLst>
          </p:cNvPr>
          <p:cNvSpPr/>
          <p:nvPr/>
        </p:nvSpPr>
        <p:spPr>
          <a:xfrm rot="5400000">
            <a:off x="6617025" y="3437213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C88A7A58-B801-FC4A-B42E-B5543C06072F}"/>
              </a:ext>
            </a:extLst>
          </p:cNvPr>
          <p:cNvSpPr/>
          <p:nvPr/>
        </p:nvSpPr>
        <p:spPr>
          <a:xfrm rot="5400000">
            <a:off x="6425782" y="2051624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DC2625C7-A5AA-DA40-8584-4CEE649A0A72}"/>
              </a:ext>
            </a:extLst>
          </p:cNvPr>
          <p:cNvSpPr/>
          <p:nvPr/>
        </p:nvSpPr>
        <p:spPr>
          <a:xfrm rot="5400000">
            <a:off x="6625148" y="1658878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BC8A164-A334-BB49-89DD-6B6DA0E52255}"/>
              </a:ext>
            </a:extLst>
          </p:cNvPr>
          <p:cNvGrpSpPr/>
          <p:nvPr/>
        </p:nvGrpSpPr>
        <p:grpSpPr>
          <a:xfrm>
            <a:off x="1271464" y="4838410"/>
            <a:ext cx="144016" cy="792088"/>
            <a:chOff x="2495600" y="1052736"/>
            <a:chExt cx="144016" cy="792088"/>
          </a:xfrm>
        </p:grpSpPr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41C5CE2-9752-B84A-B127-45B7D4C5C79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92E89FF0-B43F-7342-BD65-5111A7C5153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C004438-951E-D04B-8A3C-947720913D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3758ADA-65BC-7842-AFBC-0AF5832EA50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6A0789-FA14-3647-9B72-869727E721A5}"/>
              </a:ext>
            </a:extLst>
          </p:cNvPr>
          <p:cNvGrpSpPr/>
          <p:nvPr/>
        </p:nvGrpSpPr>
        <p:grpSpPr>
          <a:xfrm>
            <a:off x="1703512" y="4839987"/>
            <a:ext cx="144016" cy="792088"/>
            <a:chOff x="2495600" y="1052736"/>
            <a:chExt cx="144016" cy="792088"/>
          </a:xfrm>
        </p:grpSpPr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F4147E17-F261-3848-B205-5515EAA3203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A63F98C6-CEFE-4940-AEB7-10B34C130CA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8A1955A1-8340-004D-A040-A123AD75339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064C01D-E537-7F48-9F65-0E87C4225E5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D2D987B-67CE-A240-91BA-810BBEF6B942}"/>
              </a:ext>
            </a:extLst>
          </p:cNvPr>
          <p:cNvGrpSpPr/>
          <p:nvPr/>
        </p:nvGrpSpPr>
        <p:grpSpPr>
          <a:xfrm>
            <a:off x="2135560" y="4838410"/>
            <a:ext cx="144016" cy="792088"/>
            <a:chOff x="2495600" y="1052736"/>
            <a:chExt cx="144016" cy="792088"/>
          </a:xfrm>
        </p:grpSpPr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C13B01B-FFEA-B541-A35D-C8EDD243330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91B34E16-A729-984B-A86B-79893A0338F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C50366C8-F0C9-DB49-B3AA-9B58049FDF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57A87428-CEF6-3742-8839-11B9F26A8FC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FB0A791-46F0-924A-A2B6-A78CAA46288F}"/>
              </a:ext>
            </a:extLst>
          </p:cNvPr>
          <p:cNvGrpSpPr/>
          <p:nvPr/>
        </p:nvGrpSpPr>
        <p:grpSpPr>
          <a:xfrm>
            <a:off x="839416" y="4838410"/>
            <a:ext cx="144016" cy="792088"/>
            <a:chOff x="2495600" y="1052736"/>
            <a:chExt cx="144016" cy="792088"/>
          </a:xfrm>
        </p:grpSpPr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E5FC99AB-3EEA-9F49-B6B2-D77908EE13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632D149D-5226-074C-A6E2-C94281FC540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4BC4036-46C4-5A48-87FC-55A407BBA9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C514A864-22EF-9C48-B222-E17F55894D9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AE85857-7573-C54D-A3C0-444D1B8CBE04}"/>
              </a:ext>
            </a:extLst>
          </p:cNvPr>
          <p:cNvGrpSpPr/>
          <p:nvPr/>
        </p:nvGrpSpPr>
        <p:grpSpPr>
          <a:xfrm>
            <a:off x="407368" y="4839099"/>
            <a:ext cx="144016" cy="792088"/>
            <a:chOff x="2495600" y="1052736"/>
            <a:chExt cx="144016" cy="792088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E97B62CA-F51B-CF44-A335-7B947BAB210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C77EA616-3531-3846-B49A-2390C7354F6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4DADAAD2-9467-B042-B940-7A9FA509CB2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5FB9A76-FC8D-D241-BD88-71CC6E3BDB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4FAC237-86AF-A944-A4C8-F6A0340DE269}"/>
              </a:ext>
            </a:extLst>
          </p:cNvPr>
          <p:cNvGrpSpPr/>
          <p:nvPr/>
        </p:nvGrpSpPr>
        <p:grpSpPr>
          <a:xfrm>
            <a:off x="2568000" y="4838410"/>
            <a:ext cx="144016" cy="792088"/>
            <a:chOff x="2495600" y="1052736"/>
            <a:chExt cx="144016" cy="792088"/>
          </a:xfrm>
        </p:grpSpPr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0BEE9244-4F59-F44D-981C-BBB46B75392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36E9F628-F5F3-D842-8295-8CDC9F21E63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15A66D6-5B7B-7A45-8FD0-7B05FD87B917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DA1535FF-45A6-3740-82FD-5BAE2DDB219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4B521AE-4696-3C46-B89A-EE48872FFCE4}"/>
              </a:ext>
            </a:extLst>
          </p:cNvPr>
          <p:cNvGrpSpPr/>
          <p:nvPr/>
        </p:nvGrpSpPr>
        <p:grpSpPr>
          <a:xfrm>
            <a:off x="3863752" y="4836566"/>
            <a:ext cx="144016" cy="792088"/>
            <a:chOff x="2495600" y="1052736"/>
            <a:chExt cx="144016" cy="792088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C3C49140-CD4D-914A-9CC0-4A1DA921B55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0A4D4120-7052-A743-A1DC-391CEE6458F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7B49C05-68C4-5D48-A47B-EFEAB62D57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4CC315A-FDBD-D340-AB61-89DEBDD63B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1093554-4D26-574B-A037-1AF25BC6BC03}"/>
              </a:ext>
            </a:extLst>
          </p:cNvPr>
          <p:cNvGrpSpPr/>
          <p:nvPr/>
        </p:nvGrpSpPr>
        <p:grpSpPr>
          <a:xfrm>
            <a:off x="4295800" y="4839987"/>
            <a:ext cx="144016" cy="792088"/>
            <a:chOff x="2495600" y="1052736"/>
            <a:chExt cx="144016" cy="792088"/>
          </a:xfrm>
        </p:grpSpPr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7EFADED-C458-F14B-A789-17190119917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70B1A0B-DA01-0A41-BEC8-5DB182B3768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850253E2-6BA5-374F-AABE-E171BD63486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E13BF225-05BD-F140-B333-8FBC72AC1BE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6E6D988-D6B3-B746-94F3-A8348A3244BC}"/>
              </a:ext>
            </a:extLst>
          </p:cNvPr>
          <p:cNvGrpSpPr/>
          <p:nvPr/>
        </p:nvGrpSpPr>
        <p:grpSpPr>
          <a:xfrm>
            <a:off x="4727848" y="4836566"/>
            <a:ext cx="144016" cy="792088"/>
            <a:chOff x="2495600" y="1052736"/>
            <a:chExt cx="144016" cy="792088"/>
          </a:xfrm>
        </p:grpSpPr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1199F97F-7542-064F-9F38-29113D97B61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59C626CB-DC76-7A4E-8696-8D106384C34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05BB751-A5B7-3E4F-9052-13247A87FE8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06ADA55-A582-AF42-9308-6CF15F8FA46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75E62D8-8B53-B341-BAD7-25C039E9B1CD}"/>
              </a:ext>
            </a:extLst>
          </p:cNvPr>
          <p:cNvGrpSpPr/>
          <p:nvPr/>
        </p:nvGrpSpPr>
        <p:grpSpPr>
          <a:xfrm>
            <a:off x="3431704" y="4836566"/>
            <a:ext cx="144016" cy="792088"/>
            <a:chOff x="2495600" y="1052736"/>
            <a:chExt cx="144016" cy="792088"/>
          </a:xfrm>
        </p:grpSpPr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39729DE6-19C9-4E41-9AC2-6D02AE5E0F3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962C396-8D94-CE49-B741-E1920248A30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D38FA7-C104-E54A-9B33-0B6A275F9AE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70E6710-09F9-454E-8F5A-F6CACD17CD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3A035EE-810E-A443-AC46-8A5FB8452702}"/>
              </a:ext>
            </a:extLst>
          </p:cNvPr>
          <p:cNvGrpSpPr/>
          <p:nvPr/>
        </p:nvGrpSpPr>
        <p:grpSpPr>
          <a:xfrm>
            <a:off x="2999656" y="4839099"/>
            <a:ext cx="144016" cy="792088"/>
            <a:chOff x="2495600" y="1052736"/>
            <a:chExt cx="144016" cy="792088"/>
          </a:xfrm>
        </p:grpSpPr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63E098-1B5C-D24C-AD00-A2844F0A30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1B3E220-8F7C-B941-B25E-E6556B393BB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AA51B006-0AB0-124A-8E7E-341DF448E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E1253361-2840-1048-A50F-30B0CA9AA5E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C1A219-550C-4A46-AE42-02405ABFE0D2}"/>
              </a:ext>
            </a:extLst>
          </p:cNvPr>
          <p:cNvGrpSpPr/>
          <p:nvPr/>
        </p:nvGrpSpPr>
        <p:grpSpPr>
          <a:xfrm>
            <a:off x="5159896" y="4836566"/>
            <a:ext cx="144016" cy="792088"/>
            <a:chOff x="2495600" y="1052736"/>
            <a:chExt cx="144016" cy="792088"/>
          </a:xfrm>
        </p:grpSpPr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3C7E28E-F34E-FB4D-93FE-AABD45A5C6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FFA79B9-6C55-DB44-9482-1676CAB9DD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48E3D16-D490-424B-AD1C-4C0B1C7AEB3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BA3F8DE1-05A3-7047-A583-008BB174FAE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3858232-B877-9043-A41E-4E27E2FFD505}"/>
              </a:ext>
            </a:extLst>
          </p:cNvPr>
          <p:cNvGrpSpPr/>
          <p:nvPr/>
        </p:nvGrpSpPr>
        <p:grpSpPr>
          <a:xfrm>
            <a:off x="6451886" y="4836566"/>
            <a:ext cx="144016" cy="792088"/>
            <a:chOff x="2495600" y="1052736"/>
            <a:chExt cx="144016" cy="792088"/>
          </a:xfrm>
        </p:grpSpPr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04E1BB16-5012-134C-9F5D-14BFE1FE6D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B4F60A28-0992-464A-AE52-8862A100959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6F2A95FA-8D13-3041-AC4E-86D7121BED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C930E82E-CC45-1B41-A434-F61273F15FF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72179A2-6CD6-5E4C-B0BE-8918AF95DD9C}"/>
              </a:ext>
            </a:extLst>
          </p:cNvPr>
          <p:cNvGrpSpPr/>
          <p:nvPr/>
        </p:nvGrpSpPr>
        <p:grpSpPr>
          <a:xfrm>
            <a:off x="7315982" y="4836566"/>
            <a:ext cx="144016" cy="792088"/>
            <a:chOff x="2495600" y="1052736"/>
            <a:chExt cx="144016" cy="792088"/>
          </a:xfrm>
        </p:grpSpPr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0009AE8B-86B7-754F-AA45-F3778BB28A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BCA7E2BE-239D-5141-A01D-7E1E92B88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F39A2D7-8CF4-B242-8F48-E703152A014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EDB3466-3CAE-304E-B158-63D7643DD69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D2B3F7A-7AAF-7545-A150-BE7988BD0FB9}"/>
              </a:ext>
            </a:extLst>
          </p:cNvPr>
          <p:cNvGrpSpPr/>
          <p:nvPr/>
        </p:nvGrpSpPr>
        <p:grpSpPr>
          <a:xfrm>
            <a:off x="6019838" y="4836566"/>
            <a:ext cx="144016" cy="792088"/>
            <a:chOff x="2495600" y="1052736"/>
            <a:chExt cx="144016" cy="792088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BD10946C-2069-8B4C-ADEE-6213826C06C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E4207CD-A6E6-F246-B4B3-7A78194E42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9E74CD07-C9B6-E240-B140-49EC59F03F0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89300EE6-DAB2-A248-96ED-6C3D12C8E9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AB4F9A3-F6B5-2344-B658-F6A51AE352DF}"/>
              </a:ext>
            </a:extLst>
          </p:cNvPr>
          <p:cNvGrpSpPr/>
          <p:nvPr/>
        </p:nvGrpSpPr>
        <p:grpSpPr>
          <a:xfrm>
            <a:off x="5587790" y="4839099"/>
            <a:ext cx="144016" cy="792088"/>
            <a:chOff x="2495600" y="1052736"/>
            <a:chExt cx="144016" cy="792088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196576F-3595-144A-A002-67934AD5A06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16233FF-A411-4544-9D69-476FC694F7B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DF65B1F9-49AB-214B-B034-6CE10FF16A1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81B40E6A-A178-4B4A-9A0F-0A717C51617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2BAFCD4-D369-C542-92AE-10EF55E048D9}"/>
              </a:ext>
            </a:extLst>
          </p:cNvPr>
          <p:cNvGrpSpPr/>
          <p:nvPr/>
        </p:nvGrpSpPr>
        <p:grpSpPr>
          <a:xfrm>
            <a:off x="7748030" y="4836566"/>
            <a:ext cx="144016" cy="792088"/>
            <a:chOff x="2495600" y="1052736"/>
            <a:chExt cx="144016" cy="792088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2FAC022-81AC-C248-AE63-0C2E14DCB49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2B8E0183-DBE9-0043-9182-4F9A5095F52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B85DF992-8355-6648-8E0B-1F0D26F9D46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996843B-F6C4-BB4D-A70B-A4D6114073C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4D3041E-936A-3849-9B68-8F2320969111}"/>
              </a:ext>
            </a:extLst>
          </p:cNvPr>
          <p:cNvGrpSpPr/>
          <p:nvPr/>
        </p:nvGrpSpPr>
        <p:grpSpPr>
          <a:xfrm>
            <a:off x="9044174" y="4836566"/>
            <a:ext cx="144016" cy="792088"/>
            <a:chOff x="2495600" y="1052736"/>
            <a:chExt cx="144016" cy="792088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CA7596FC-1829-0941-B1D1-2248B9D4716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15AA63-E5B6-1E40-8CA0-C0C3A2F7339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3445EAE-C386-E346-8B08-228BB40A76E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EF7AE8F-2F86-9344-91F4-C5A83EED250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BC4AC38-C6EF-A34D-BFFA-0CAF9ED5BA5C}"/>
              </a:ext>
            </a:extLst>
          </p:cNvPr>
          <p:cNvGrpSpPr/>
          <p:nvPr/>
        </p:nvGrpSpPr>
        <p:grpSpPr>
          <a:xfrm>
            <a:off x="9476222" y="4839987"/>
            <a:ext cx="144016" cy="792088"/>
            <a:chOff x="2495600" y="1052736"/>
            <a:chExt cx="144016" cy="792088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3A7A5B4-85B5-384D-A03F-F914B33F8A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E332D28-71AE-C04F-8A71-7DEFDFE6FAC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980858D7-2C90-5046-83E7-C93F5D9C184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420613A-ABE6-2543-AF38-4A05DF76B78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B90CF62-D52E-3C42-9AF0-06669EAFF84C}"/>
              </a:ext>
            </a:extLst>
          </p:cNvPr>
          <p:cNvGrpSpPr/>
          <p:nvPr/>
        </p:nvGrpSpPr>
        <p:grpSpPr>
          <a:xfrm>
            <a:off x="9908270" y="4836566"/>
            <a:ext cx="144016" cy="792088"/>
            <a:chOff x="2495600" y="1052736"/>
            <a:chExt cx="144016" cy="792088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70E38FB0-AF5A-3B41-9EE0-ECBA715D9C2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17680C2A-017F-B341-A427-D5E03CDFF0A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AD461562-A182-BC4A-9878-6703D855451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DFC89F42-016A-6848-810A-B38536A6E71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3C679CC-B7D8-6B48-9FB5-020C68D08F69}"/>
              </a:ext>
            </a:extLst>
          </p:cNvPr>
          <p:cNvGrpSpPr/>
          <p:nvPr/>
        </p:nvGrpSpPr>
        <p:grpSpPr>
          <a:xfrm>
            <a:off x="8612126" y="4836566"/>
            <a:ext cx="144016" cy="792088"/>
            <a:chOff x="2495600" y="1052736"/>
            <a:chExt cx="144016" cy="792088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1EB63FAA-4A39-F541-A7C1-71600C9BA8F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6AACECC7-9701-6A46-B137-B5C8B5C9110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502D2BF-8202-2F43-8044-CD466653E9C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63842E0-ED0E-1046-8C0C-B5290550488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59BDAEE-215D-D343-A98D-E9331F67348B}"/>
              </a:ext>
            </a:extLst>
          </p:cNvPr>
          <p:cNvGrpSpPr/>
          <p:nvPr/>
        </p:nvGrpSpPr>
        <p:grpSpPr>
          <a:xfrm>
            <a:off x="8180078" y="4839099"/>
            <a:ext cx="144016" cy="792088"/>
            <a:chOff x="2495600" y="1052736"/>
            <a:chExt cx="144016" cy="792088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941CFE58-84C4-8C41-9123-28220EAFF12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E9C7B905-0300-3842-8C81-8FB99889A2DD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560C1C48-F19F-EC4F-8E80-FF8D201440E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DB0A27-9729-F747-81DE-66EEBE4846C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A6C26E2-4D73-584D-BE82-7666D1B759D7}"/>
              </a:ext>
            </a:extLst>
          </p:cNvPr>
          <p:cNvGrpSpPr/>
          <p:nvPr/>
        </p:nvGrpSpPr>
        <p:grpSpPr>
          <a:xfrm>
            <a:off x="10340318" y="4836566"/>
            <a:ext cx="144016" cy="792088"/>
            <a:chOff x="2495600" y="1052736"/>
            <a:chExt cx="144016" cy="792088"/>
          </a:xfrm>
        </p:grpSpPr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99F45772-602A-0946-9EE6-D63FD299E76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6EB6602F-017A-224D-91B7-7842531A02E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0CC6A95-1D6C-AE48-8847-CA1098EAD0F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CAC07E60-C7B4-7A4B-A393-3F5AEB5996A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3368386A-6BEE-3745-8EC3-D665A2A87BA5}"/>
              </a:ext>
            </a:extLst>
          </p:cNvPr>
          <p:cNvCxnSpPr>
            <a:cxnSpLocks/>
            <a:stCxn id="548" idx="6"/>
            <a:endCxn id="551" idx="2"/>
          </p:cNvCxnSpPr>
          <p:nvPr/>
        </p:nvCxnSpPr>
        <p:spPr>
          <a:xfrm flipV="1">
            <a:off x="551384" y="491041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>
            <a:extLst>
              <a:ext uri="{FF2B5EF4-FFF2-40B4-BE49-F238E27FC236}">
                <a16:creationId xmlns:a16="http://schemas.microsoft.com/office/drawing/2014/main" id="{F58406D2-507F-784A-97D7-BBD2A639630D}"/>
              </a:ext>
            </a:extLst>
          </p:cNvPr>
          <p:cNvCxnSpPr>
            <a:cxnSpLocks/>
            <a:stCxn id="549" idx="6"/>
            <a:endCxn id="553" idx="2"/>
          </p:cNvCxnSpPr>
          <p:nvPr/>
        </p:nvCxnSpPr>
        <p:spPr>
          <a:xfrm flipV="1">
            <a:off x="551384" y="534246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>
            <a:extLst>
              <a:ext uri="{FF2B5EF4-FFF2-40B4-BE49-F238E27FC236}">
                <a16:creationId xmlns:a16="http://schemas.microsoft.com/office/drawing/2014/main" id="{95A4FA00-D56A-FF46-BFF5-6086797F6C16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551384" y="534246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>
            <a:extLst>
              <a:ext uri="{FF2B5EF4-FFF2-40B4-BE49-F238E27FC236}">
                <a16:creationId xmlns:a16="http://schemas.microsoft.com/office/drawing/2014/main" id="{0BB3EAA0-A939-4E4F-A0AF-0389A524AFA0}"/>
              </a:ext>
            </a:extLst>
          </p:cNvPr>
          <p:cNvCxnSpPr>
            <a:cxnSpLocks/>
            <a:stCxn id="553" idx="6"/>
            <a:endCxn id="563" idx="2"/>
          </p:cNvCxnSpPr>
          <p:nvPr/>
        </p:nvCxnSpPr>
        <p:spPr>
          <a:xfrm flipV="1">
            <a:off x="983432" y="491041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41E515B-545D-8641-929B-E560182F8B54}"/>
              </a:ext>
            </a:extLst>
          </p:cNvPr>
          <p:cNvCxnSpPr>
            <a:cxnSpLocks/>
            <a:stCxn id="554" idx="6"/>
            <a:endCxn id="565" idx="2"/>
          </p:cNvCxnSpPr>
          <p:nvPr/>
        </p:nvCxnSpPr>
        <p:spPr>
          <a:xfrm flipV="1">
            <a:off x="983432" y="534246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BBE0A89-D3F7-4442-85BE-728CE0FEA533}"/>
              </a:ext>
            </a:extLst>
          </p:cNvPr>
          <p:cNvCxnSpPr>
            <a:cxnSpLocks/>
            <a:stCxn id="566" idx="6"/>
            <a:endCxn id="561" idx="2"/>
          </p:cNvCxnSpPr>
          <p:nvPr/>
        </p:nvCxnSpPr>
        <p:spPr>
          <a:xfrm flipV="1">
            <a:off x="1415480" y="534404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DB6B85-0613-2D4A-8CDF-A4DC60C1843A}"/>
              </a:ext>
            </a:extLst>
          </p:cNvPr>
          <p:cNvCxnSpPr>
            <a:cxnSpLocks/>
            <a:stCxn id="562" idx="6"/>
            <a:endCxn id="557" idx="2"/>
          </p:cNvCxnSpPr>
          <p:nvPr/>
        </p:nvCxnSpPr>
        <p:spPr>
          <a:xfrm flipV="1">
            <a:off x="1847528" y="534246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CA50DA49-8D1E-D040-AC33-A349D09FF3CA}"/>
              </a:ext>
            </a:extLst>
          </p:cNvPr>
          <p:cNvCxnSpPr>
            <a:cxnSpLocks/>
            <a:stCxn id="558" idx="6"/>
            <a:endCxn id="545" idx="2"/>
          </p:cNvCxnSpPr>
          <p:nvPr/>
        </p:nvCxnSpPr>
        <p:spPr>
          <a:xfrm flipV="1">
            <a:off x="2279576" y="534246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98C9F8C9-D05F-3F4D-9347-D9856DC5840B}"/>
              </a:ext>
            </a:extLst>
          </p:cNvPr>
          <p:cNvCxnSpPr>
            <a:cxnSpLocks/>
            <a:stCxn id="546" idx="6"/>
            <a:endCxn id="525" idx="2"/>
          </p:cNvCxnSpPr>
          <p:nvPr/>
        </p:nvCxnSpPr>
        <p:spPr>
          <a:xfrm flipV="1">
            <a:off x="2712016" y="534315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9AB9D3EC-4347-8249-8D41-0B44FD91EFCC}"/>
              </a:ext>
            </a:extLst>
          </p:cNvPr>
          <p:cNvCxnSpPr>
            <a:cxnSpLocks/>
            <a:stCxn id="542" idx="6"/>
            <a:endCxn id="537" idx="2"/>
          </p:cNvCxnSpPr>
          <p:nvPr/>
        </p:nvCxnSpPr>
        <p:spPr>
          <a:xfrm flipV="1">
            <a:off x="4007768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E655B1A7-CB4D-A34F-A03A-E3B24B82140D}"/>
              </a:ext>
            </a:extLst>
          </p:cNvPr>
          <p:cNvCxnSpPr>
            <a:cxnSpLocks/>
            <a:stCxn id="538" idx="6"/>
            <a:endCxn id="533" idx="2"/>
          </p:cNvCxnSpPr>
          <p:nvPr/>
        </p:nvCxnSpPr>
        <p:spPr>
          <a:xfrm flipV="1">
            <a:off x="4439816" y="534062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7A4441-E15C-BE4C-A357-058896087983}"/>
              </a:ext>
            </a:extLst>
          </p:cNvPr>
          <p:cNvCxnSpPr>
            <a:cxnSpLocks/>
            <a:stCxn id="534" idx="6"/>
            <a:endCxn id="521" idx="2"/>
          </p:cNvCxnSpPr>
          <p:nvPr/>
        </p:nvCxnSpPr>
        <p:spPr>
          <a:xfrm flipV="1">
            <a:off x="487186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40C93808-2DF8-BE46-8762-73A2577A3A26}"/>
              </a:ext>
            </a:extLst>
          </p:cNvPr>
          <p:cNvCxnSpPr>
            <a:cxnSpLocks/>
            <a:stCxn id="518" idx="6"/>
          </p:cNvCxnSpPr>
          <p:nvPr/>
        </p:nvCxnSpPr>
        <p:spPr>
          <a:xfrm flipV="1">
            <a:off x="6595902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C277BF94-58D0-F941-8E93-579A731A4E76}"/>
              </a:ext>
            </a:extLst>
          </p:cNvPr>
          <p:cNvCxnSpPr>
            <a:cxnSpLocks/>
            <a:stCxn id="541" idx="6"/>
            <a:endCxn id="537" idx="2"/>
          </p:cNvCxnSpPr>
          <p:nvPr/>
        </p:nvCxnSpPr>
        <p:spPr>
          <a:xfrm>
            <a:off x="4007768" y="534062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CF4A8AF-B38D-3144-B705-A367023A27C4}"/>
              </a:ext>
            </a:extLst>
          </p:cNvPr>
          <p:cNvGrpSpPr/>
          <p:nvPr/>
        </p:nvGrpSpPr>
        <p:grpSpPr>
          <a:xfrm>
            <a:off x="10759606" y="4836566"/>
            <a:ext cx="144016" cy="792088"/>
            <a:chOff x="2495600" y="1052736"/>
            <a:chExt cx="144016" cy="792088"/>
          </a:xfrm>
        </p:grpSpPr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6844CCDA-93D1-C640-959C-1AE7F4E9B76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0E3DF04-20A5-714F-AF4B-0BBC9E8CFE4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8996A3A6-C42D-4042-8D0A-EC55B34E382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50AEB5EF-0540-DE45-9CAB-ABB70B22348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132A2A-92F1-884D-B7BB-640DFAE9C0E0}"/>
              </a:ext>
            </a:extLst>
          </p:cNvPr>
          <p:cNvGrpSpPr/>
          <p:nvPr/>
        </p:nvGrpSpPr>
        <p:grpSpPr>
          <a:xfrm>
            <a:off x="551384" y="4365104"/>
            <a:ext cx="10225136" cy="291442"/>
            <a:chOff x="551384" y="2561494"/>
            <a:chExt cx="10225136" cy="29144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17635B9-7B5F-9347-8E76-3A6DBCC02BE7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C29A678-620A-3346-94C0-9D3BE50EB38D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0A20950A-3CE4-9B40-8E19-8A30C0645CE0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994CE614-50C3-2340-A2FE-4A8433F07B74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388E20BC-FC4E-F741-8D49-F70FB5650A87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94C849E-B1B6-7C47-9C42-22D981A1018C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5B74D72E-2628-8847-9218-249BB9EBD4C2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A2C5976-15B8-934D-8141-E8AB9E0578D7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5887A4C3-86DD-314C-A7CB-241B4DE933F6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124E4FFF-DE94-C14D-B4F9-2AA3529E433D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62EB69EF-B07B-634A-9C71-85AF79443D5E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7DE38A8-BC51-C443-8B80-652A90FB18C5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B9DB0851-AF1A-1740-A5A1-8EEBEA58C107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6A67D64-D8EF-9549-B29A-8D0B2ABE63B0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0CF84461-4183-F84B-B044-1DF0675ADC9C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18E0766-6B3D-A249-BABE-E0CF63651788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2FE1945B-FAB9-D143-8B56-EBCB4CE0731A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C126A6F-0FFA-C141-98D6-74311C794748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67C63AF-B6DC-E148-A0E2-8E159483233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98A5524-9561-8049-BA33-B757D2EF1137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C77DC921-8E90-9043-B5E4-DF75EDC75412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08477AEE-AC0D-F94F-AE35-D596898535D9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CF9E0EC-C232-8B4E-8B0D-F928FA7E61A0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48177E0-4C98-FA4E-BDFE-F11699E1DC56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9805CC8E-AFD4-894F-B81F-2B2F57839C3D}"/>
              </a:ext>
            </a:extLst>
          </p:cNvPr>
          <p:cNvCxnSpPr>
            <a:cxnSpLocks/>
            <a:stCxn id="540" idx="6"/>
            <a:endCxn id="535" idx="2"/>
          </p:cNvCxnSpPr>
          <p:nvPr/>
        </p:nvCxnSpPr>
        <p:spPr>
          <a:xfrm flipV="1">
            <a:off x="4007768" y="491199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D8D2372-EE5A-424B-B62A-35707DCB0230}"/>
              </a:ext>
            </a:extLst>
          </p:cNvPr>
          <p:cNvCxnSpPr>
            <a:cxnSpLocks/>
            <a:endCxn id="507" idx="2"/>
          </p:cNvCxnSpPr>
          <p:nvPr/>
        </p:nvCxnSpPr>
        <p:spPr>
          <a:xfrm>
            <a:off x="6595902" y="4905153"/>
            <a:ext cx="720080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50B09D9E-1000-0345-94E8-4613610562CA}"/>
              </a:ext>
            </a:extLst>
          </p:cNvPr>
          <p:cNvCxnSpPr>
            <a:cxnSpLocks/>
          </p:cNvCxnSpPr>
          <p:nvPr/>
        </p:nvCxnSpPr>
        <p:spPr>
          <a:xfrm flipV="1">
            <a:off x="6595902" y="490857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5B98040B-8719-B64A-800A-53C080C9BF6F}"/>
              </a:ext>
            </a:extLst>
          </p:cNvPr>
          <p:cNvCxnSpPr>
            <a:cxnSpLocks/>
            <a:stCxn id="552" idx="6"/>
            <a:endCxn id="565" idx="2"/>
          </p:cNvCxnSpPr>
          <p:nvPr/>
        </p:nvCxnSpPr>
        <p:spPr>
          <a:xfrm>
            <a:off x="983432" y="512644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>
            <a:extLst>
              <a:ext uri="{FF2B5EF4-FFF2-40B4-BE49-F238E27FC236}">
                <a16:creationId xmlns:a16="http://schemas.microsoft.com/office/drawing/2014/main" id="{07AB36FF-04EA-5C43-B5B2-3A1F7460B3F4}"/>
              </a:ext>
            </a:extLst>
          </p:cNvPr>
          <p:cNvCxnSpPr>
            <a:cxnSpLocks/>
            <a:stCxn id="563" idx="6"/>
            <a:endCxn id="560" idx="2"/>
          </p:cNvCxnSpPr>
          <p:nvPr/>
        </p:nvCxnSpPr>
        <p:spPr>
          <a:xfrm>
            <a:off x="1415480" y="491041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21B19D37-A98A-A04A-9878-794838125F63}"/>
              </a:ext>
            </a:extLst>
          </p:cNvPr>
          <p:cNvCxnSpPr>
            <a:cxnSpLocks/>
            <a:stCxn id="564" idx="6"/>
            <a:endCxn id="560" idx="2"/>
          </p:cNvCxnSpPr>
          <p:nvPr/>
        </p:nvCxnSpPr>
        <p:spPr>
          <a:xfrm>
            <a:off x="1415480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0C61FE86-1E1B-5C4C-8487-FEA623D4B976}"/>
              </a:ext>
            </a:extLst>
          </p:cNvPr>
          <p:cNvCxnSpPr>
            <a:cxnSpLocks/>
            <a:stCxn id="559" idx="6"/>
            <a:endCxn id="556" idx="2"/>
          </p:cNvCxnSpPr>
          <p:nvPr/>
        </p:nvCxnSpPr>
        <p:spPr>
          <a:xfrm>
            <a:off x="1847528" y="491199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88EA9985-D3FF-C541-8FCE-301C4DCE3125}"/>
              </a:ext>
            </a:extLst>
          </p:cNvPr>
          <p:cNvCxnSpPr>
            <a:cxnSpLocks/>
            <a:stCxn id="560" idx="6"/>
            <a:endCxn id="556" idx="2"/>
          </p:cNvCxnSpPr>
          <p:nvPr/>
        </p:nvCxnSpPr>
        <p:spPr>
          <a:xfrm flipV="1">
            <a:off x="1847528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>
            <a:extLst>
              <a:ext uri="{FF2B5EF4-FFF2-40B4-BE49-F238E27FC236}">
                <a16:creationId xmlns:a16="http://schemas.microsoft.com/office/drawing/2014/main" id="{E50DFE0A-78EE-3D40-9F23-8D9E05996CBD}"/>
              </a:ext>
            </a:extLst>
          </p:cNvPr>
          <p:cNvCxnSpPr>
            <a:cxnSpLocks/>
            <a:stCxn id="555" idx="6"/>
            <a:endCxn id="544" idx="2"/>
          </p:cNvCxnSpPr>
          <p:nvPr/>
        </p:nvCxnSpPr>
        <p:spPr>
          <a:xfrm>
            <a:off x="2279576" y="491041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125CAA8A-4D50-2048-BBC7-9A21FA21EA9E}"/>
              </a:ext>
            </a:extLst>
          </p:cNvPr>
          <p:cNvCxnSpPr>
            <a:cxnSpLocks/>
            <a:stCxn id="556" idx="6"/>
            <a:endCxn id="544" idx="2"/>
          </p:cNvCxnSpPr>
          <p:nvPr/>
        </p:nvCxnSpPr>
        <p:spPr>
          <a:xfrm>
            <a:off x="2279576" y="512644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269911CB-6E10-224F-BA44-383F9096D0BA}"/>
              </a:ext>
            </a:extLst>
          </p:cNvPr>
          <p:cNvCxnSpPr>
            <a:cxnSpLocks/>
          </p:cNvCxnSpPr>
          <p:nvPr/>
        </p:nvCxnSpPr>
        <p:spPr>
          <a:xfrm>
            <a:off x="2707470" y="490672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C20C1057-37E7-124D-A156-17ECFC89B12C}"/>
              </a:ext>
            </a:extLst>
          </p:cNvPr>
          <p:cNvCxnSpPr>
            <a:cxnSpLocks/>
          </p:cNvCxnSpPr>
          <p:nvPr/>
        </p:nvCxnSpPr>
        <p:spPr>
          <a:xfrm>
            <a:off x="2707470" y="512274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1D3E2516-6F67-0947-AC76-9B3906E8D6B2}"/>
              </a:ext>
            </a:extLst>
          </p:cNvPr>
          <p:cNvCxnSpPr>
            <a:cxnSpLocks/>
          </p:cNvCxnSpPr>
          <p:nvPr/>
        </p:nvCxnSpPr>
        <p:spPr>
          <a:xfrm flipV="1">
            <a:off x="616385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C3AFDC6C-C26D-EB41-A0C6-A961DBC192C1}"/>
              </a:ext>
            </a:extLst>
          </p:cNvPr>
          <p:cNvCxnSpPr>
            <a:cxnSpLocks/>
          </p:cNvCxnSpPr>
          <p:nvPr/>
        </p:nvCxnSpPr>
        <p:spPr>
          <a:xfrm flipV="1">
            <a:off x="616385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EC33C8F2-D829-6C44-B263-DB56B4BDE03C}"/>
              </a:ext>
            </a:extLst>
          </p:cNvPr>
          <p:cNvCxnSpPr>
            <a:cxnSpLocks/>
          </p:cNvCxnSpPr>
          <p:nvPr/>
        </p:nvCxnSpPr>
        <p:spPr>
          <a:xfrm>
            <a:off x="616385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24AED00B-C80A-804E-992C-58F17041F11A}"/>
              </a:ext>
            </a:extLst>
          </p:cNvPr>
          <p:cNvCxnSpPr>
            <a:cxnSpLocks/>
          </p:cNvCxnSpPr>
          <p:nvPr/>
        </p:nvCxnSpPr>
        <p:spPr>
          <a:xfrm>
            <a:off x="745584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1B829090-14B9-B441-B3C3-3D76D59021FD}"/>
              </a:ext>
            </a:extLst>
          </p:cNvPr>
          <p:cNvCxnSpPr>
            <a:cxnSpLocks/>
          </p:cNvCxnSpPr>
          <p:nvPr/>
        </p:nvCxnSpPr>
        <p:spPr>
          <a:xfrm flipV="1">
            <a:off x="745584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>
            <a:extLst>
              <a:ext uri="{FF2B5EF4-FFF2-40B4-BE49-F238E27FC236}">
                <a16:creationId xmlns:a16="http://schemas.microsoft.com/office/drawing/2014/main" id="{54808EAB-A7CE-D44B-AD54-409437FCF6C6}"/>
              </a:ext>
            </a:extLst>
          </p:cNvPr>
          <p:cNvCxnSpPr>
            <a:cxnSpLocks/>
          </p:cNvCxnSpPr>
          <p:nvPr/>
        </p:nvCxnSpPr>
        <p:spPr>
          <a:xfrm>
            <a:off x="745584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>
            <a:extLst>
              <a:ext uri="{FF2B5EF4-FFF2-40B4-BE49-F238E27FC236}">
                <a16:creationId xmlns:a16="http://schemas.microsoft.com/office/drawing/2014/main" id="{812F3AD1-AD6A-CB4F-BCA2-E348880422F6}"/>
              </a:ext>
            </a:extLst>
          </p:cNvPr>
          <p:cNvCxnSpPr>
            <a:cxnSpLocks/>
          </p:cNvCxnSpPr>
          <p:nvPr/>
        </p:nvCxnSpPr>
        <p:spPr>
          <a:xfrm>
            <a:off x="8755750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>
            <a:extLst>
              <a:ext uri="{FF2B5EF4-FFF2-40B4-BE49-F238E27FC236}">
                <a16:creationId xmlns:a16="http://schemas.microsoft.com/office/drawing/2014/main" id="{3601A11B-A72B-504B-98F3-618A80BF4923}"/>
              </a:ext>
            </a:extLst>
          </p:cNvPr>
          <p:cNvCxnSpPr>
            <a:cxnSpLocks/>
          </p:cNvCxnSpPr>
          <p:nvPr/>
        </p:nvCxnSpPr>
        <p:spPr>
          <a:xfrm flipV="1">
            <a:off x="8755750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B8EB1A0C-D00C-D54F-9E29-C1ED310D5EC5}"/>
              </a:ext>
            </a:extLst>
          </p:cNvPr>
          <p:cNvCxnSpPr>
            <a:cxnSpLocks/>
          </p:cNvCxnSpPr>
          <p:nvPr/>
        </p:nvCxnSpPr>
        <p:spPr>
          <a:xfrm>
            <a:off x="8755750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6CB134D3-2B84-3541-B0AE-799A6697543D}"/>
              </a:ext>
            </a:extLst>
          </p:cNvPr>
          <p:cNvCxnSpPr>
            <a:cxnSpLocks/>
          </p:cNvCxnSpPr>
          <p:nvPr/>
        </p:nvCxnSpPr>
        <p:spPr>
          <a:xfrm>
            <a:off x="9620238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urved Connector 307">
            <a:extLst>
              <a:ext uri="{FF2B5EF4-FFF2-40B4-BE49-F238E27FC236}">
                <a16:creationId xmlns:a16="http://schemas.microsoft.com/office/drawing/2014/main" id="{2B18A271-F45B-C248-B25A-A74B15175D00}"/>
              </a:ext>
            </a:extLst>
          </p:cNvPr>
          <p:cNvCxnSpPr>
            <a:cxnSpLocks/>
            <a:stCxn id="489" idx="6"/>
            <a:endCxn id="483" idx="2"/>
          </p:cNvCxnSpPr>
          <p:nvPr/>
        </p:nvCxnSpPr>
        <p:spPr>
          <a:xfrm flipV="1">
            <a:off x="9620238" y="490857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D6E22929-A097-394A-817D-069F74C3C3D8}"/>
              </a:ext>
            </a:extLst>
          </p:cNvPr>
          <p:cNvCxnSpPr>
            <a:cxnSpLocks/>
          </p:cNvCxnSpPr>
          <p:nvPr/>
        </p:nvCxnSpPr>
        <p:spPr>
          <a:xfrm flipV="1">
            <a:off x="9620238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>
            <a:extLst>
              <a:ext uri="{FF2B5EF4-FFF2-40B4-BE49-F238E27FC236}">
                <a16:creationId xmlns:a16="http://schemas.microsoft.com/office/drawing/2014/main" id="{DB4C9207-0CD1-054E-B5E0-5E24DD86EC77}"/>
              </a:ext>
            </a:extLst>
          </p:cNvPr>
          <p:cNvCxnSpPr>
            <a:cxnSpLocks/>
          </p:cNvCxnSpPr>
          <p:nvPr/>
        </p:nvCxnSpPr>
        <p:spPr>
          <a:xfrm flipV="1">
            <a:off x="3134972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0D4764C-8E89-1B40-95BB-FC383B291EFD}"/>
              </a:ext>
            </a:extLst>
          </p:cNvPr>
          <p:cNvCxnSpPr>
            <a:cxnSpLocks/>
            <a:endCxn id="527" idx="2"/>
          </p:cNvCxnSpPr>
          <p:nvPr/>
        </p:nvCxnSpPr>
        <p:spPr>
          <a:xfrm flipV="1">
            <a:off x="3134972" y="490857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>
            <a:extLst>
              <a:ext uri="{FF2B5EF4-FFF2-40B4-BE49-F238E27FC236}">
                <a16:creationId xmlns:a16="http://schemas.microsoft.com/office/drawing/2014/main" id="{76F33BAE-E5AD-A748-889B-FC1E439FAE86}"/>
              </a:ext>
            </a:extLst>
          </p:cNvPr>
          <p:cNvCxnSpPr>
            <a:cxnSpLocks/>
          </p:cNvCxnSpPr>
          <p:nvPr/>
        </p:nvCxnSpPr>
        <p:spPr>
          <a:xfrm>
            <a:off x="3134972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81776378-2D5E-CC47-AA9F-500E635A849C}"/>
              </a:ext>
            </a:extLst>
          </p:cNvPr>
          <p:cNvCxnSpPr>
            <a:cxnSpLocks/>
          </p:cNvCxnSpPr>
          <p:nvPr/>
        </p:nvCxnSpPr>
        <p:spPr>
          <a:xfrm flipV="1">
            <a:off x="3558320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0650CF36-ED7B-9349-B20F-2B9159B8FEE2}"/>
              </a:ext>
            </a:extLst>
          </p:cNvPr>
          <p:cNvCxnSpPr>
            <a:cxnSpLocks/>
            <a:endCxn id="539" idx="2"/>
          </p:cNvCxnSpPr>
          <p:nvPr/>
        </p:nvCxnSpPr>
        <p:spPr>
          <a:xfrm flipV="1">
            <a:off x="3558319" y="490857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9F02198E-EE6A-9446-BA78-2C0060BEB877}"/>
              </a:ext>
            </a:extLst>
          </p:cNvPr>
          <p:cNvCxnSpPr>
            <a:cxnSpLocks/>
          </p:cNvCxnSpPr>
          <p:nvPr/>
        </p:nvCxnSpPr>
        <p:spPr>
          <a:xfrm>
            <a:off x="3558320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F9E9CA9B-1F67-7E40-BB82-77CD7F6DCE21}"/>
              </a:ext>
            </a:extLst>
          </p:cNvPr>
          <p:cNvCxnSpPr>
            <a:cxnSpLocks/>
            <a:stCxn id="536" idx="6"/>
            <a:endCxn id="532" idx="2"/>
          </p:cNvCxnSpPr>
          <p:nvPr/>
        </p:nvCxnSpPr>
        <p:spPr>
          <a:xfrm flipV="1">
            <a:off x="4439816" y="512459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>
            <a:extLst>
              <a:ext uri="{FF2B5EF4-FFF2-40B4-BE49-F238E27FC236}">
                <a16:creationId xmlns:a16="http://schemas.microsoft.com/office/drawing/2014/main" id="{C1814382-1852-3D41-9141-738E4D9609F2}"/>
              </a:ext>
            </a:extLst>
          </p:cNvPr>
          <p:cNvCxnSpPr>
            <a:cxnSpLocks/>
            <a:stCxn id="537" idx="6"/>
            <a:endCxn id="533" idx="2"/>
          </p:cNvCxnSpPr>
          <p:nvPr/>
        </p:nvCxnSpPr>
        <p:spPr>
          <a:xfrm flipV="1">
            <a:off x="4439816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>
            <a:extLst>
              <a:ext uri="{FF2B5EF4-FFF2-40B4-BE49-F238E27FC236}">
                <a16:creationId xmlns:a16="http://schemas.microsoft.com/office/drawing/2014/main" id="{79B2788F-5723-D349-A884-90B4226FEAE7}"/>
              </a:ext>
            </a:extLst>
          </p:cNvPr>
          <p:cNvCxnSpPr>
            <a:cxnSpLocks/>
          </p:cNvCxnSpPr>
          <p:nvPr/>
        </p:nvCxnSpPr>
        <p:spPr>
          <a:xfrm>
            <a:off x="4876410" y="490011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>
            <a:extLst>
              <a:ext uri="{FF2B5EF4-FFF2-40B4-BE49-F238E27FC236}">
                <a16:creationId xmlns:a16="http://schemas.microsoft.com/office/drawing/2014/main" id="{710B31A7-853C-9248-BC0E-E28FB1F4C52A}"/>
              </a:ext>
            </a:extLst>
          </p:cNvPr>
          <p:cNvCxnSpPr>
            <a:cxnSpLocks/>
          </p:cNvCxnSpPr>
          <p:nvPr/>
        </p:nvCxnSpPr>
        <p:spPr>
          <a:xfrm>
            <a:off x="4876410" y="533215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598F039B-78E7-984A-AD88-BAD66519A1EC}"/>
              </a:ext>
            </a:extLst>
          </p:cNvPr>
          <p:cNvCxnSpPr>
            <a:cxnSpLocks/>
          </p:cNvCxnSpPr>
          <p:nvPr/>
        </p:nvCxnSpPr>
        <p:spPr>
          <a:xfrm flipV="1">
            <a:off x="5299562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>
            <a:extLst>
              <a:ext uri="{FF2B5EF4-FFF2-40B4-BE49-F238E27FC236}">
                <a16:creationId xmlns:a16="http://schemas.microsoft.com/office/drawing/2014/main" id="{B3232B90-700B-BA44-B460-90CACF1A1B01}"/>
              </a:ext>
            </a:extLst>
          </p:cNvPr>
          <p:cNvCxnSpPr>
            <a:cxnSpLocks/>
          </p:cNvCxnSpPr>
          <p:nvPr/>
        </p:nvCxnSpPr>
        <p:spPr>
          <a:xfrm>
            <a:off x="5299562" y="490857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urved Connector 327">
            <a:extLst>
              <a:ext uri="{FF2B5EF4-FFF2-40B4-BE49-F238E27FC236}">
                <a16:creationId xmlns:a16="http://schemas.microsoft.com/office/drawing/2014/main" id="{A741299E-0FF4-6C45-B3EB-53B0726DC393}"/>
              </a:ext>
            </a:extLst>
          </p:cNvPr>
          <p:cNvCxnSpPr>
            <a:cxnSpLocks/>
          </p:cNvCxnSpPr>
          <p:nvPr/>
        </p:nvCxnSpPr>
        <p:spPr>
          <a:xfrm>
            <a:off x="5299562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>
            <a:extLst>
              <a:ext uri="{FF2B5EF4-FFF2-40B4-BE49-F238E27FC236}">
                <a16:creationId xmlns:a16="http://schemas.microsoft.com/office/drawing/2014/main" id="{7C798984-9F99-C14F-89F5-5BCB0FDF5C1A}"/>
              </a:ext>
            </a:extLst>
          </p:cNvPr>
          <p:cNvCxnSpPr>
            <a:cxnSpLocks/>
          </p:cNvCxnSpPr>
          <p:nvPr/>
        </p:nvCxnSpPr>
        <p:spPr>
          <a:xfrm flipV="1">
            <a:off x="5722714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urved Connector 332">
            <a:extLst>
              <a:ext uri="{FF2B5EF4-FFF2-40B4-BE49-F238E27FC236}">
                <a16:creationId xmlns:a16="http://schemas.microsoft.com/office/drawing/2014/main" id="{D305654C-34D4-1943-87B0-DC8E3E5EA4C2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5722715" y="490857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A5BF9E19-9C7F-B746-9323-532F1BB08455}"/>
              </a:ext>
            </a:extLst>
          </p:cNvPr>
          <p:cNvCxnSpPr>
            <a:cxnSpLocks/>
          </p:cNvCxnSpPr>
          <p:nvPr/>
        </p:nvCxnSpPr>
        <p:spPr>
          <a:xfrm>
            <a:off x="5722714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>
            <a:extLst>
              <a:ext uri="{FF2B5EF4-FFF2-40B4-BE49-F238E27FC236}">
                <a16:creationId xmlns:a16="http://schemas.microsoft.com/office/drawing/2014/main" id="{285E17B2-2AB7-584E-89B0-9C9E118168E1}"/>
              </a:ext>
            </a:extLst>
          </p:cNvPr>
          <p:cNvCxnSpPr>
            <a:cxnSpLocks/>
          </p:cNvCxnSpPr>
          <p:nvPr/>
        </p:nvCxnSpPr>
        <p:spPr>
          <a:xfrm flipV="1">
            <a:off x="7885619" y="535674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>
            <a:extLst>
              <a:ext uri="{FF2B5EF4-FFF2-40B4-BE49-F238E27FC236}">
                <a16:creationId xmlns:a16="http://schemas.microsoft.com/office/drawing/2014/main" id="{D76550F6-291B-E04C-8729-6EB185B62E43}"/>
              </a:ext>
            </a:extLst>
          </p:cNvPr>
          <p:cNvCxnSpPr>
            <a:cxnSpLocks/>
          </p:cNvCxnSpPr>
          <p:nvPr/>
        </p:nvCxnSpPr>
        <p:spPr>
          <a:xfrm>
            <a:off x="7890165" y="491623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80BAA022-D976-B246-A259-808F004F5D24}"/>
              </a:ext>
            </a:extLst>
          </p:cNvPr>
          <p:cNvCxnSpPr>
            <a:cxnSpLocks/>
          </p:cNvCxnSpPr>
          <p:nvPr/>
        </p:nvCxnSpPr>
        <p:spPr>
          <a:xfrm>
            <a:off x="7890165" y="513225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>
            <a:extLst>
              <a:ext uri="{FF2B5EF4-FFF2-40B4-BE49-F238E27FC236}">
                <a16:creationId xmlns:a16="http://schemas.microsoft.com/office/drawing/2014/main" id="{022D47D9-A7DA-2547-8227-CFC7E9AA244D}"/>
              </a:ext>
            </a:extLst>
          </p:cNvPr>
          <p:cNvCxnSpPr>
            <a:cxnSpLocks/>
          </p:cNvCxnSpPr>
          <p:nvPr/>
        </p:nvCxnSpPr>
        <p:spPr>
          <a:xfrm flipV="1">
            <a:off x="8321113" y="533373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urved Connector 340">
            <a:extLst>
              <a:ext uri="{FF2B5EF4-FFF2-40B4-BE49-F238E27FC236}">
                <a16:creationId xmlns:a16="http://schemas.microsoft.com/office/drawing/2014/main" id="{B90D8E5A-2698-4B4C-A8AC-BFDA73EC67CF}"/>
              </a:ext>
            </a:extLst>
          </p:cNvPr>
          <p:cNvCxnSpPr>
            <a:cxnSpLocks/>
          </p:cNvCxnSpPr>
          <p:nvPr/>
        </p:nvCxnSpPr>
        <p:spPr>
          <a:xfrm>
            <a:off x="8312805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>
            <a:extLst>
              <a:ext uri="{FF2B5EF4-FFF2-40B4-BE49-F238E27FC236}">
                <a16:creationId xmlns:a16="http://schemas.microsoft.com/office/drawing/2014/main" id="{FEE0DBBA-68AD-204E-9969-C66FA5FBF7D7}"/>
              </a:ext>
            </a:extLst>
          </p:cNvPr>
          <p:cNvCxnSpPr>
            <a:cxnSpLocks/>
          </p:cNvCxnSpPr>
          <p:nvPr/>
        </p:nvCxnSpPr>
        <p:spPr>
          <a:xfrm flipV="1">
            <a:off x="8321113" y="491965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7D59D61A-140B-D54C-8C50-0F61DE5738F8}"/>
              </a:ext>
            </a:extLst>
          </p:cNvPr>
          <p:cNvCxnSpPr>
            <a:cxnSpLocks/>
            <a:stCxn id="494" idx="6"/>
          </p:cNvCxnSpPr>
          <p:nvPr/>
        </p:nvCxnSpPr>
        <p:spPr>
          <a:xfrm flipV="1">
            <a:off x="9188190" y="535068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343">
            <a:extLst>
              <a:ext uri="{FF2B5EF4-FFF2-40B4-BE49-F238E27FC236}">
                <a16:creationId xmlns:a16="http://schemas.microsoft.com/office/drawing/2014/main" id="{7AA068CF-70AC-A04C-A720-D5008F2CB740}"/>
              </a:ext>
            </a:extLst>
          </p:cNvPr>
          <p:cNvCxnSpPr>
            <a:cxnSpLocks/>
            <a:stCxn id="491" idx="6"/>
          </p:cNvCxnSpPr>
          <p:nvPr/>
        </p:nvCxnSpPr>
        <p:spPr>
          <a:xfrm>
            <a:off x="9188190" y="490857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urved Connector 344">
            <a:extLst>
              <a:ext uri="{FF2B5EF4-FFF2-40B4-BE49-F238E27FC236}">
                <a16:creationId xmlns:a16="http://schemas.microsoft.com/office/drawing/2014/main" id="{B1EFE7E0-8C5B-EF40-88EB-2D9DB1D83FC0}"/>
              </a:ext>
            </a:extLst>
          </p:cNvPr>
          <p:cNvCxnSpPr>
            <a:cxnSpLocks/>
            <a:stCxn id="492" idx="6"/>
          </p:cNvCxnSpPr>
          <p:nvPr/>
        </p:nvCxnSpPr>
        <p:spPr>
          <a:xfrm flipV="1">
            <a:off x="9188190" y="492394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6DCD7AFC-EA82-6F44-8E43-759F277BF9B2}"/>
              </a:ext>
            </a:extLst>
          </p:cNvPr>
          <p:cNvCxnSpPr>
            <a:cxnSpLocks/>
            <a:endCxn id="473" idx="2"/>
          </p:cNvCxnSpPr>
          <p:nvPr/>
        </p:nvCxnSpPr>
        <p:spPr>
          <a:xfrm flipV="1">
            <a:off x="10032488" y="534062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urved Connector 346">
            <a:extLst>
              <a:ext uri="{FF2B5EF4-FFF2-40B4-BE49-F238E27FC236}">
                <a16:creationId xmlns:a16="http://schemas.microsoft.com/office/drawing/2014/main" id="{12F99552-F076-F74E-B289-CD3EED17C761}"/>
              </a:ext>
            </a:extLst>
          </p:cNvPr>
          <p:cNvCxnSpPr>
            <a:cxnSpLocks/>
          </p:cNvCxnSpPr>
          <p:nvPr/>
        </p:nvCxnSpPr>
        <p:spPr>
          <a:xfrm flipV="1">
            <a:off x="10032488" y="491546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F56BC5E3-FDC2-AB4C-8CED-A1F305CCF65F}"/>
              </a:ext>
            </a:extLst>
          </p:cNvPr>
          <p:cNvCxnSpPr>
            <a:cxnSpLocks/>
            <a:endCxn id="473" idx="2"/>
          </p:cNvCxnSpPr>
          <p:nvPr/>
        </p:nvCxnSpPr>
        <p:spPr>
          <a:xfrm>
            <a:off x="10032488" y="534062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06C2F276-0EEA-7047-8512-BC12505DF981}"/>
              </a:ext>
            </a:extLst>
          </p:cNvPr>
          <p:cNvCxnSpPr>
            <a:cxnSpLocks/>
          </p:cNvCxnSpPr>
          <p:nvPr/>
        </p:nvCxnSpPr>
        <p:spPr>
          <a:xfrm flipV="1">
            <a:off x="10469207" y="535068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011C4E5B-89E0-1D46-A105-651FFF0CBA37}"/>
              </a:ext>
            </a:extLst>
          </p:cNvPr>
          <p:cNvCxnSpPr>
            <a:cxnSpLocks/>
          </p:cNvCxnSpPr>
          <p:nvPr/>
        </p:nvCxnSpPr>
        <p:spPr>
          <a:xfrm flipV="1">
            <a:off x="10469207" y="492394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>
            <a:extLst>
              <a:ext uri="{FF2B5EF4-FFF2-40B4-BE49-F238E27FC236}">
                <a16:creationId xmlns:a16="http://schemas.microsoft.com/office/drawing/2014/main" id="{1584ECBF-3E99-6945-BB79-76D416F608EF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10469207" y="534062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F269B4C0-AB5F-AE40-B033-8ED1DD416F90}"/>
              </a:ext>
            </a:extLst>
          </p:cNvPr>
          <p:cNvCxnSpPr>
            <a:stCxn id="547" idx="6"/>
            <a:endCxn id="551" idx="2"/>
          </p:cNvCxnSpPr>
          <p:nvPr/>
        </p:nvCxnSpPr>
        <p:spPr>
          <a:xfrm flipV="1">
            <a:off x="551384" y="491041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A4AA93B4-D6D6-CD45-B7B9-4BD32D427C7D}"/>
              </a:ext>
            </a:extLst>
          </p:cNvPr>
          <p:cNvCxnSpPr>
            <a:cxnSpLocks/>
            <a:stCxn id="551" idx="6"/>
            <a:endCxn id="565" idx="2"/>
          </p:cNvCxnSpPr>
          <p:nvPr/>
        </p:nvCxnSpPr>
        <p:spPr>
          <a:xfrm>
            <a:off x="983432" y="491041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865A3B17-E0CC-1D4B-8987-3DC723FD43BE}"/>
              </a:ext>
            </a:extLst>
          </p:cNvPr>
          <p:cNvCxnSpPr>
            <a:cxnSpLocks/>
            <a:stCxn id="539" idx="6"/>
            <a:endCxn id="535" idx="2"/>
          </p:cNvCxnSpPr>
          <p:nvPr/>
        </p:nvCxnSpPr>
        <p:spPr>
          <a:xfrm>
            <a:off x="4007768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34B17C0D-3EF5-6F43-B1E5-59F1C0DBF026}"/>
              </a:ext>
            </a:extLst>
          </p:cNvPr>
          <p:cNvCxnSpPr>
            <a:cxnSpLocks/>
            <a:stCxn id="565" idx="6"/>
            <a:endCxn id="561" idx="2"/>
          </p:cNvCxnSpPr>
          <p:nvPr/>
        </p:nvCxnSpPr>
        <p:spPr>
          <a:xfrm>
            <a:off x="1415480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190C2011-E461-AB4D-8BDD-3B1F0BEA4B49}"/>
              </a:ext>
            </a:extLst>
          </p:cNvPr>
          <p:cNvCxnSpPr>
            <a:cxnSpLocks/>
            <a:stCxn id="561" idx="6"/>
            <a:endCxn id="557" idx="2"/>
          </p:cNvCxnSpPr>
          <p:nvPr/>
        </p:nvCxnSpPr>
        <p:spPr>
          <a:xfrm flipV="1">
            <a:off x="1847528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7D814F84-824D-BA44-B5F7-E23815640564}"/>
              </a:ext>
            </a:extLst>
          </p:cNvPr>
          <p:cNvCxnSpPr>
            <a:cxnSpLocks/>
          </p:cNvCxnSpPr>
          <p:nvPr/>
        </p:nvCxnSpPr>
        <p:spPr>
          <a:xfrm flipV="1">
            <a:off x="2707470" y="490672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0F678CFA-AE9B-4E47-8F25-B49BFED0FA8A}"/>
              </a:ext>
            </a:extLst>
          </p:cNvPr>
          <p:cNvCxnSpPr>
            <a:cxnSpLocks/>
          </p:cNvCxnSpPr>
          <p:nvPr/>
        </p:nvCxnSpPr>
        <p:spPr>
          <a:xfrm>
            <a:off x="616385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>
            <a:extLst>
              <a:ext uri="{FF2B5EF4-FFF2-40B4-BE49-F238E27FC236}">
                <a16:creationId xmlns:a16="http://schemas.microsoft.com/office/drawing/2014/main" id="{4A761C5A-E508-EC4F-9510-469059E7702A}"/>
              </a:ext>
            </a:extLst>
          </p:cNvPr>
          <p:cNvCxnSpPr>
            <a:cxnSpLocks/>
            <a:stCxn id="510" idx="6"/>
          </p:cNvCxnSpPr>
          <p:nvPr/>
        </p:nvCxnSpPr>
        <p:spPr>
          <a:xfrm flipV="1">
            <a:off x="7459998" y="534062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AA82B8DB-35AF-9043-80CD-C157A2648ED9}"/>
              </a:ext>
            </a:extLst>
          </p:cNvPr>
          <p:cNvCxnSpPr>
            <a:cxnSpLocks/>
            <a:stCxn id="482" idx="6"/>
          </p:cNvCxnSpPr>
          <p:nvPr/>
        </p:nvCxnSpPr>
        <p:spPr>
          <a:xfrm flipV="1">
            <a:off x="8756142" y="534062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5CA2E27A-0D06-B841-A4DA-9572AC77806F}"/>
              </a:ext>
            </a:extLst>
          </p:cNvPr>
          <p:cNvCxnSpPr>
            <a:cxnSpLocks/>
          </p:cNvCxnSpPr>
          <p:nvPr/>
        </p:nvCxnSpPr>
        <p:spPr>
          <a:xfrm>
            <a:off x="9620238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>
            <a:extLst>
              <a:ext uri="{FF2B5EF4-FFF2-40B4-BE49-F238E27FC236}">
                <a16:creationId xmlns:a16="http://schemas.microsoft.com/office/drawing/2014/main" id="{49F74004-3D82-C94B-B98D-D56F4E138404}"/>
              </a:ext>
            </a:extLst>
          </p:cNvPr>
          <p:cNvCxnSpPr>
            <a:cxnSpLocks/>
            <a:stCxn id="523" idx="6"/>
            <a:endCxn id="527" idx="2"/>
          </p:cNvCxnSpPr>
          <p:nvPr/>
        </p:nvCxnSpPr>
        <p:spPr>
          <a:xfrm flipV="1">
            <a:off x="3143672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7DB7DDBC-046F-B748-8C64-F0EABA86AD15}"/>
              </a:ext>
            </a:extLst>
          </p:cNvPr>
          <p:cNvCxnSpPr>
            <a:cxnSpLocks/>
            <a:stCxn id="527" idx="6"/>
            <a:endCxn id="539" idx="2"/>
          </p:cNvCxnSpPr>
          <p:nvPr/>
        </p:nvCxnSpPr>
        <p:spPr>
          <a:xfrm>
            <a:off x="3575720" y="490857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>
            <a:extLst>
              <a:ext uri="{FF2B5EF4-FFF2-40B4-BE49-F238E27FC236}">
                <a16:creationId xmlns:a16="http://schemas.microsoft.com/office/drawing/2014/main" id="{BEDE9D3E-16F0-5C43-8001-79619E440AA6}"/>
              </a:ext>
            </a:extLst>
          </p:cNvPr>
          <p:cNvCxnSpPr>
            <a:cxnSpLocks/>
            <a:stCxn id="535" idx="6"/>
            <a:endCxn id="532" idx="2"/>
          </p:cNvCxnSpPr>
          <p:nvPr/>
        </p:nvCxnSpPr>
        <p:spPr>
          <a:xfrm>
            <a:off x="4439816" y="491199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9AC27FE4-94D0-3A4F-969E-BEED46071D78}"/>
              </a:ext>
            </a:extLst>
          </p:cNvPr>
          <p:cNvCxnSpPr>
            <a:cxnSpLocks/>
          </p:cNvCxnSpPr>
          <p:nvPr/>
        </p:nvCxnSpPr>
        <p:spPr>
          <a:xfrm>
            <a:off x="4876410" y="511613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3B5C052-FDF4-2F49-99CB-5F455A1130A3}"/>
              </a:ext>
            </a:extLst>
          </p:cNvPr>
          <p:cNvCxnSpPr>
            <a:cxnSpLocks/>
            <a:stCxn id="520" idx="6"/>
          </p:cNvCxnSpPr>
          <p:nvPr/>
        </p:nvCxnSpPr>
        <p:spPr>
          <a:xfrm flipV="1">
            <a:off x="5303912" y="491546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urved Connector 368">
            <a:extLst>
              <a:ext uri="{FF2B5EF4-FFF2-40B4-BE49-F238E27FC236}">
                <a16:creationId xmlns:a16="http://schemas.microsoft.com/office/drawing/2014/main" id="{676F8A8A-DEE3-304A-9749-AD1F1EB129B7}"/>
              </a:ext>
            </a:extLst>
          </p:cNvPr>
          <p:cNvCxnSpPr>
            <a:cxnSpLocks/>
            <a:stCxn id="499" idx="6"/>
            <a:endCxn id="503" idx="2"/>
          </p:cNvCxnSpPr>
          <p:nvPr/>
        </p:nvCxnSpPr>
        <p:spPr>
          <a:xfrm flipV="1">
            <a:off x="5731806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urved Connector 369">
            <a:extLst>
              <a:ext uri="{FF2B5EF4-FFF2-40B4-BE49-F238E27FC236}">
                <a16:creationId xmlns:a16="http://schemas.microsoft.com/office/drawing/2014/main" id="{4818EBB8-46C4-3E48-97FD-E248BE345F62}"/>
              </a:ext>
            </a:extLst>
          </p:cNvPr>
          <p:cNvCxnSpPr>
            <a:cxnSpLocks/>
            <a:endCxn id="510" idx="2"/>
          </p:cNvCxnSpPr>
          <p:nvPr/>
        </p:nvCxnSpPr>
        <p:spPr>
          <a:xfrm>
            <a:off x="7027950" y="534404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E7BD1D90-95FA-3046-9467-468DD6A530A5}"/>
              </a:ext>
            </a:extLst>
          </p:cNvPr>
          <p:cNvCxnSpPr>
            <a:cxnSpLocks/>
            <a:stCxn id="497" idx="6"/>
            <a:endCxn id="477" idx="2"/>
          </p:cNvCxnSpPr>
          <p:nvPr/>
        </p:nvCxnSpPr>
        <p:spPr>
          <a:xfrm>
            <a:off x="7892046" y="534062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urved Connector 371">
            <a:extLst>
              <a:ext uri="{FF2B5EF4-FFF2-40B4-BE49-F238E27FC236}">
                <a16:creationId xmlns:a16="http://schemas.microsoft.com/office/drawing/2014/main" id="{9CCDDFC5-BB78-BE4A-A5CC-07F938CDDF77}"/>
              </a:ext>
            </a:extLst>
          </p:cNvPr>
          <p:cNvCxnSpPr>
            <a:cxnSpLocks/>
            <a:stCxn id="477" idx="6"/>
          </p:cNvCxnSpPr>
          <p:nvPr/>
        </p:nvCxnSpPr>
        <p:spPr>
          <a:xfrm>
            <a:off x="8324094" y="534315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urved Connector 372">
            <a:extLst>
              <a:ext uri="{FF2B5EF4-FFF2-40B4-BE49-F238E27FC236}">
                <a16:creationId xmlns:a16="http://schemas.microsoft.com/office/drawing/2014/main" id="{31998693-4242-4940-A90C-1F2C9A6F28B3}"/>
              </a:ext>
            </a:extLst>
          </p:cNvPr>
          <p:cNvCxnSpPr>
            <a:cxnSpLocks/>
            <a:stCxn id="493" idx="6"/>
            <a:endCxn id="489" idx="2"/>
          </p:cNvCxnSpPr>
          <p:nvPr/>
        </p:nvCxnSpPr>
        <p:spPr>
          <a:xfrm>
            <a:off x="9188190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1CD1ED63-4253-7B4D-9722-FD56B49B5AAF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052286" y="490857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>
            <a:extLst>
              <a:ext uri="{FF2B5EF4-FFF2-40B4-BE49-F238E27FC236}">
                <a16:creationId xmlns:a16="http://schemas.microsoft.com/office/drawing/2014/main" id="{0B7CE0C0-0F35-0141-8166-A6818AD80B50}"/>
              </a:ext>
            </a:extLst>
          </p:cNvPr>
          <p:cNvCxnSpPr>
            <a:cxnSpLocks/>
            <a:stCxn id="471" idx="6"/>
          </p:cNvCxnSpPr>
          <p:nvPr/>
        </p:nvCxnSpPr>
        <p:spPr>
          <a:xfrm>
            <a:off x="10484334" y="490857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82CBC889-A8A1-0147-BEA4-1DC7FD404D4E}"/>
              </a:ext>
            </a:extLst>
          </p:cNvPr>
          <p:cNvCxnSpPr>
            <a:cxnSpLocks/>
          </p:cNvCxnSpPr>
          <p:nvPr/>
        </p:nvCxnSpPr>
        <p:spPr>
          <a:xfrm flipV="1">
            <a:off x="2269703" y="534539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399">
            <a:extLst>
              <a:ext uri="{FF2B5EF4-FFF2-40B4-BE49-F238E27FC236}">
                <a16:creationId xmlns:a16="http://schemas.microsoft.com/office/drawing/2014/main" id="{BDE31147-996D-F14D-BF6F-78FA523A1793}"/>
              </a:ext>
            </a:extLst>
          </p:cNvPr>
          <p:cNvCxnSpPr>
            <a:cxnSpLocks/>
            <a:stCxn id="517" idx="6"/>
          </p:cNvCxnSpPr>
          <p:nvPr/>
        </p:nvCxnSpPr>
        <p:spPr>
          <a:xfrm>
            <a:off x="6595902" y="5340622"/>
            <a:ext cx="432048" cy="12700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Left Brace 566">
            <a:extLst>
              <a:ext uri="{FF2B5EF4-FFF2-40B4-BE49-F238E27FC236}">
                <a16:creationId xmlns:a16="http://schemas.microsoft.com/office/drawing/2014/main" id="{814606EB-0D5E-084F-9DD9-9B8DD6354F09}"/>
              </a:ext>
            </a:extLst>
          </p:cNvPr>
          <p:cNvSpPr/>
          <p:nvPr/>
        </p:nvSpPr>
        <p:spPr>
          <a:xfrm rot="5400000">
            <a:off x="6854125" y="3822326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Left Brace 567">
            <a:extLst>
              <a:ext uri="{FF2B5EF4-FFF2-40B4-BE49-F238E27FC236}">
                <a16:creationId xmlns:a16="http://schemas.microsoft.com/office/drawing/2014/main" id="{8920AA9D-BD96-2146-8883-53B74BD0320D}"/>
              </a:ext>
            </a:extLst>
          </p:cNvPr>
          <p:cNvSpPr/>
          <p:nvPr/>
        </p:nvSpPr>
        <p:spPr>
          <a:xfrm rot="5400000">
            <a:off x="6617025" y="3437213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C88A7A58-B801-FC4A-B42E-B5543C06072F}"/>
              </a:ext>
            </a:extLst>
          </p:cNvPr>
          <p:cNvSpPr/>
          <p:nvPr/>
        </p:nvSpPr>
        <p:spPr>
          <a:xfrm rot="5400000">
            <a:off x="6425782" y="2051624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DC2625C7-A5AA-DA40-8584-4CEE649A0A72}"/>
              </a:ext>
            </a:extLst>
          </p:cNvPr>
          <p:cNvSpPr/>
          <p:nvPr/>
        </p:nvSpPr>
        <p:spPr>
          <a:xfrm rot="5400000">
            <a:off x="6625148" y="1658878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BC8A164-A334-BB49-89DD-6B6DA0E52255}"/>
              </a:ext>
            </a:extLst>
          </p:cNvPr>
          <p:cNvGrpSpPr/>
          <p:nvPr/>
        </p:nvGrpSpPr>
        <p:grpSpPr>
          <a:xfrm>
            <a:off x="1271464" y="4838410"/>
            <a:ext cx="144016" cy="792088"/>
            <a:chOff x="2495600" y="1052736"/>
            <a:chExt cx="144016" cy="792088"/>
          </a:xfrm>
        </p:grpSpPr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41C5CE2-9752-B84A-B127-45B7D4C5C79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92E89FF0-B43F-7342-BD65-5111A7C5153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C004438-951E-D04B-8A3C-947720913D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3758ADA-65BC-7842-AFBC-0AF5832EA50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6A0789-FA14-3647-9B72-869727E721A5}"/>
              </a:ext>
            </a:extLst>
          </p:cNvPr>
          <p:cNvGrpSpPr/>
          <p:nvPr/>
        </p:nvGrpSpPr>
        <p:grpSpPr>
          <a:xfrm>
            <a:off x="1703512" y="4839987"/>
            <a:ext cx="144016" cy="792088"/>
            <a:chOff x="2495600" y="1052736"/>
            <a:chExt cx="144016" cy="792088"/>
          </a:xfrm>
        </p:grpSpPr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F4147E17-F261-3848-B205-5515EAA3203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A63F98C6-CEFE-4940-AEB7-10B34C130CA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8A1955A1-8340-004D-A040-A123AD75339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064C01D-E537-7F48-9F65-0E87C4225E5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D2D987B-67CE-A240-91BA-810BBEF6B942}"/>
              </a:ext>
            </a:extLst>
          </p:cNvPr>
          <p:cNvGrpSpPr/>
          <p:nvPr/>
        </p:nvGrpSpPr>
        <p:grpSpPr>
          <a:xfrm>
            <a:off x="2135560" y="4838410"/>
            <a:ext cx="144016" cy="792088"/>
            <a:chOff x="2495600" y="1052736"/>
            <a:chExt cx="144016" cy="792088"/>
          </a:xfrm>
        </p:grpSpPr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C13B01B-FFEA-B541-A35D-C8EDD243330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91B34E16-A729-984B-A86B-79893A0338F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C50366C8-F0C9-DB49-B3AA-9B58049FDF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57A87428-CEF6-3742-8839-11B9F26A8FC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FB0A791-46F0-924A-A2B6-A78CAA46288F}"/>
              </a:ext>
            </a:extLst>
          </p:cNvPr>
          <p:cNvGrpSpPr/>
          <p:nvPr/>
        </p:nvGrpSpPr>
        <p:grpSpPr>
          <a:xfrm>
            <a:off x="839416" y="4838410"/>
            <a:ext cx="144016" cy="792088"/>
            <a:chOff x="2495600" y="1052736"/>
            <a:chExt cx="144016" cy="792088"/>
          </a:xfrm>
        </p:grpSpPr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E5FC99AB-3EEA-9F49-B6B2-D77908EE13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632D149D-5226-074C-A6E2-C94281FC540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4BC4036-46C4-5A48-87FC-55A407BBA9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C514A864-22EF-9C48-B222-E17F55894D9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AE85857-7573-C54D-A3C0-444D1B8CBE04}"/>
              </a:ext>
            </a:extLst>
          </p:cNvPr>
          <p:cNvGrpSpPr/>
          <p:nvPr/>
        </p:nvGrpSpPr>
        <p:grpSpPr>
          <a:xfrm>
            <a:off x="407368" y="4839099"/>
            <a:ext cx="144016" cy="792088"/>
            <a:chOff x="2495600" y="1052736"/>
            <a:chExt cx="144016" cy="792088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E97B62CA-F51B-CF44-A335-7B947BAB210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C77EA616-3531-3846-B49A-2390C7354F6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4DADAAD2-9467-B042-B940-7A9FA509CB2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5FB9A76-FC8D-D241-BD88-71CC6E3BDB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4FAC237-86AF-A944-A4C8-F6A0340DE269}"/>
              </a:ext>
            </a:extLst>
          </p:cNvPr>
          <p:cNvGrpSpPr/>
          <p:nvPr/>
        </p:nvGrpSpPr>
        <p:grpSpPr>
          <a:xfrm>
            <a:off x="2568000" y="4838410"/>
            <a:ext cx="144016" cy="792088"/>
            <a:chOff x="2495600" y="1052736"/>
            <a:chExt cx="144016" cy="792088"/>
          </a:xfrm>
        </p:grpSpPr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0BEE9244-4F59-F44D-981C-BBB46B75392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36E9F628-F5F3-D842-8295-8CDC9F21E63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15A66D6-5B7B-7A45-8FD0-7B05FD87B917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DA1535FF-45A6-3740-82FD-5BAE2DDB219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4B521AE-4696-3C46-B89A-EE48872FFCE4}"/>
              </a:ext>
            </a:extLst>
          </p:cNvPr>
          <p:cNvGrpSpPr/>
          <p:nvPr/>
        </p:nvGrpSpPr>
        <p:grpSpPr>
          <a:xfrm>
            <a:off x="3863752" y="4836566"/>
            <a:ext cx="144016" cy="792088"/>
            <a:chOff x="2495600" y="1052736"/>
            <a:chExt cx="144016" cy="792088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C3C49140-CD4D-914A-9CC0-4A1DA921B55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0A4D4120-7052-A743-A1DC-391CEE6458F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7B49C05-68C4-5D48-A47B-EFEAB62D57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4CC315A-FDBD-D340-AB61-89DEBDD63B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1093554-4D26-574B-A037-1AF25BC6BC03}"/>
              </a:ext>
            </a:extLst>
          </p:cNvPr>
          <p:cNvGrpSpPr/>
          <p:nvPr/>
        </p:nvGrpSpPr>
        <p:grpSpPr>
          <a:xfrm>
            <a:off x="4295800" y="4839987"/>
            <a:ext cx="144016" cy="792088"/>
            <a:chOff x="2495600" y="1052736"/>
            <a:chExt cx="144016" cy="792088"/>
          </a:xfrm>
        </p:grpSpPr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7EFADED-C458-F14B-A789-17190119917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70B1A0B-DA01-0A41-BEC8-5DB182B3768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850253E2-6BA5-374F-AABE-E171BD63486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E13BF225-05BD-F140-B333-8FBC72AC1BE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6E6D988-D6B3-B746-94F3-A8348A3244BC}"/>
              </a:ext>
            </a:extLst>
          </p:cNvPr>
          <p:cNvGrpSpPr/>
          <p:nvPr/>
        </p:nvGrpSpPr>
        <p:grpSpPr>
          <a:xfrm>
            <a:off x="4727848" y="4836566"/>
            <a:ext cx="144016" cy="792088"/>
            <a:chOff x="2495600" y="1052736"/>
            <a:chExt cx="144016" cy="792088"/>
          </a:xfrm>
        </p:grpSpPr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1199F97F-7542-064F-9F38-29113D97B61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59C626CB-DC76-7A4E-8696-8D106384C34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05BB751-A5B7-3E4F-9052-13247A87FE8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06ADA55-A582-AF42-9308-6CF15F8FA46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75E62D8-8B53-B341-BAD7-25C039E9B1CD}"/>
              </a:ext>
            </a:extLst>
          </p:cNvPr>
          <p:cNvGrpSpPr/>
          <p:nvPr/>
        </p:nvGrpSpPr>
        <p:grpSpPr>
          <a:xfrm>
            <a:off x="3431704" y="4836566"/>
            <a:ext cx="144016" cy="792088"/>
            <a:chOff x="2495600" y="1052736"/>
            <a:chExt cx="144016" cy="792088"/>
          </a:xfrm>
        </p:grpSpPr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39729DE6-19C9-4E41-9AC2-6D02AE5E0F3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962C396-8D94-CE49-B741-E1920248A30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D38FA7-C104-E54A-9B33-0B6A275F9AE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70E6710-09F9-454E-8F5A-F6CACD17CD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3A035EE-810E-A443-AC46-8A5FB8452702}"/>
              </a:ext>
            </a:extLst>
          </p:cNvPr>
          <p:cNvGrpSpPr/>
          <p:nvPr/>
        </p:nvGrpSpPr>
        <p:grpSpPr>
          <a:xfrm>
            <a:off x="2999656" y="4839099"/>
            <a:ext cx="144016" cy="792088"/>
            <a:chOff x="2495600" y="1052736"/>
            <a:chExt cx="144016" cy="792088"/>
          </a:xfrm>
        </p:grpSpPr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63E098-1B5C-D24C-AD00-A2844F0A30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1B3E220-8F7C-B941-B25E-E6556B393BB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AA51B006-0AB0-124A-8E7E-341DF448E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E1253361-2840-1048-A50F-30B0CA9AA5E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C1A219-550C-4A46-AE42-02405ABFE0D2}"/>
              </a:ext>
            </a:extLst>
          </p:cNvPr>
          <p:cNvGrpSpPr/>
          <p:nvPr/>
        </p:nvGrpSpPr>
        <p:grpSpPr>
          <a:xfrm>
            <a:off x="5159896" y="4836566"/>
            <a:ext cx="144016" cy="792088"/>
            <a:chOff x="2495600" y="1052736"/>
            <a:chExt cx="144016" cy="792088"/>
          </a:xfrm>
        </p:grpSpPr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3C7E28E-F34E-FB4D-93FE-AABD45A5C6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FFA79B9-6C55-DB44-9482-1676CAB9DD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48E3D16-D490-424B-AD1C-4C0B1C7AEB3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BA3F8DE1-05A3-7047-A583-008BB174FAE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3858232-B877-9043-A41E-4E27E2FFD505}"/>
              </a:ext>
            </a:extLst>
          </p:cNvPr>
          <p:cNvGrpSpPr/>
          <p:nvPr/>
        </p:nvGrpSpPr>
        <p:grpSpPr>
          <a:xfrm>
            <a:off x="6451886" y="4836566"/>
            <a:ext cx="144016" cy="792088"/>
            <a:chOff x="2495600" y="1052736"/>
            <a:chExt cx="144016" cy="792088"/>
          </a:xfrm>
        </p:grpSpPr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04E1BB16-5012-134C-9F5D-14BFE1FE6D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B4F60A28-0992-464A-AE52-8862A100959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6F2A95FA-8D13-3041-AC4E-86D7121BED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C930E82E-CC45-1B41-A434-F61273F15FF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72179A2-6CD6-5E4C-B0BE-8918AF95DD9C}"/>
              </a:ext>
            </a:extLst>
          </p:cNvPr>
          <p:cNvGrpSpPr/>
          <p:nvPr/>
        </p:nvGrpSpPr>
        <p:grpSpPr>
          <a:xfrm>
            <a:off x="7315982" y="4836566"/>
            <a:ext cx="144016" cy="792088"/>
            <a:chOff x="2495600" y="1052736"/>
            <a:chExt cx="144016" cy="792088"/>
          </a:xfrm>
        </p:grpSpPr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0009AE8B-86B7-754F-AA45-F3778BB28A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BCA7E2BE-239D-5141-A01D-7E1E92B88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F39A2D7-8CF4-B242-8F48-E703152A014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EDB3466-3CAE-304E-B158-63D7643DD69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D2B3F7A-7AAF-7545-A150-BE7988BD0FB9}"/>
              </a:ext>
            </a:extLst>
          </p:cNvPr>
          <p:cNvGrpSpPr/>
          <p:nvPr/>
        </p:nvGrpSpPr>
        <p:grpSpPr>
          <a:xfrm>
            <a:off x="6019838" y="4836566"/>
            <a:ext cx="144016" cy="792088"/>
            <a:chOff x="2495600" y="1052736"/>
            <a:chExt cx="144016" cy="792088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BD10946C-2069-8B4C-ADEE-6213826C06C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E4207CD-A6E6-F246-B4B3-7A78194E42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9E74CD07-C9B6-E240-B140-49EC59F03F0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89300EE6-DAB2-A248-96ED-6C3D12C8E9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AB4F9A3-F6B5-2344-B658-F6A51AE352DF}"/>
              </a:ext>
            </a:extLst>
          </p:cNvPr>
          <p:cNvGrpSpPr/>
          <p:nvPr/>
        </p:nvGrpSpPr>
        <p:grpSpPr>
          <a:xfrm>
            <a:off x="5587790" y="4839099"/>
            <a:ext cx="144016" cy="792088"/>
            <a:chOff x="2495600" y="1052736"/>
            <a:chExt cx="144016" cy="792088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196576F-3595-144A-A002-67934AD5A06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16233FF-A411-4544-9D69-476FC694F7B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DF65B1F9-49AB-214B-B034-6CE10FF16A1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81B40E6A-A178-4B4A-9A0F-0A717C51617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2BAFCD4-D369-C542-92AE-10EF55E048D9}"/>
              </a:ext>
            </a:extLst>
          </p:cNvPr>
          <p:cNvGrpSpPr/>
          <p:nvPr/>
        </p:nvGrpSpPr>
        <p:grpSpPr>
          <a:xfrm>
            <a:off x="7748030" y="4836566"/>
            <a:ext cx="144016" cy="792088"/>
            <a:chOff x="2495600" y="1052736"/>
            <a:chExt cx="144016" cy="792088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2FAC022-81AC-C248-AE63-0C2E14DCB49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2B8E0183-DBE9-0043-9182-4F9A5095F52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B85DF992-8355-6648-8E0B-1F0D26F9D46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996843B-F6C4-BB4D-A70B-A4D6114073C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4D3041E-936A-3849-9B68-8F2320969111}"/>
              </a:ext>
            </a:extLst>
          </p:cNvPr>
          <p:cNvGrpSpPr/>
          <p:nvPr/>
        </p:nvGrpSpPr>
        <p:grpSpPr>
          <a:xfrm>
            <a:off x="9044174" y="4836566"/>
            <a:ext cx="144016" cy="792088"/>
            <a:chOff x="2495600" y="1052736"/>
            <a:chExt cx="144016" cy="792088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CA7596FC-1829-0941-B1D1-2248B9D4716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15AA63-E5B6-1E40-8CA0-C0C3A2F7339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3445EAE-C386-E346-8B08-228BB40A76E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EF7AE8F-2F86-9344-91F4-C5A83EED250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BC4AC38-C6EF-A34D-BFFA-0CAF9ED5BA5C}"/>
              </a:ext>
            </a:extLst>
          </p:cNvPr>
          <p:cNvGrpSpPr/>
          <p:nvPr/>
        </p:nvGrpSpPr>
        <p:grpSpPr>
          <a:xfrm>
            <a:off x="9476222" y="4839987"/>
            <a:ext cx="144016" cy="792088"/>
            <a:chOff x="2495600" y="1052736"/>
            <a:chExt cx="144016" cy="792088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3A7A5B4-85B5-384D-A03F-F914B33F8A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E332D28-71AE-C04F-8A71-7DEFDFE6FAC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980858D7-2C90-5046-83E7-C93F5D9C184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420613A-ABE6-2543-AF38-4A05DF76B78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B90CF62-D52E-3C42-9AF0-06669EAFF84C}"/>
              </a:ext>
            </a:extLst>
          </p:cNvPr>
          <p:cNvGrpSpPr/>
          <p:nvPr/>
        </p:nvGrpSpPr>
        <p:grpSpPr>
          <a:xfrm>
            <a:off x="9908270" y="4836566"/>
            <a:ext cx="144016" cy="792088"/>
            <a:chOff x="2495600" y="1052736"/>
            <a:chExt cx="144016" cy="792088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70E38FB0-AF5A-3B41-9EE0-ECBA715D9C2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17680C2A-017F-B341-A427-D5E03CDFF0A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AD461562-A182-BC4A-9878-6703D855451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DFC89F42-016A-6848-810A-B38536A6E71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3C679CC-B7D8-6B48-9FB5-020C68D08F69}"/>
              </a:ext>
            </a:extLst>
          </p:cNvPr>
          <p:cNvGrpSpPr/>
          <p:nvPr/>
        </p:nvGrpSpPr>
        <p:grpSpPr>
          <a:xfrm>
            <a:off x="8612126" y="4836566"/>
            <a:ext cx="144016" cy="792088"/>
            <a:chOff x="2495600" y="1052736"/>
            <a:chExt cx="144016" cy="792088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1EB63FAA-4A39-F541-A7C1-71600C9BA8F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6AACECC7-9701-6A46-B137-B5C8B5C9110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502D2BF-8202-2F43-8044-CD466653E9C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63842E0-ED0E-1046-8C0C-B5290550488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59BDAEE-215D-D343-A98D-E9331F67348B}"/>
              </a:ext>
            </a:extLst>
          </p:cNvPr>
          <p:cNvGrpSpPr/>
          <p:nvPr/>
        </p:nvGrpSpPr>
        <p:grpSpPr>
          <a:xfrm>
            <a:off x="8180078" y="4839099"/>
            <a:ext cx="144016" cy="792088"/>
            <a:chOff x="2495600" y="1052736"/>
            <a:chExt cx="144016" cy="792088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941CFE58-84C4-8C41-9123-28220EAFF12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E9C7B905-0300-3842-8C81-8FB99889A2DD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560C1C48-F19F-EC4F-8E80-FF8D201440E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DB0A27-9729-F747-81DE-66EEBE4846C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A6C26E2-4D73-584D-BE82-7666D1B759D7}"/>
              </a:ext>
            </a:extLst>
          </p:cNvPr>
          <p:cNvGrpSpPr/>
          <p:nvPr/>
        </p:nvGrpSpPr>
        <p:grpSpPr>
          <a:xfrm>
            <a:off x="10340318" y="4836566"/>
            <a:ext cx="144016" cy="792088"/>
            <a:chOff x="2495600" y="1052736"/>
            <a:chExt cx="144016" cy="792088"/>
          </a:xfrm>
        </p:grpSpPr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99F45772-602A-0946-9EE6-D63FD299E76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6EB6602F-017A-224D-91B7-7842531A02E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0CC6A95-1D6C-AE48-8847-CA1098EAD0F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CAC07E60-C7B4-7A4B-A393-3F5AEB5996A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3368386A-6BEE-3745-8EC3-D665A2A87BA5}"/>
              </a:ext>
            </a:extLst>
          </p:cNvPr>
          <p:cNvCxnSpPr>
            <a:cxnSpLocks/>
            <a:stCxn id="548" idx="6"/>
            <a:endCxn id="551" idx="2"/>
          </p:cNvCxnSpPr>
          <p:nvPr/>
        </p:nvCxnSpPr>
        <p:spPr>
          <a:xfrm flipV="1">
            <a:off x="551384" y="491041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>
            <a:extLst>
              <a:ext uri="{FF2B5EF4-FFF2-40B4-BE49-F238E27FC236}">
                <a16:creationId xmlns:a16="http://schemas.microsoft.com/office/drawing/2014/main" id="{F58406D2-507F-784A-97D7-BBD2A639630D}"/>
              </a:ext>
            </a:extLst>
          </p:cNvPr>
          <p:cNvCxnSpPr>
            <a:cxnSpLocks/>
            <a:stCxn id="549" idx="6"/>
            <a:endCxn id="553" idx="2"/>
          </p:cNvCxnSpPr>
          <p:nvPr/>
        </p:nvCxnSpPr>
        <p:spPr>
          <a:xfrm flipV="1">
            <a:off x="551384" y="534246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>
            <a:extLst>
              <a:ext uri="{FF2B5EF4-FFF2-40B4-BE49-F238E27FC236}">
                <a16:creationId xmlns:a16="http://schemas.microsoft.com/office/drawing/2014/main" id="{95A4FA00-D56A-FF46-BFF5-6086797F6C16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551384" y="534246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>
            <a:extLst>
              <a:ext uri="{FF2B5EF4-FFF2-40B4-BE49-F238E27FC236}">
                <a16:creationId xmlns:a16="http://schemas.microsoft.com/office/drawing/2014/main" id="{0BB3EAA0-A939-4E4F-A0AF-0389A524AFA0}"/>
              </a:ext>
            </a:extLst>
          </p:cNvPr>
          <p:cNvCxnSpPr>
            <a:cxnSpLocks/>
            <a:stCxn id="553" idx="6"/>
            <a:endCxn id="563" idx="2"/>
          </p:cNvCxnSpPr>
          <p:nvPr/>
        </p:nvCxnSpPr>
        <p:spPr>
          <a:xfrm flipV="1">
            <a:off x="983432" y="491041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41E515B-545D-8641-929B-E560182F8B54}"/>
              </a:ext>
            </a:extLst>
          </p:cNvPr>
          <p:cNvCxnSpPr>
            <a:cxnSpLocks/>
            <a:stCxn id="554" idx="6"/>
            <a:endCxn id="565" idx="2"/>
          </p:cNvCxnSpPr>
          <p:nvPr/>
        </p:nvCxnSpPr>
        <p:spPr>
          <a:xfrm flipV="1">
            <a:off x="983432" y="534246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BBE0A89-D3F7-4442-85BE-728CE0FEA533}"/>
              </a:ext>
            </a:extLst>
          </p:cNvPr>
          <p:cNvCxnSpPr>
            <a:cxnSpLocks/>
            <a:stCxn id="566" idx="6"/>
            <a:endCxn id="561" idx="2"/>
          </p:cNvCxnSpPr>
          <p:nvPr/>
        </p:nvCxnSpPr>
        <p:spPr>
          <a:xfrm flipV="1">
            <a:off x="1415480" y="534404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DB6B85-0613-2D4A-8CDF-A4DC60C1843A}"/>
              </a:ext>
            </a:extLst>
          </p:cNvPr>
          <p:cNvCxnSpPr>
            <a:cxnSpLocks/>
            <a:stCxn id="562" idx="6"/>
            <a:endCxn id="557" idx="2"/>
          </p:cNvCxnSpPr>
          <p:nvPr/>
        </p:nvCxnSpPr>
        <p:spPr>
          <a:xfrm flipV="1">
            <a:off x="1847528" y="534246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CA50DA49-8D1E-D040-AC33-A349D09FF3CA}"/>
              </a:ext>
            </a:extLst>
          </p:cNvPr>
          <p:cNvCxnSpPr>
            <a:cxnSpLocks/>
            <a:stCxn id="558" idx="6"/>
            <a:endCxn id="545" idx="2"/>
          </p:cNvCxnSpPr>
          <p:nvPr/>
        </p:nvCxnSpPr>
        <p:spPr>
          <a:xfrm flipV="1">
            <a:off x="2279576" y="534246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98C9F8C9-D05F-3F4D-9347-D9856DC5840B}"/>
              </a:ext>
            </a:extLst>
          </p:cNvPr>
          <p:cNvCxnSpPr>
            <a:cxnSpLocks/>
            <a:stCxn id="546" idx="6"/>
            <a:endCxn id="525" idx="2"/>
          </p:cNvCxnSpPr>
          <p:nvPr/>
        </p:nvCxnSpPr>
        <p:spPr>
          <a:xfrm flipV="1">
            <a:off x="2712016" y="534315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9AB9D3EC-4347-8249-8D41-0B44FD91EFCC}"/>
              </a:ext>
            </a:extLst>
          </p:cNvPr>
          <p:cNvCxnSpPr>
            <a:cxnSpLocks/>
            <a:stCxn id="542" idx="6"/>
            <a:endCxn id="537" idx="2"/>
          </p:cNvCxnSpPr>
          <p:nvPr/>
        </p:nvCxnSpPr>
        <p:spPr>
          <a:xfrm flipV="1">
            <a:off x="4007768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E655B1A7-CB4D-A34F-A03A-E3B24B82140D}"/>
              </a:ext>
            </a:extLst>
          </p:cNvPr>
          <p:cNvCxnSpPr>
            <a:cxnSpLocks/>
            <a:stCxn id="538" idx="6"/>
            <a:endCxn id="533" idx="2"/>
          </p:cNvCxnSpPr>
          <p:nvPr/>
        </p:nvCxnSpPr>
        <p:spPr>
          <a:xfrm flipV="1">
            <a:off x="4439816" y="534062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7A4441-E15C-BE4C-A357-058896087983}"/>
              </a:ext>
            </a:extLst>
          </p:cNvPr>
          <p:cNvCxnSpPr>
            <a:cxnSpLocks/>
            <a:stCxn id="534" idx="6"/>
            <a:endCxn id="521" idx="2"/>
          </p:cNvCxnSpPr>
          <p:nvPr/>
        </p:nvCxnSpPr>
        <p:spPr>
          <a:xfrm flipV="1">
            <a:off x="487186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40C93808-2DF8-BE46-8762-73A2577A3A26}"/>
              </a:ext>
            </a:extLst>
          </p:cNvPr>
          <p:cNvCxnSpPr>
            <a:cxnSpLocks/>
            <a:stCxn id="518" idx="6"/>
          </p:cNvCxnSpPr>
          <p:nvPr/>
        </p:nvCxnSpPr>
        <p:spPr>
          <a:xfrm flipV="1">
            <a:off x="6595902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C277BF94-58D0-F941-8E93-579A731A4E76}"/>
              </a:ext>
            </a:extLst>
          </p:cNvPr>
          <p:cNvCxnSpPr>
            <a:cxnSpLocks/>
            <a:stCxn id="541" idx="6"/>
            <a:endCxn id="537" idx="2"/>
          </p:cNvCxnSpPr>
          <p:nvPr/>
        </p:nvCxnSpPr>
        <p:spPr>
          <a:xfrm>
            <a:off x="4007768" y="534062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CF4A8AF-B38D-3144-B705-A367023A27C4}"/>
              </a:ext>
            </a:extLst>
          </p:cNvPr>
          <p:cNvGrpSpPr/>
          <p:nvPr/>
        </p:nvGrpSpPr>
        <p:grpSpPr>
          <a:xfrm>
            <a:off x="10759606" y="4836566"/>
            <a:ext cx="144016" cy="792088"/>
            <a:chOff x="2495600" y="1052736"/>
            <a:chExt cx="144016" cy="792088"/>
          </a:xfrm>
        </p:grpSpPr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6844CCDA-93D1-C640-959C-1AE7F4E9B76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0E3DF04-20A5-714F-AF4B-0BBC9E8CFE4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8996A3A6-C42D-4042-8D0A-EC55B34E382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50AEB5EF-0540-DE45-9CAB-ABB70B22348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132A2A-92F1-884D-B7BB-640DFAE9C0E0}"/>
              </a:ext>
            </a:extLst>
          </p:cNvPr>
          <p:cNvGrpSpPr/>
          <p:nvPr/>
        </p:nvGrpSpPr>
        <p:grpSpPr>
          <a:xfrm>
            <a:off x="551384" y="4365104"/>
            <a:ext cx="10225136" cy="291442"/>
            <a:chOff x="551384" y="2561494"/>
            <a:chExt cx="10225136" cy="29144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17635B9-7B5F-9347-8E76-3A6DBCC02BE7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C29A678-620A-3346-94C0-9D3BE50EB38D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0A20950A-3CE4-9B40-8E19-8A30C0645CE0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994CE614-50C3-2340-A2FE-4A8433F07B74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388E20BC-FC4E-F741-8D49-F70FB5650A87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94C849E-B1B6-7C47-9C42-22D981A1018C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5B74D72E-2628-8847-9218-249BB9EBD4C2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A2C5976-15B8-934D-8141-E8AB9E0578D7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5887A4C3-86DD-314C-A7CB-241B4DE933F6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124E4FFF-DE94-C14D-B4F9-2AA3529E433D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62EB69EF-B07B-634A-9C71-85AF79443D5E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7DE38A8-BC51-C443-8B80-652A90FB18C5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B9DB0851-AF1A-1740-A5A1-8EEBEA58C107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6A67D64-D8EF-9549-B29A-8D0B2ABE63B0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0CF84461-4183-F84B-B044-1DF0675ADC9C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18E0766-6B3D-A249-BABE-E0CF63651788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2FE1945B-FAB9-D143-8B56-EBCB4CE0731A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C126A6F-0FFA-C141-98D6-74311C794748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67C63AF-B6DC-E148-A0E2-8E159483233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98A5524-9561-8049-BA33-B757D2EF1137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C77DC921-8E90-9043-B5E4-DF75EDC75412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08477AEE-AC0D-F94F-AE35-D596898535D9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CF9E0EC-C232-8B4E-8B0D-F928FA7E61A0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48177E0-4C98-FA4E-BDFE-F11699E1DC56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9805CC8E-AFD4-894F-B81F-2B2F57839C3D}"/>
              </a:ext>
            </a:extLst>
          </p:cNvPr>
          <p:cNvCxnSpPr>
            <a:cxnSpLocks/>
            <a:stCxn id="540" idx="6"/>
            <a:endCxn id="535" idx="2"/>
          </p:cNvCxnSpPr>
          <p:nvPr/>
        </p:nvCxnSpPr>
        <p:spPr>
          <a:xfrm flipV="1">
            <a:off x="4007768" y="491199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D8D2372-EE5A-424B-B62A-35707DCB0230}"/>
              </a:ext>
            </a:extLst>
          </p:cNvPr>
          <p:cNvCxnSpPr>
            <a:cxnSpLocks/>
            <a:endCxn id="507" idx="2"/>
          </p:cNvCxnSpPr>
          <p:nvPr/>
        </p:nvCxnSpPr>
        <p:spPr>
          <a:xfrm>
            <a:off x="6595902" y="4905153"/>
            <a:ext cx="720080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50B09D9E-1000-0345-94E8-4613610562CA}"/>
              </a:ext>
            </a:extLst>
          </p:cNvPr>
          <p:cNvCxnSpPr>
            <a:cxnSpLocks/>
          </p:cNvCxnSpPr>
          <p:nvPr/>
        </p:nvCxnSpPr>
        <p:spPr>
          <a:xfrm flipV="1">
            <a:off x="6595902" y="490857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5B98040B-8719-B64A-800A-53C080C9BF6F}"/>
              </a:ext>
            </a:extLst>
          </p:cNvPr>
          <p:cNvCxnSpPr>
            <a:cxnSpLocks/>
            <a:stCxn id="552" idx="6"/>
            <a:endCxn id="565" idx="2"/>
          </p:cNvCxnSpPr>
          <p:nvPr/>
        </p:nvCxnSpPr>
        <p:spPr>
          <a:xfrm>
            <a:off x="983432" y="512644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>
            <a:extLst>
              <a:ext uri="{FF2B5EF4-FFF2-40B4-BE49-F238E27FC236}">
                <a16:creationId xmlns:a16="http://schemas.microsoft.com/office/drawing/2014/main" id="{07AB36FF-04EA-5C43-B5B2-3A1F7460B3F4}"/>
              </a:ext>
            </a:extLst>
          </p:cNvPr>
          <p:cNvCxnSpPr>
            <a:cxnSpLocks/>
            <a:stCxn id="563" idx="6"/>
            <a:endCxn id="560" idx="2"/>
          </p:cNvCxnSpPr>
          <p:nvPr/>
        </p:nvCxnSpPr>
        <p:spPr>
          <a:xfrm>
            <a:off x="1415480" y="491041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21B19D37-A98A-A04A-9878-794838125F63}"/>
              </a:ext>
            </a:extLst>
          </p:cNvPr>
          <p:cNvCxnSpPr>
            <a:cxnSpLocks/>
            <a:stCxn id="564" idx="6"/>
            <a:endCxn id="560" idx="2"/>
          </p:cNvCxnSpPr>
          <p:nvPr/>
        </p:nvCxnSpPr>
        <p:spPr>
          <a:xfrm>
            <a:off x="1415480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0C61FE86-1E1B-5C4C-8487-FEA623D4B976}"/>
              </a:ext>
            </a:extLst>
          </p:cNvPr>
          <p:cNvCxnSpPr>
            <a:cxnSpLocks/>
            <a:stCxn id="559" idx="6"/>
            <a:endCxn id="556" idx="2"/>
          </p:cNvCxnSpPr>
          <p:nvPr/>
        </p:nvCxnSpPr>
        <p:spPr>
          <a:xfrm>
            <a:off x="1847528" y="491199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88EA9985-D3FF-C541-8FCE-301C4DCE3125}"/>
              </a:ext>
            </a:extLst>
          </p:cNvPr>
          <p:cNvCxnSpPr>
            <a:cxnSpLocks/>
            <a:stCxn id="560" idx="6"/>
            <a:endCxn id="556" idx="2"/>
          </p:cNvCxnSpPr>
          <p:nvPr/>
        </p:nvCxnSpPr>
        <p:spPr>
          <a:xfrm flipV="1">
            <a:off x="1847528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>
            <a:extLst>
              <a:ext uri="{FF2B5EF4-FFF2-40B4-BE49-F238E27FC236}">
                <a16:creationId xmlns:a16="http://schemas.microsoft.com/office/drawing/2014/main" id="{E50DFE0A-78EE-3D40-9F23-8D9E05996CBD}"/>
              </a:ext>
            </a:extLst>
          </p:cNvPr>
          <p:cNvCxnSpPr>
            <a:cxnSpLocks/>
            <a:stCxn id="555" idx="6"/>
            <a:endCxn id="544" idx="2"/>
          </p:cNvCxnSpPr>
          <p:nvPr/>
        </p:nvCxnSpPr>
        <p:spPr>
          <a:xfrm>
            <a:off x="2279576" y="491041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125CAA8A-4D50-2048-BBC7-9A21FA21EA9E}"/>
              </a:ext>
            </a:extLst>
          </p:cNvPr>
          <p:cNvCxnSpPr>
            <a:cxnSpLocks/>
            <a:stCxn id="556" idx="6"/>
            <a:endCxn id="544" idx="2"/>
          </p:cNvCxnSpPr>
          <p:nvPr/>
        </p:nvCxnSpPr>
        <p:spPr>
          <a:xfrm>
            <a:off x="2279576" y="512644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269911CB-6E10-224F-BA44-383F9096D0BA}"/>
              </a:ext>
            </a:extLst>
          </p:cNvPr>
          <p:cNvCxnSpPr>
            <a:cxnSpLocks/>
          </p:cNvCxnSpPr>
          <p:nvPr/>
        </p:nvCxnSpPr>
        <p:spPr>
          <a:xfrm>
            <a:off x="2707470" y="490672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C20C1057-37E7-124D-A156-17ECFC89B12C}"/>
              </a:ext>
            </a:extLst>
          </p:cNvPr>
          <p:cNvCxnSpPr>
            <a:cxnSpLocks/>
          </p:cNvCxnSpPr>
          <p:nvPr/>
        </p:nvCxnSpPr>
        <p:spPr>
          <a:xfrm>
            <a:off x="2707470" y="512274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1D3E2516-6F67-0947-AC76-9B3906E8D6B2}"/>
              </a:ext>
            </a:extLst>
          </p:cNvPr>
          <p:cNvCxnSpPr>
            <a:cxnSpLocks/>
          </p:cNvCxnSpPr>
          <p:nvPr/>
        </p:nvCxnSpPr>
        <p:spPr>
          <a:xfrm flipV="1">
            <a:off x="616385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C3AFDC6C-C26D-EB41-A0C6-A961DBC192C1}"/>
              </a:ext>
            </a:extLst>
          </p:cNvPr>
          <p:cNvCxnSpPr>
            <a:cxnSpLocks/>
          </p:cNvCxnSpPr>
          <p:nvPr/>
        </p:nvCxnSpPr>
        <p:spPr>
          <a:xfrm flipV="1">
            <a:off x="616385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EC33C8F2-D829-6C44-B263-DB56B4BDE03C}"/>
              </a:ext>
            </a:extLst>
          </p:cNvPr>
          <p:cNvCxnSpPr>
            <a:cxnSpLocks/>
          </p:cNvCxnSpPr>
          <p:nvPr/>
        </p:nvCxnSpPr>
        <p:spPr>
          <a:xfrm>
            <a:off x="616385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24AED00B-C80A-804E-992C-58F17041F11A}"/>
              </a:ext>
            </a:extLst>
          </p:cNvPr>
          <p:cNvCxnSpPr>
            <a:cxnSpLocks/>
          </p:cNvCxnSpPr>
          <p:nvPr/>
        </p:nvCxnSpPr>
        <p:spPr>
          <a:xfrm>
            <a:off x="745584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1B829090-14B9-B441-B3C3-3D76D59021FD}"/>
              </a:ext>
            </a:extLst>
          </p:cNvPr>
          <p:cNvCxnSpPr>
            <a:cxnSpLocks/>
          </p:cNvCxnSpPr>
          <p:nvPr/>
        </p:nvCxnSpPr>
        <p:spPr>
          <a:xfrm flipV="1">
            <a:off x="745584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>
            <a:extLst>
              <a:ext uri="{FF2B5EF4-FFF2-40B4-BE49-F238E27FC236}">
                <a16:creationId xmlns:a16="http://schemas.microsoft.com/office/drawing/2014/main" id="{54808EAB-A7CE-D44B-AD54-409437FCF6C6}"/>
              </a:ext>
            </a:extLst>
          </p:cNvPr>
          <p:cNvCxnSpPr>
            <a:cxnSpLocks/>
          </p:cNvCxnSpPr>
          <p:nvPr/>
        </p:nvCxnSpPr>
        <p:spPr>
          <a:xfrm>
            <a:off x="745584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>
            <a:extLst>
              <a:ext uri="{FF2B5EF4-FFF2-40B4-BE49-F238E27FC236}">
                <a16:creationId xmlns:a16="http://schemas.microsoft.com/office/drawing/2014/main" id="{812F3AD1-AD6A-CB4F-BCA2-E348880422F6}"/>
              </a:ext>
            </a:extLst>
          </p:cNvPr>
          <p:cNvCxnSpPr>
            <a:cxnSpLocks/>
          </p:cNvCxnSpPr>
          <p:nvPr/>
        </p:nvCxnSpPr>
        <p:spPr>
          <a:xfrm>
            <a:off x="8755750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>
            <a:extLst>
              <a:ext uri="{FF2B5EF4-FFF2-40B4-BE49-F238E27FC236}">
                <a16:creationId xmlns:a16="http://schemas.microsoft.com/office/drawing/2014/main" id="{3601A11B-A72B-504B-98F3-618A80BF4923}"/>
              </a:ext>
            </a:extLst>
          </p:cNvPr>
          <p:cNvCxnSpPr>
            <a:cxnSpLocks/>
          </p:cNvCxnSpPr>
          <p:nvPr/>
        </p:nvCxnSpPr>
        <p:spPr>
          <a:xfrm flipV="1">
            <a:off x="8755750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B8EB1A0C-D00C-D54F-9E29-C1ED310D5EC5}"/>
              </a:ext>
            </a:extLst>
          </p:cNvPr>
          <p:cNvCxnSpPr>
            <a:cxnSpLocks/>
          </p:cNvCxnSpPr>
          <p:nvPr/>
        </p:nvCxnSpPr>
        <p:spPr>
          <a:xfrm>
            <a:off x="8755750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6CB134D3-2B84-3541-B0AE-799A6697543D}"/>
              </a:ext>
            </a:extLst>
          </p:cNvPr>
          <p:cNvCxnSpPr>
            <a:cxnSpLocks/>
          </p:cNvCxnSpPr>
          <p:nvPr/>
        </p:nvCxnSpPr>
        <p:spPr>
          <a:xfrm>
            <a:off x="9620238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urved Connector 307">
            <a:extLst>
              <a:ext uri="{FF2B5EF4-FFF2-40B4-BE49-F238E27FC236}">
                <a16:creationId xmlns:a16="http://schemas.microsoft.com/office/drawing/2014/main" id="{2B18A271-F45B-C248-B25A-A74B15175D00}"/>
              </a:ext>
            </a:extLst>
          </p:cNvPr>
          <p:cNvCxnSpPr>
            <a:cxnSpLocks/>
            <a:stCxn id="489" idx="6"/>
            <a:endCxn id="483" idx="2"/>
          </p:cNvCxnSpPr>
          <p:nvPr/>
        </p:nvCxnSpPr>
        <p:spPr>
          <a:xfrm flipV="1">
            <a:off x="9620238" y="490857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D6E22929-A097-394A-817D-069F74C3C3D8}"/>
              </a:ext>
            </a:extLst>
          </p:cNvPr>
          <p:cNvCxnSpPr>
            <a:cxnSpLocks/>
          </p:cNvCxnSpPr>
          <p:nvPr/>
        </p:nvCxnSpPr>
        <p:spPr>
          <a:xfrm flipV="1">
            <a:off x="9620238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>
            <a:extLst>
              <a:ext uri="{FF2B5EF4-FFF2-40B4-BE49-F238E27FC236}">
                <a16:creationId xmlns:a16="http://schemas.microsoft.com/office/drawing/2014/main" id="{DB4C9207-0CD1-054E-B5E0-5E24DD86EC77}"/>
              </a:ext>
            </a:extLst>
          </p:cNvPr>
          <p:cNvCxnSpPr>
            <a:cxnSpLocks/>
          </p:cNvCxnSpPr>
          <p:nvPr/>
        </p:nvCxnSpPr>
        <p:spPr>
          <a:xfrm flipV="1">
            <a:off x="3134972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0D4764C-8E89-1B40-95BB-FC383B291EFD}"/>
              </a:ext>
            </a:extLst>
          </p:cNvPr>
          <p:cNvCxnSpPr>
            <a:cxnSpLocks/>
            <a:endCxn id="527" idx="2"/>
          </p:cNvCxnSpPr>
          <p:nvPr/>
        </p:nvCxnSpPr>
        <p:spPr>
          <a:xfrm flipV="1">
            <a:off x="3134972" y="490857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>
            <a:extLst>
              <a:ext uri="{FF2B5EF4-FFF2-40B4-BE49-F238E27FC236}">
                <a16:creationId xmlns:a16="http://schemas.microsoft.com/office/drawing/2014/main" id="{76F33BAE-E5AD-A748-889B-FC1E439FAE86}"/>
              </a:ext>
            </a:extLst>
          </p:cNvPr>
          <p:cNvCxnSpPr>
            <a:cxnSpLocks/>
          </p:cNvCxnSpPr>
          <p:nvPr/>
        </p:nvCxnSpPr>
        <p:spPr>
          <a:xfrm>
            <a:off x="3134972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81776378-2D5E-CC47-AA9F-500E635A849C}"/>
              </a:ext>
            </a:extLst>
          </p:cNvPr>
          <p:cNvCxnSpPr>
            <a:cxnSpLocks/>
          </p:cNvCxnSpPr>
          <p:nvPr/>
        </p:nvCxnSpPr>
        <p:spPr>
          <a:xfrm flipV="1">
            <a:off x="3558320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0650CF36-ED7B-9349-B20F-2B9159B8FEE2}"/>
              </a:ext>
            </a:extLst>
          </p:cNvPr>
          <p:cNvCxnSpPr>
            <a:cxnSpLocks/>
            <a:endCxn id="539" idx="2"/>
          </p:cNvCxnSpPr>
          <p:nvPr/>
        </p:nvCxnSpPr>
        <p:spPr>
          <a:xfrm flipV="1">
            <a:off x="3558319" y="490857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9F02198E-EE6A-9446-BA78-2C0060BEB877}"/>
              </a:ext>
            </a:extLst>
          </p:cNvPr>
          <p:cNvCxnSpPr>
            <a:cxnSpLocks/>
          </p:cNvCxnSpPr>
          <p:nvPr/>
        </p:nvCxnSpPr>
        <p:spPr>
          <a:xfrm>
            <a:off x="3558320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F9E9CA9B-1F67-7E40-BB82-77CD7F6DCE21}"/>
              </a:ext>
            </a:extLst>
          </p:cNvPr>
          <p:cNvCxnSpPr>
            <a:cxnSpLocks/>
            <a:stCxn id="536" idx="6"/>
            <a:endCxn id="532" idx="2"/>
          </p:cNvCxnSpPr>
          <p:nvPr/>
        </p:nvCxnSpPr>
        <p:spPr>
          <a:xfrm flipV="1">
            <a:off x="4439816" y="512459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>
            <a:extLst>
              <a:ext uri="{FF2B5EF4-FFF2-40B4-BE49-F238E27FC236}">
                <a16:creationId xmlns:a16="http://schemas.microsoft.com/office/drawing/2014/main" id="{C1814382-1852-3D41-9141-738E4D9609F2}"/>
              </a:ext>
            </a:extLst>
          </p:cNvPr>
          <p:cNvCxnSpPr>
            <a:cxnSpLocks/>
            <a:stCxn id="537" idx="6"/>
            <a:endCxn id="533" idx="2"/>
          </p:cNvCxnSpPr>
          <p:nvPr/>
        </p:nvCxnSpPr>
        <p:spPr>
          <a:xfrm flipV="1">
            <a:off x="4439816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>
            <a:extLst>
              <a:ext uri="{FF2B5EF4-FFF2-40B4-BE49-F238E27FC236}">
                <a16:creationId xmlns:a16="http://schemas.microsoft.com/office/drawing/2014/main" id="{79B2788F-5723-D349-A884-90B4226FEAE7}"/>
              </a:ext>
            </a:extLst>
          </p:cNvPr>
          <p:cNvCxnSpPr>
            <a:cxnSpLocks/>
          </p:cNvCxnSpPr>
          <p:nvPr/>
        </p:nvCxnSpPr>
        <p:spPr>
          <a:xfrm>
            <a:off x="4876410" y="490011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>
            <a:extLst>
              <a:ext uri="{FF2B5EF4-FFF2-40B4-BE49-F238E27FC236}">
                <a16:creationId xmlns:a16="http://schemas.microsoft.com/office/drawing/2014/main" id="{710B31A7-853C-9248-BC0E-E28FB1F4C52A}"/>
              </a:ext>
            </a:extLst>
          </p:cNvPr>
          <p:cNvCxnSpPr>
            <a:cxnSpLocks/>
          </p:cNvCxnSpPr>
          <p:nvPr/>
        </p:nvCxnSpPr>
        <p:spPr>
          <a:xfrm>
            <a:off x="4876410" y="533215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598F039B-78E7-984A-AD88-BAD66519A1EC}"/>
              </a:ext>
            </a:extLst>
          </p:cNvPr>
          <p:cNvCxnSpPr>
            <a:cxnSpLocks/>
          </p:cNvCxnSpPr>
          <p:nvPr/>
        </p:nvCxnSpPr>
        <p:spPr>
          <a:xfrm flipV="1">
            <a:off x="5299562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>
            <a:extLst>
              <a:ext uri="{FF2B5EF4-FFF2-40B4-BE49-F238E27FC236}">
                <a16:creationId xmlns:a16="http://schemas.microsoft.com/office/drawing/2014/main" id="{B3232B90-700B-BA44-B460-90CACF1A1B01}"/>
              </a:ext>
            </a:extLst>
          </p:cNvPr>
          <p:cNvCxnSpPr>
            <a:cxnSpLocks/>
          </p:cNvCxnSpPr>
          <p:nvPr/>
        </p:nvCxnSpPr>
        <p:spPr>
          <a:xfrm>
            <a:off x="5299562" y="490857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urved Connector 327">
            <a:extLst>
              <a:ext uri="{FF2B5EF4-FFF2-40B4-BE49-F238E27FC236}">
                <a16:creationId xmlns:a16="http://schemas.microsoft.com/office/drawing/2014/main" id="{A741299E-0FF4-6C45-B3EB-53B0726DC393}"/>
              </a:ext>
            </a:extLst>
          </p:cNvPr>
          <p:cNvCxnSpPr>
            <a:cxnSpLocks/>
          </p:cNvCxnSpPr>
          <p:nvPr/>
        </p:nvCxnSpPr>
        <p:spPr>
          <a:xfrm>
            <a:off x="5299562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>
            <a:extLst>
              <a:ext uri="{FF2B5EF4-FFF2-40B4-BE49-F238E27FC236}">
                <a16:creationId xmlns:a16="http://schemas.microsoft.com/office/drawing/2014/main" id="{7C798984-9F99-C14F-89F5-5BCB0FDF5C1A}"/>
              </a:ext>
            </a:extLst>
          </p:cNvPr>
          <p:cNvCxnSpPr>
            <a:cxnSpLocks/>
          </p:cNvCxnSpPr>
          <p:nvPr/>
        </p:nvCxnSpPr>
        <p:spPr>
          <a:xfrm flipV="1">
            <a:off x="5722714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urved Connector 332">
            <a:extLst>
              <a:ext uri="{FF2B5EF4-FFF2-40B4-BE49-F238E27FC236}">
                <a16:creationId xmlns:a16="http://schemas.microsoft.com/office/drawing/2014/main" id="{D305654C-34D4-1943-87B0-DC8E3E5EA4C2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5722715" y="490857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A5BF9E19-9C7F-B746-9323-532F1BB08455}"/>
              </a:ext>
            </a:extLst>
          </p:cNvPr>
          <p:cNvCxnSpPr>
            <a:cxnSpLocks/>
          </p:cNvCxnSpPr>
          <p:nvPr/>
        </p:nvCxnSpPr>
        <p:spPr>
          <a:xfrm>
            <a:off x="5722714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>
            <a:extLst>
              <a:ext uri="{FF2B5EF4-FFF2-40B4-BE49-F238E27FC236}">
                <a16:creationId xmlns:a16="http://schemas.microsoft.com/office/drawing/2014/main" id="{285E17B2-2AB7-584E-89B0-9C9E118168E1}"/>
              </a:ext>
            </a:extLst>
          </p:cNvPr>
          <p:cNvCxnSpPr>
            <a:cxnSpLocks/>
          </p:cNvCxnSpPr>
          <p:nvPr/>
        </p:nvCxnSpPr>
        <p:spPr>
          <a:xfrm flipV="1">
            <a:off x="7885619" y="535674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>
            <a:extLst>
              <a:ext uri="{FF2B5EF4-FFF2-40B4-BE49-F238E27FC236}">
                <a16:creationId xmlns:a16="http://schemas.microsoft.com/office/drawing/2014/main" id="{D76550F6-291B-E04C-8729-6EB185B62E43}"/>
              </a:ext>
            </a:extLst>
          </p:cNvPr>
          <p:cNvCxnSpPr>
            <a:cxnSpLocks/>
          </p:cNvCxnSpPr>
          <p:nvPr/>
        </p:nvCxnSpPr>
        <p:spPr>
          <a:xfrm>
            <a:off x="7890165" y="491623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80BAA022-D976-B246-A259-808F004F5D24}"/>
              </a:ext>
            </a:extLst>
          </p:cNvPr>
          <p:cNvCxnSpPr>
            <a:cxnSpLocks/>
          </p:cNvCxnSpPr>
          <p:nvPr/>
        </p:nvCxnSpPr>
        <p:spPr>
          <a:xfrm>
            <a:off x="7890165" y="513225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>
            <a:extLst>
              <a:ext uri="{FF2B5EF4-FFF2-40B4-BE49-F238E27FC236}">
                <a16:creationId xmlns:a16="http://schemas.microsoft.com/office/drawing/2014/main" id="{022D47D9-A7DA-2547-8227-CFC7E9AA244D}"/>
              </a:ext>
            </a:extLst>
          </p:cNvPr>
          <p:cNvCxnSpPr>
            <a:cxnSpLocks/>
          </p:cNvCxnSpPr>
          <p:nvPr/>
        </p:nvCxnSpPr>
        <p:spPr>
          <a:xfrm flipV="1">
            <a:off x="8321113" y="533373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urved Connector 340">
            <a:extLst>
              <a:ext uri="{FF2B5EF4-FFF2-40B4-BE49-F238E27FC236}">
                <a16:creationId xmlns:a16="http://schemas.microsoft.com/office/drawing/2014/main" id="{B90D8E5A-2698-4B4C-A8AC-BFDA73EC67CF}"/>
              </a:ext>
            </a:extLst>
          </p:cNvPr>
          <p:cNvCxnSpPr>
            <a:cxnSpLocks/>
          </p:cNvCxnSpPr>
          <p:nvPr/>
        </p:nvCxnSpPr>
        <p:spPr>
          <a:xfrm>
            <a:off x="8312805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>
            <a:extLst>
              <a:ext uri="{FF2B5EF4-FFF2-40B4-BE49-F238E27FC236}">
                <a16:creationId xmlns:a16="http://schemas.microsoft.com/office/drawing/2014/main" id="{FEE0DBBA-68AD-204E-9969-C66FA5FBF7D7}"/>
              </a:ext>
            </a:extLst>
          </p:cNvPr>
          <p:cNvCxnSpPr>
            <a:cxnSpLocks/>
          </p:cNvCxnSpPr>
          <p:nvPr/>
        </p:nvCxnSpPr>
        <p:spPr>
          <a:xfrm flipV="1">
            <a:off x="8321113" y="491965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7D59D61A-140B-D54C-8C50-0F61DE5738F8}"/>
              </a:ext>
            </a:extLst>
          </p:cNvPr>
          <p:cNvCxnSpPr>
            <a:cxnSpLocks/>
            <a:stCxn id="494" idx="6"/>
          </p:cNvCxnSpPr>
          <p:nvPr/>
        </p:nvCxnSpPr>
        <p:spPr>
          <a:xfrm flipV="1">
            <a:off x="9188190" y="535068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343">
            <a:extLst>
              <a:ext uri="{FF2B5EF4-FFF2-40B4-BE49-F238E27FC236}">
                <a16:creationId xmlns:a16="http://schemas.microsoft.com/office/drawing/2014/main" id="{7AA068CF-70AC-A04C-A720-D5008F2CB740}"/>
              </a:ext>
            </a:extLst>
          </p:cNvPr>
          <p:cNvCxnSpPr>
            <a:cxnSpLocks/>
            <a:stCxn id="491" idx="6"/>
          </p:cNvCxnSpPr>
          <p:nvPr/>
        </p:nvCxnSpPr>
        <p:spPr>
          <a:xfrm>
            <a:off x="9188190" y="490857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urved Connector 344">
            <a:extLst>
              <a:ext uri="{FF2B5EF4-FFF2-40B4-BE49-F238E27FC236}">
                <a16:creationId xmlns:a16="http://schemas.microsoft.com/office/drawing/2014/main" id="{B1EFE7E0-8C5B-EF40-88EB-2D9DB1D83FC0}"/>
              </a:ext>
            </a:extLst>
          </p:cNvPr>
          <p:cNvCxnSpPr>
            <a:cxnSpLocks/>
            <a:stCxn id="492" idx="6"/>
          </p:cNvCxnSpPr>
          <p:nvPr/>
        </p:nvCxnSpPr>
        <p:spPr>
          <a:xfrm flipV="1">
            <a:off x="9188190" y="492394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6DCD7AFC-EA82-6F44-8E43-759F277BF9B2}"/>
              </a:ext>
            </a:extLst>
          </p:cNvPr>
          <p:cNvCxnSpPr>
            <a:cxnSpLocks/>
            <a:endCxn id="473" idx="2"/>
          </p:cNvCxnSpPr>
          <p:nvPr/>
        </p:nvCxnSpPr>
        <p:spPr>
          <a:xfrm flipV="1">
            <a:off x="10032488" y="534062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urved Connector 346">
            <a:extLst>
              <a:ext uri="{FF2B5EF4-FFF2-40B4-BE49-F238E27FC236}">
                <a16:creationId xmlns:a16="http://schemas.microsoft.com/office/drawing/2014/main" id="{12F99552-F076-F74E-B289-CD3EED17C761}"/>
              </a:ext>
            </a:extLst>
          </p:cNvPr>
          <p:cNvCxnSpPr>
            <a:cxnSpLocks/>
          </p:cNvCxnSpPr>
          <p:nvPr/>
        </p:nvCxnSpPr>
        <p:spPr>
          <a:xfrm flipV="1">
            <a:off x="10032488" y="491546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F56BC5E3-FDC2-AB4C-8CED-A1F305CCF65F}"/>
              </a:ext>
            </a:extLst>
          </p:cNvPr>
          <p:cNvCxnSpPr>
            <a:cxnSpLocks/>
            <a:endCxn id="473" idx="2"/>
          </p:cNvCxnSpPr>
          <p:nvPr/>
        </p:nvCxnSpPr>
        <p:spPr>
          <a:xfrm>
            <a:off x="10032488" y="534062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06C2F276-0EEA-7047-8512-BC12505DF981}"/>
              </a:ext>
            </a:extLst>
          </p:cNvPr>
          <p:cNvCxnSpPr>
            <a:cxnSpLocks/>
          </p:cNvCxnSpPr>
          <p:nvPr/>
        </p:nvCxnSpPr>
        <p:spPr>
          <a:xfrm flipV="1">
            <a:off x="10469207" y="535068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011C4E5B-89E0-1D46-A105-651FFF0CBA37}"/>
              </a:ext>
            </a:extLst>
          </p:cNvPr>
          <p:cNvCxnSpPr>
            <a:cxnSpLocks/>
          </p:cNvCxnSpPr>
          <p:nvPr/>
        </p:nvCxnSpPr>
        <p:spPr>
          <a:xfrm flipV="1">
            <a:off x="10469207" y="492394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>
            <a:extLst>
              <a:ext uri="{FF2B5EF4-FFF2-40B4-BE49-F238E27FC236}">
                <a16:creationId xmlns:a16="http://schemas.microsoft.com/office/drawing/2014/main" id="{1584ECBF-3E99-6945-BB79-76D416F608EF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10469207" y="534062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F269B4C0-AB5F-AE40-B033-8ED1DD416F90}"/>
              </a:ext>
            </a:extLst>
          </p:cNvPr>
          <p:cNvCxnSpPr>
            <a:stCxn id="547" idx="6"/>
            <a:endCxn id="551" idx="2"/>
          </p:cNvCxnSpPr>
          <p:nvPr/>
        </p:nvCxnSpPr>
        <p:spPr>
          <a:xfrm flipV="1">
            <a:off x="551384" y="491041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A4AA93B4-D6D6-CD45-B7B9-4BD32D427C7D}"/>
              </a:ext>
            </a:extLst>
          </p:cNvPr>
          <p:cNvCxnSpPr>
            <a:cxnSpLocks/>
            <a:stCxn id="551" idx="6"/>
            <a:endCxn id="565" idx="2"/>
          </p:cNvCxnSpPr>
          <p:nvPr/>
        </p:nvCxnSpPr>
        <p:spPr>
          <a:xfrm>
            <a:off x="983432" y="491041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865A3B17-E0CC-1D4B-8987-3DC723FD43BE}"/>
              </a:ext>
            </a:extLst>
          </p:cNvPr>
          <p:cNvCxnSpPr>
            <a:cxnSpLocks/>
            <a:stCxn id="539" idx="6"/>
            <a:endCxn id="535" idx="2"/>
          </p:cNvCxnSpPr>
          <p:nvPr/>
        </p:nvCxnSpPr>
        <p:spPr>
          <a:xfrm>
            <a:off x="4007768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34B17C0D-3EF5-6F43-B1E5-59F1C0DBF026}"/>
              </a:ext>
            </a:extLst>
          </p:cNvPr>
          <p:cNvCxnSpPr>
            <a:cxnSpLocks/>
            <a:stCxn id="565" idx="6"/>
            <a:endCxn id="561" idx="2"/>
          </p:cNvCxnSpPr>
          <p:nvPr/>
        </p:nvCxnSpPr>
        <p:spPr>
          <a:xfrm>
            <a:off x="1415480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190C2011-E461-AB4D-8BDD-3B1F0BEA4B49}"/>
              </a:ext>
            </a:extLst>
          </p:cNvPr>
          <p:cNvCxnSpPr>
            <a:cxnSpLocks/>
            <a:stCxn id="561" idx="6"/>
            <a:endCxn id="557" idx="2"/>
          </p:cNvCxnSpPr>
          <p:nvPr/>
        </p:nvCxnSpPr>
        <p:spPr>
          <a:xfrm flipV="1">
            <a:off x="1847528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7D814F84-824D-BA44-B5F7-E23815640564}"/>
              </a:ext>
            </a:extLst>
          </p:cNvPr>
          <p:cNvCxnSpPr>
            <a:cxnSpLocks/>
          </p:cNvCxnSpPr>
          <p:nvPr/>
        </p:nvCxnSpPr>
        <p:spPr>
          <a:xfrm flipV="1">
            <a:off x="2707470" y="490672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0F678CFA-AE9B-4E47-8F25-B49BFED0FA8A}"/>
              </a:ext>
            </a:extLst>
          </p:cNvPr>
          <p:cNvCxnSpPr>
            <a:cxnSpLocks/>
          </p:cNvCxnSpPr>
          <p:nvPr/>
        </p:nvCxnSpPr>
        <p:spPr>
          <a:xfrm>
            <a:off x="616385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>
            <a:extLst>
              <a:ext uri="{FF2B5EF4-FFF2-40B4-BE49-F238E27FC236}">
                <a16:creationId xmlns:a16="http://schemas.microsoft.com/office/drawing/2014/main" id="{4A761C5A-E508-EC4F-9510-469059E7702A}"/>
              </a:ext>
            </a:extLst>
          </p:cNvPr>
          <p:cNvCxnSpPr>
            <a:cxnSpLocks/>
            <a:stCxn id="510" idx="6"/>
          </p:cNvCxnSpPr>
          <p:nvPr/>
        </p:nvCxnSpPr>
        <p:spPr>
          <a:xfrm flipV="1">
            <a:off x="7459998" y="534062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AA82B8DB-35AF-9043-80CD-C157A2648ED9}"/>
              </a:ext>
            </a:extLst>
          </p:cNvPr>
          <p:cNvCxnSpPr>
            <a:cxnSpLocks/>
            <a:stCxn id="482" idx="6"/>
          </p:cNvCxnSpPr>
          <p:nvPr/>
        </p:nvCxnSpPr>
        <p:spPr>
          <a:xfrm flipV="1">
            <a:off x="8756142" y="534062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5CA2E27A-0D06-B841-A4DA-9572AC77806F}"/>
              </a:ext>
            </a:extLst>
          </p:cNvPr>
          <p:cNvCxnSpPr>
            <a:cxnSpLocks/>
          </p:cNvCxnSpPr>
          <p:nvPr/>
        </p:nvCxnSpPr>
        <p:spPr>
          <a:xfrm>
            <a:off x="9620238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>
            <a:extLst>
              <a:ext uri="{FF2B5EF4-FFF2-40B4-BE49-F238E27FC236}">
                <a16:creationId xmlns:a16="http://schemas.microsoft.com/office/drawing/2014/main" id="{49F74004-3D82-C94B-B98D-D56F4E138404}"/>
              </a:ext>
            </a:extLst>
          </p:cNvPr>
          <p:cNvCxnSpPr>
            <a:cxnSpLocks/>
            <a:stCxn id="523" idx="6"/>
            <a:endCxn id="527" idx="2"/>
          </p:cNvCxnSpPr>
          <p:nvPr/>
        </p:nvCxnSpPr>
        <p:spPr>
          <a:xfrm flipV="1">
            <a:off x="3143672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7DB7DDBC-046F-B748-8C64-F0EABA86AD15}"/>
              </a:ext>
            </a:extLst>
          </p:cNvPr>
          <p:cNvCxnSpPr>
            <a:cxnSpLocks/>
            <a:stCxn id="527" idx="6"/>
            <a:endCxn id="539" idx="2"/>
          </p:cNvCxnSpPr>
          <p:nvPr/>
        </p:nvCxnSpPr>
        <p:spPr>
          <a:xfrm>
            <a:off x="3575720" y="490857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>
            <a:extLst>
              <a:ext uri="{FF2B5EF4-FFF2-40B4-BE49-F238E27FC236}">
                <a16:creationId xmlns:a16="http://schemas.microsoft.com/office/drawing/2014/main" id="{BEDE9D3E-16F0-5C43-8001-79619E440AA6}"/>
              </a:ext>
            </a:extLst>
          </p:cNvPr>
          <p:cNvCxnSpPr>
            <a:cxnSpLocks/>
            <a:stCxn id="535" idx="6"/>
            <a:endCxn id="532" idx="2"/>
          </p:cNvCxnSpPr>
          <p:nvPr/>
        </p:nvCxnSpPr>
        <p:spPr>
          <a:xfrm>
            <a:off x="4439816" y="491199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9AC27FE4-94D0-3A4F-969E-BEED46071D78}"/>
              </a:ext>
            </a:extLst>
          </p:cNvPr>
          <p:cNvCxnSpPr>
            <a:cxnSpLocks/>
          </p:cNvCxnSpPr>
          <p:nvPr/>
        </p:nvCxnSpPr>
        <p:spPr>
          <a:xfrm>
            <a:off x="4876410" y="511613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3B5C052-FDF4-2F49-99CB-5F455A1130A3}"/>
              </a:ext>
            </a:extLst>
          </p:cNvPr>
          <p:cNvCxnSpPr>
            <a:cxnSpLocks/>
            <a:stCxn id="520" idx="6"/>
          </p:cNvCxnSpPr>
          <p:nvPr/>
        </p:nvCxnSpPr>
        <p:spPr>
          <a:xfrm flipV="1">
            <a:off x="5303912" y="491546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urved Connector 368">
            <a:extLst>
              <a:ext uri="{FF2B5EF4-FFF2-40B4-BE49-F238E27FC236}">
                <a16:creationId xmlns:a16="http://schemas.microsoft.com/office/drawing/2014/main" id="{676F8A8A-DEE3-304A-9749-AD1F1EB129B7}"/>
              </a:ext>
            </a:extLst>
          </p:cNvPr>
          <p:cNvCxnSpPr>
            <a:cxnSpLocks/>
            <a:stCxn id="499" idx="6"/>
            <a:endCxn id="503" idx="2"/>
          </p:cNvCxnSpPr>
          <p:nvPr/>
        </p:nvCxnSpPr>
        <p:spPr>
          <a:xfrm flipV="1">
            <a:off x="5731806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urved Connector 369">
            <a:extLst>
              <a:ext uri="{FF2B5EF4-FFF2-40B4-BE49-F238E27FC236}">
                <a16:creationId xmlns:a16="http://schemas.microsoft.com/office/drawing/2014/main" id="{4818EBB8-46C4-3E48-97FD-E248BE345F62}"/>
              </a:ext>
            </a:extLst>
          </p:cNvPr>
          <p:cNvCxnSpPr>
            <a:cxnSpLocks/>
            <a:endCxn id="510" idx="2"/>
          </p:cNvCxnSpPr>
          <p:nvPr/>
        </p:nvCxnSpPr>
        <p:spPr>
          <a:xfrm>
            <a:off x="7027950" y="534404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E7BD1D90-95FA-3046-9467-468DD6A530A5}"/>
              </a:ext>
            </a:extLst>
          </p:cNvPr>
          <p:cNvCxnSpPr>
            <a:cxnSpLocks/>
            <a:stCxn id="497" idx="6"/>
            <a:endCxn id="477" idx="2"/>
          </p:cNvCxnSpPr>
          <p:nvPr/>
        </p:nvCxnSpPr>
        <p:spPr>
          <a:xfrm>
            <a:off x="7892046" y="534062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urved Connector 371">
            <a:extLst>
              <a:ext uri="{FF2B5EF4-FFF2-40B4-BE49-F238E27FC236}">
                <a16:creationId xmlns:a16="http://schemas.microsoft.com/office/drawing/2014/main" id="{9CCDDFC5-BB78-BE4A-A5CC-07F938CDDF77}"/>
              </a:ext>
            </a:extLst>
          </p:cNvPr>
          <p:cNvCxnSpPr>
            <a:cxnSpLocks/>
            <a:stCxn id="477" idx="6"/>
          </p:cNvCxnSpPr>
          <p:nvPr/>
        </p:nvCxnSpPr>
        <p:spPr>
          <a:xfrm>
            <a:off x="8324094" y="534315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urved Connector 372">
            <a:extLst>
              <a:ext uri="{FF2B5EF4-FFF2-40B4-BE49-F238E27FC236}">
                <a16:creationId xmlns:a16="http://schemas.microsoft.com/office/drawing/2014/main" id="{31998693-4242-4940-A90C-1F2C9A6F28B3}"/>
              </a:ext>
            </a:extLst>
          </p:cNvPr>
          <p:cNvCxnSpPr>
            <a:cxnSpLocks/>
            <a:stCxn id="493" idx="6"/>
            <a:endCxn id="489" idx="2"/>
          </p:cNvCxnSpPr>
          <p:nvPr/>
        </p:nvCxnSpPr>
        <p:spPr>
          <a:xfrm>
            <a:off x="9188190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1CD1ED63-4253-7B4D-9722-FD56B49B5AAF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052286" y="490857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>
            <a:extLst>
              <a:ext uri="{FF2B5EF4-FFF2-40B4-BE49-F238E27FC236}">
                <a16:creationId xmlns:a16="http://schemas.microsoft.com/office/drawing/2014/main" id="{0B7CE0C0-0F35-0141-8166-A6818AD80B50}"/>
              </a:ext>
            </a:extLst>
          </p:cNvPr>
          <p:cNvCxnSpPr>
            <a:cxnSpLocks/>
            <a:stCxn id="471" idx="6"/>
          </p:cNvCxnSpPr>
          <p:nvPr/>
        </p:nvCxnSpPr>
        <p:spPr>
          <a:xfrm>
            <a:off x="10484334" y="490857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82CBC889-A8A1-0147-BEA4-1DC7FD404D4E}"/>
              </a:ext>
            </a:extLst>
          </p:cNvPr>
          <p:cNvCxnSpPr>
            <a:cxnSpLocks/>
          </p:cNvCxnSpPr>
          <p:nvPr/>
        </p:nvCxnSpPr>
        <p:spPr>
          <a:xfrm flipV="1">
            <a:off x="2269703" y="534539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399">
            <a:extLst>
              <a:ext uri="{FF2B5EF4-FFF2-40B4-BE49-F238E27FC236}">
                <a16:creationId xmlns:a16="http://schemas.microsoft.com/office/drawing/2014/main" id="{BDE31147-996D-F14D-BF6F-78FA523A1793}"/>
              </a:ext>
            </a:extLst>
          </p:cNvPr>
          <p:cNvCxnSpPr>
            <a:cxnSpLocks/>
            <a:stCxn id="517" idx="6"/>
          </p:cNvCxnSpPr>
          <p:nvPr/>
        </p:nvCxnSpPr>
        <p:spPr>
          <a:xfrm>
            <a:off x="6595902" y="5340622"/>
            <a:ext cx="432048" cy="12700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Left Brace 566">
            <a:extLst>
              <a:ext uri="{FF2B5EF4-FFF2-40B4-BE49-F238E27FC236}">
                <a16:creationId xmlns:a16="http://schemas.microsoft.com/office/drawing/2014/main" id="{814606EB-0D5E-084F-9DD9-9B8DD6354F09}"/>
              </a:ext>
            </a:extLst>
          </p:cNvPr>
          <p:cNvSpPr/>
          <p:nvPr/>
        </p:nvSpPr>
        <p:spPr>
          <a:xfrm rot="5400000">
            <a:off x="6854125" y="3822326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Left Brace 567">
            <a:extLst>
              <a:ext uri="{FF2B5EF4-FFF2-40B4-BE49-F238E27FC236}">
                <a16:creationId xmlns:a16="http://schemas.microsoft.com/office/drawing/2014/main" id="{8920AA9D-BD96-2146-8883-53B74BD0320D}"/>
              </a:ext>
            </a:extLst>
          </p:cNvPr>
          <p:cNvSpPr/>
          <p:nvPr/>
        </p:nvSpPr>
        <p:spPr>
          <a:xfrm rot="5400000">
            <a:off x="6617025" y="3437213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51886" y="3096500"/>
            <a:ext cx="864096" cy="84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9620238" y="310496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558319" y="310496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722715" y="310496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9188190" y="354707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188190" y="310496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9188190" y="312033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459998" y="353701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756142" y="353701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3143672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  <a:stCxn id="55" idx="6"/>
            <a:endCxn id="40" idx="2"/>
          </p:cNvCxnSpPr>
          <p:nvPr/>
        </p:nvCxnSpPr>
        <p:spPr>
          <a:xfrm>
            <a:off x="3575720" y="310496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303912" y="311185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 flipV="1">
            <a:off x="5731806" y="310496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7892046" y="353701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  <a:stCxn id="122" idx="6"/>
          </p:cNvCxnSpPr>
          <p:nvPr/>
        </p:nvCxnSpPr>
        <p:spPr>
          <a:xfrm>
            <a:off x="8324094" y="353954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9188190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10052286" y="310496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  <a:stCxn id="125" idx="6"/>
          </p:cNvCxnSpPr>
          <p:nvPr/>
        </p:nvCxnSpPr>
        <p:spPr>
          <a:xfrm>
            <a:off x="10484334" y="310496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451886" y="3541785"/>
            <a:ext cx="576064" cy="792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C88A7A58-B801-FC4A-B42E-B5543C06072F}"/>
              </a:ext>
            </a:extLst>
          </p:cNvPr>
          <p:cNvSpPr/>
          <p:nvPr/>
        </p:nvSpPr>
        <p:spPr>
          <a:xfrm rot="5400000">
            <a:off x="6425782" y="2051624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DC2625C7-A5AA-DA40-8584-4CEE649A0A72}"/>
              </a:ext>
            </a:extLst>
          </p:cNvPr>
          <p:cNvSpPr/>
          <p:nvPr/>
        </p:nvSpPr>
        <p:spPr>
          <a:xfrm rot="5400000">
            <a:off x="6625148" y="1658878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BC8A164-A334-BB49-89DD-6B6DA0E52255}"/>
              </a:ext>
            </a:extLst>
          </p:cNvPr>
          <p:cNvGrpSpPr/>
          <p:nvPr/>
        </p:nvGrpSpPr>
        <p:grpSpPr>
          <a:xfrm>
            <a:off x="1271464" y="4838410"/>
            <a:ext cx="144016" cy="792088"/>
            <a:chOff x="2495600" y="1052736"/>
            <a:chExt cx="144016" cy="792088"/>
          </a:xfrm>
        </p:grpSpPr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41C5CE2-9752-B84A-B127-45B7D4C5C79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92E89FF0-B43F-7342-BD65-5111A7C5153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C004438-951E-D04B-8A3C-947720913D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3758ADA-65BC-7842-AFBC-0AF5832EA50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6A0789-FA14-3647-9B72-869727E721A5}"/>
              </a:ext>
            </a:extLst>
          </p:cNvPr>
          <p:cNvGrpSpPr/>
          <p:nvPr/>
        </p:nvGrpSpPr>
        <p:grpSpPr>
          <a:xfrm>
            <a:off x="1703512" y="4839987"/>
            <a:ext cx="144016" cy="792088"/>
            <a:chOff x="2495600" y="1052736"/>
            <a:chExt cx="144016" cy="792088"/>
          </a:xfrm>
        </p:grpSpPr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F4147E17-F261-3848-B205-5515EAA3203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A63F98C6-CEFE-4940-AEB7-10B34C130CA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8A1955A1-8340-004D-A040-A123AD75339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064C01D-E537-7F48-9F65-0E87C4225E5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D2D987B-67CE-A240-91BA-810BBEF6B942}"/>
              </a:ext>
            </a:extLst>
          </p:cNvPr>
          <p:cNvGrpSpPr/>
          <p:nvPr/>
        </p:nvGrpSpPr>
        <p:grpSpPr>
          <a:xfrm>
            <a:off x="2135560" y="4838410"/>
            <a:ext cx="144016" cy="792088"/>
            <a:chOff x="2495600" y="1052736"/>
            <a:chExt cx="144016" cy="792088"/>
          </a:xfrm>
        </p:grpSpPr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C13B01B-FFEA-B541-A35D-C8EDD243330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91B34E16-A729-984B-A86B-79893A0338F4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C50366C8-F0C9-DB49-B3AA-9B58049FDF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57A87428-CEF6-3742-8839-11B9F26A8FC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FB0A791-46F0-924A-A2B6-A78CAA46288F}"/>
              </a:ext>
            </a:extLst>
          </p:cNvPr>
          <p:cNvGrpSpPr/>
          <p:nvPr/>
        </p:nvGrpSpPr>
        <p:grpSpPr>
          <a:xfrm>
            <a:off x="839416" y="4838410"/>
            <a:ext cx="144016" cy="792088"/>
            <a:chOff x="2495600" y="1052736"/>
            <a:chExt cx="144016" cy="792088"/>
          </a:xfrm>
        </p:grpSpPr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E5FC99AB-3EEA-9F49-B6B2-D77908EE13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632D149D-5226-074C-A6E2-C94281FC540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4BC4036-46C4-5A48-87FC-55A407BBA9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C514A864-22EF-9C48-B222-E17F55894D9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AE85857-7573-C54D-A3C0-444D1B8CBE04}"/>
              </a:ext>
            </a:extLst>
          </p:cNvPr>
          <p:cNvGrpSpPr/>
          <p:nvPr/>
        </p:nvGrpSpPr>
        <p:grpSpPr>
          <a:xfrm>
            <a:off x="407368" y="4839099"/>
            <a:ext cx="144016" cy="792088"/>
            <a:chOff x="2495600" y="1052736"/>
            <a:chExt cx="144016" cy="792088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E97B62CA-F51B-CF44-A335-7B947BAB210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C77EA616-3531-3846-B49A-2390C7354F6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4DADAAD2-9467-B042-B940-7A9FA509CB2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5FB9A76-FC8D-D241-BD88-71CC6E3BDB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4FAC237-86AF-A944-A4C8-F6A0340DE269}"/>
              </a:ext>
            </a:extLst>
          </p:cNvPr>
          <p:cNvGrpSpPr/>
          <p:nvPr/>
        </p:nvGrpSpPr>
        <p:grpSpPr>
          <a:xfrm>
            <a:off x="2568000" y="4838410"/>
            <a:ext cx="144016" cy="792088"/>
            <a:chOff x="2495600" y="1052736"/>
            <a:chExt cx="144016" cy="792088"/>
          </a:xfrm>
        </p:grpSpPr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0BEE9244-4F59-F44D-981C-BBB46B75392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36E9F628-F5F3-D842-8295-8CDC9F21E63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15A66D6-5B7B-7A45-8FD0-7B05FD87B917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DA1535FF-45A6-3740-82FD-5BAE2DDB219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4B521AE-4696-3C46-B89A-EE48872FFCE4}"/>
              </a:ext>
            </a:extLst>
          </p:cNvPr>
          <p:cNvGrpSpPr/>
          <p:nvPr/>
        </p:nvGrpSpPr>
        <p:grpSpPr>
          <a:xfrm>
            <a:off x="3863752" y="4836566"/>
            <a:ext cx="144016" cy="792088"/>
            <a:chOff x="2495600" y="1052736"/>
            <a:chExt cx="144016" cy="792088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C3C49140-CD4D-914A-9CC0-4A1DA921B55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0A4D4120-7052-A743-A1DC-391CEE6458F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7B49C05-68C4-5D48-A47B-EFEAB62D577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4CC315A-FDBD-D340-AB61-89DEBDD63B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1093554-4D26-574B-A037-1AF25BC6BC03}"/>
              </a:ext>
            </a:extLst>
          </p:cNvPr>
          <p:cNvGrpSpPr/>
          <p:nvPr/>
        </p:nvGrpSpPr>
        <p:grpSpPr>
          <a:xfrm>
            <a:off x="4295800" y="4839987"/>
            <a:ext cx="144016" cy="792088"/>
            <a:chOff x="2495600" y="1052736"/>
            <a:chExt cx="144016" cy="792088"/>
          </a:xfrm>
        </p:grpSpPr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7EFADED-C458-F14B-A789-17190119917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70B1A0B-DA01-0A41-BEC8-5DB182B3768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850253E2-6BA5-374F-AABE-E171BD63486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E13BF225-05BD-F140-B333-8FBC72AC1BE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6E6D988-D6B3-B746-94F3-A8348A3244BC}"/>
              </a:ext>
            </a:extLst>
          </p:cNvPr>
          <p:cNvGrpSpPr/>
          <p:nvPr/>
        </p:nvGrpSpPr>
        <p:grpSpPr>
          <a:xfrm>
            <a:off x="4727848" y="4836566"/>
            <a:ext cx="144016" cy="792088"/>
            <a:chOff x="2495600" y="1052736"/>
            <a:chExt cx="144016" cy="792088"/>
          </a:xfrm>
        </p:grpSpPr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1199F97F-7542-064F-9F38-29113D97B61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59C626CB-DC76-7A4E-8696-8D106384C34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05BB751-A5B7-3E4F-9052-13247A87FE8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06ADA55-A582-AF42-9308-6CF15F8FA46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75E62D8-8B53-B341-BAD7-25C039E9B1CD}"/>
              </a:ext>
            </a:extLst>
          </p:cNvPr>
          <p:cNvGrpSpPr/>
          <p:nvPr/>
        </p:nvGrpSpPr>
        <p:grpSpPr>
          <a:xfrm>
            <a:off x="3431704" y="4836566"/>
            <a:ext cx="144016" cy="792088"/>
            <a:chOff x="2495600" y="1052736"/>
            <a:chExt cx="144016" cy="792088"/>
          </a:xfrm>
        </p:grpSpPr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39729DE6-19C9-4E41-9AC2-6D02AE5E0F3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962C396-8D94-CE49-B741-E1920248A30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D38FA7-C104-E54A-9B33-0B6A275F9AE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70E6710-09F9-454E-8F5A-F6CACD17CDD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3A035EE-810E-A443-AC46-8A5FB8452702}"/>
              </a:ext>
            </a:extLst>
          </p:cNvPr>
          <p:cNvGrpSpPr/>
          <p:nvPr/>
        </p:nvGrpSpPr>
        <p:grpSpPr>
          <a:xfrm>
            <a:off x="2999656" y="4839099"/>
            <a:ext cx="144016" cy="792088"/>
            <a:chOff x="2495600" y="1052736"/>
            <a:chExt cx="144016" cy="792088"/>
          </a:xfrm>
        </p:grpSpPr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63E098-1B5C-D24C-AD00-A2844F0A30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1B3E220-8F7C-B941-B25E-E6556B393BB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AA51B006-0AB0-124A-8E7E-341DF448E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E1253361-2840-1048-A50F-30B0CA9AA5E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C1A219-550C-4A46-AE42-02405ABFE0D2}"/>
              </a:ext>
            </a:extLst>
          </p:cNvPr>
          <p:cNvGrpSpPr/>
          <p:nvPr/>
        </p:nvGrpSpPr>
        <p:grpSpPr>
          <a:xfrm>
            <a:off x="5159896" y="4836566"/>
            <a:ext cx="144016" cy="792088"/>
            <a:chOff x="2495600" y="1052736"/>
            <a:chExt cx="144016" cy="792088"/>
          </a:xfrm>
        </p:grpSpPr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3C7E28E-F34E-FB4D-93FE-AABD45A5C6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FFA79B9-6C55-DB44-9482-1676CAB9DD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48E3D16-D490-424B-AD1C-4C0B1C7AEB3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BA3F8DE1-05A3-7047-A583-008BB174FAE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72179A2-6CD6-5E4C-B0BE-8918AF95DD9C}"/>
              </a:ext>
            </a:extLst>
          </p:cNvPr>
          <p:cNvGrpSpPr/>
          <p:nvPr/>
        </p:nvGrpSpPr>
        <p:grpSpPr>
          <a:xfrm>
            <a:off x="7315982" y="4836566"/>
            <a:ext cx="144016" cy="792088"/>
            <a:chOff x="2495600" y="1052736"/>
            <a:chExt cx="144016" cy="792088"/>
          </a:xfrm>
        </p:grpSpPr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0009AE8B-86B7-754F-AA45-F3778BB28A3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BCA7E2BE-239D-5141-A01D-7E1E92B88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F39A2D7-8CF4-B242-8F48-E703152A014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EDB3466-3CAE-304E-B158-63D7643DD69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D2B3F7A-7AAF-7545-A150-BE7988BD0FB9}"/>
              </a:ext>
            </a:extLst>
          </p:cNvPr>
          <p:cNvGrpSpPr/>
          <p:nvPr/>
        </p:nvGrpSpPr>
        <p:grpSpPr>
          <a:xfrm>
            <a:off x="6019838" y="4836566"/>
            <a:ext cx="144016" cy="792088"/>
            <a:chOff x="2495600" y="1052736"/>
            <a:chExt cx="144016" cy="792088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BD10946C-2069-8B4C-ADEE-6213826C06C9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E4207CD-A6E6-F246-B4B3-7A78194E42D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9E74CD07-C9B6-E240-B140-49EC59F03F0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89300EE6-DAB2-A248-96ED-6C3D12C8E9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AB4F9A3-F6B5-2344-B658-F6A51AE352DF}"/>
              </a:ext>
            </a:extLst>
          </p:cNvPr>
          <p:cNvGrpSpPr/>
          <p:nvPr/>
        </p:nvGrpSpPr>
        <p:grpSpPr>
          <a:xfrm>
            <a:off x="5587790" y="4839099"/>
            <a:ext cx="144016" cy="792088"/>
            <a:chOff x="2495600" y="1052736"/>
            <a:chExt cx="144016" cy="792088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196576F-3595-144A-A002-67934AD5A06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16233FF-A411-4544-9D69-476FC694F7B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DF65B1F9-49AB-214B-B034-6CE10FF16A1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81B40E6A-A178-4B4A-9A0F-0A717C51617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2BAFCD4-D369-C542-92AE-10EF55E048D9}"/>
              </a:ext>
            </a:extLst>
          </p:cNvPr>
          <p:cNvGrpSpPr/>
          <p:nvPr/>
        </p:nvGrpSpPr>
        <p:grpSpPr>
          <a:xfrm>
            <a:off x="7748030" y="4836566"/>
            <a:ext cx="144016" cy="792088"/>
            <a:chOff x="2495600" y="1052736"/>
            <a:chExt cx="144016" cy="792088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2FAC022-81AC-C248-AE63-0C2E14DCB49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2B8E0183-DBE9-0043-9182-4F9A5095F52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B85DF992-8355-6648-8E0B-1F0D26F9D464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996843B-F6C4-BB4D-A70B-A4D6114073C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4D3041E-936A-3849-9B68-8F2320969111}"/>
              </a:ext>
            </a:extLst>
          </p:cNvPr>
          <p:cNvGrpSpPr/>
          <p:nvPr/>
        </p:nvGrpSpPr>
        <p:grpSpPr>
          <a:xfrm>
            <a:off x="9044174" y="4836566"/>
            <a:ext cx="144016" cy="792088"/>
            <a:chOff x="2495600" y="1052736"/>
            <a:chExt cx="144016" cy="792088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CA7596FC-1829-0941-B1D1-2248B9D4716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15AA63-E5B6-1E40-8CA0-C0C3A2F7339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3445EAE-C386-E346-8B08-228BB40A76E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EF7AE8F-2F86-9344-91F4-C5A83EED250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BC4AC38-C6EF-A34D-BFFA-0CAF9ED5BA5C}"/>
              </a:ext>
            </a:extLst>
          </p:cNvPr>
          <p:cNvGrpSpPr/>
          <p:nvPr/>
        </p:nvGrpSpPr>
        <p:grpSpPr>
          <a:xfrm>
            <a:off x="9476222" y="4839987"/>
            <a:ext cx="144016" cy="792088"/>
            <a:chOff x="2495600" y="1052736"/>
            <a:chExt cx="144016" cy="792088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3A7A5B4-85B5-384D-A03F-F914B33F8A0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E332D28-71AE-C04F-8A71-7DEFDFE6FAC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980858D7-2C90-5046-83E7-C93F5D9C184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420613A-ABE6-2543-AF38-4A05DF76B78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B90CF62-D52E-3C42-9AF0-06669EAFF84C}"/>
              </a:ext>
            </a:extLst>
          </p:cNvPr>
          <p:cNvGrpSpPr/>
          <p:nvPr/>
        </p:nvGrpSpPr>
        <p:grpSpPr>
          <a:xfrm>
            <a:off x="9908270" y="4836566"/>
            <a:ext cx="144016" cy="792088"/>
            <a:chOff x="2495600" y="1052736"/>
            <a:chExt cx="144016" cy="792088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70E38FB0-AF5A-3B41-9EE0-ECBA715D9C2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17680C2A-017F-B341-A427-D5E03CDFF0A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AD461562-A182-BC4A-9878-6703D855451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DFC89F42-016A-6848-810A-B38536A6E71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3C679CC-B7D8-6B48-9FB5-020C68D08F69}"/>
              </a:ext>
            </a:extLst>
          </p:cNvPr>
          <p:cNvGrpSpPr/>
          <p:nvPr/>
        </p:nvGrpSpPr>
        <p:grpSpPr>
          <a:xfrm>
            <a:off x="8612126" y="4836566"/>
            <a:ext cx="144016" cy="792088"/>
            <a:chOff x="2495600" y="1052736"/>
            <a:chExt cx="144016" cy="792088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1EB63FAA-4A39-F541-A7C1-71600C9BA8F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6AACECC7-9701-6A46-B137-B5C8B5C9110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502D2BF-8202-2F43-8044-CD466653E9C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63842E0-ED0E-1046-8C0C-B5290550488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59BDAEE-215D-D343-A98D-E9331F67348B}"/>
              </a:ext>
            </a:extLst>
          </p:cNvPr>
          <p:cNvGrpSpPr/>
          <p:nvPr/>
        </p:nvGrpSpPr>
        <p:grpSpPr>
          <a:xfrm>
            <a:off x="8180078" y="4839099"/>
            <a:ext cx="144016" cy="792088"/>
            <a:chOff x="2495600" y="1052736"/>
            <a:chExt cx="144016" cy="792088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941CFE58-84C4-8C41-9123-28220EAFF12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E9C7B905-0300-3842-8C81-8FB99889A2DD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560C1C48-F19F-EC4F-8E80-FF8D201440E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DB0A27-9729-F747-81DE-66EEBE4846C9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A6C26E2-4D73-584D-BE82-7666D1B759D7}"/>
              </a:ext>
            </a:extLst>
          </p:cNvPr>
          <p:cNvGrpSpPr/>
          <p:nvPr/>
        </p:nvGrpSpPr>
        <p:grpSpPr>
          <a:xfrm>
            <a:off x="10340318" y="4836566"/>
            <a:ext cx="144016" cy="792088"/>
            <a:chOff x="2495600" y="1052736"/>
            <a:chExt cx="144016" cy="792088"/>
          </a:xfrm>
        </p:grpSpPr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99F45772-602A-0946-9EE6-D63FD299E76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6EB6602F-017A-224D-91B7-7842531A02EF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0CC6A95-1D6C-AE48-8847-CA1098EAD0F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CAC07E60-C7B4-7A4B-A393-3F5AEB5996A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3368386A-6BEE-3745-8EC3-D665A2A87BA5}"/>
              </a:ext>
            </a:extLst>
          </p:cNvPr>
          <p:cNvCxnSpPr>
            <a:cxnSpLocks/>
            <a:stCxn id="548" idx="6"/>
            <a:endCxn id="551" idx="2"/>
          </p:cNvCxnSpPr>
          <p:nvPr/>
        </p:nvCxnSpPr>
        <p:spPr>
          <a:xfrm flipV="1">
            <a:off x="551384" y="4910418"/>
            <a:ext cx="288032" cy="21671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>
            <a:extLst>
              <a:ext uri="{FF2B5EF4-FFF2-40B4-BE49-F238E27FC236}">
                <a16:creationId xmlns:a16="http://schemas.microsoft.com/office/drawing/2014/main" id="{F58406D2-507F-784A-97D7-BBD2A639630D}"/>
              </a:ext>
            </a:extLst>
          </p:cNvPr>
          <p:cNvCxnSpPr>
            <a:cxnSpLocks/>
            <a:stCxn id="549" idx="6"/>
            <a:endCxn id="553" idx="2"/>
          </p:cNvCxnSpPr>
          <p:nvPr/>
        </p:nvCxnSpPr>
        <p:spPr>
          <a:xfrm flipV="1">
            <a:off x="551384" y="534246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>
            <a:extLst>
              <a:ext uri="{FF2B5EF4-FFF2-40B4-BE49-F238E27FC236}">
                <a16:creationId xmlns:a16="http://schemas.microsoft.com/office/drawing/2014/main" id="{95A4FA00-D56A-FF46-BFF5-6086797F6C16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551384" y="534246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>
            <a:extLst>
              <a:ext uri="{FF2B5EF4-FFF2-40B4-BE49-F238E27FC236}">
                <a16:creationId xmlns:a16="http://schemas.microsoft.com/office/drawing/2014/main" id="{0BB3EAA0-A939-4E4F-A0AF-0389A524AFA0}"/>
              </a:ext>
            </a:extLst>
          </p:cNvPr>
          <p:cNvCxnSpPr>
            <a:cxnSpLocks/>
            <a:stCxn id="553" idx="6"/>
            <a:endCxn id="563" idx="2"/>
          </p:cNvCxnSpPr>
          <p:nvPr/>
        </p:nvCxnSpPr>
        <p:spPr>
          <a:xfrm flipV="1">
            <a:off x="983432" y="491041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41E515B-545D-8641-929B-E560182F8B54}"/>
              </a:ext>
            </a:extLst>
          </p:cNvPr>
          <p:cNvCxnSpPr>
            <a:cxnSpLocks/>
            <a:stCxn id="554" idx="6"/>
            <a:endCxn id="565" idx="2"/>
          </p:cNvCxnSpPr>
          <p:nvPr/>
        </p:nvCxnSpPr>
        <p:spPr>
          <a:xfrm flipV="1">
            <a:off x="983432" y="534246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BBE0A89-D3F7-4442-85BE-728CE0FEA533}"/>
              </a:ext>
            </a:extLst>
          </p:cNvPr>
          <p:cNvCxnSpPr>
            <a:cxnSpLocks/>
            <a:stCxn id="566" idx="6"/>
            <a:endCxn id="561" idx="2"/>
          </p:cNvCxnSpPr>
          <p:nvPr/>
        </p:nvCxnSpPr>
        <p:spPr>
          <a:xfrm flipV="1">
            <a:off x="1415480" y="534404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DB6B85-0613-2D4A-8CDF-A4DC60C1843A}"/>
              </a:ext>
            </a:extLst>
          </p:cNvPr>
          <p:cNvCxnSpPr>
            <a:cxnSpLocks/>
            <a:stCxn id="562" idx="6"/>
            <a:endCxn id="557" idx="2"/>
          </p:cNvCxnSpPr>
          <p:nvPr/>
        </p:nvCxnSpPr>
        <p:spPr>
          <a:xfrm flipV="1">
            <a:off x="1847528" y="534246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CA50DA49-8D1E-D040-AC33-A349D09FF3CA}"/>
              </a:ext>
            </a:extLst>
          </p:cNvPr>
          <p:cNvCxnSpPr>
            <a:cxnSpLocks/>
            <a:stCxn id="558" idx="6"/>
            <a:endCxn id="545" idx="2"/>
          </p:cNvCxnSpPr>
          <p:nvPr/>
        </p:nvCxnSpPr>
        <p:spPr>
          <a:xfrm flipV="1">
            <a:off x="2279576" y="534246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98C9F8C9-D05F-3F4D-9347-D9856DC5840B}"/>
              </a:ext>
            </a:extLst>
          </p:cNvPr>
          <p:cNvCxnSpPr>
            <a:cxnSpLocks/>
            <a:stCxn id="546" idx="6"/>
            <a:endCxn id="525" idx="2"/>
          </p:cNvCxnSpPr>
          <p:nvPr/>
        </p:nvCxnSpPr>
        <p:spPr>
          <a:xfrm flipV="1">
            <a:off x="2712016" y="534315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9AB9D3EC-4347-8249-8D41-0B44FD91EFCC}"/>
              </a:ext>
            </a:extLst>
          </p:cNvPr>
          <p:cNvCxnSpPr>
            <a:cxnSpLocks/>
            <a:stCxn id="542" idx="6"/>
            <a:endCxn id="537" idx="2"/>
          </p:cNvCxnSpPr>
          <p:nvPr/>
        </p:nvCxnSpPr>
        <p:spPr>
          <a:xfrm flipV="1">
            <a:off x="4007768" y="534404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E655B1A7-CB4D-A34F-A03A-E3B24B82140D}"/>
              </a:ext>
            </a:extLst>
          </p:cNvPr>
          <p:cNvCxnSpPr>
            <a:cxnSpLocks/>
            <a:stCxn id="538" idx="6"/>
            <a:endCxn id="533" idx="2"/>
          </p:cNvCxnSpPr>
          <p:nvPr/>
        </p:nvCxnSpPr>
        <p:spPr>
          <a:xfrm flipV="1">
            <a:off x="4439816" y="534062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7A4441-E15C-BE4C-A357-058896087983}"/>
              </a:ext>
            </a:extLst>
          </p:cNvPr>
          <p:cNvCxnSpPr>
            <a:cxnSpLocks/>
            <a:stCxn id="534" idx="6"/>
            <a:endCxn id="521" idx="2"/>
          </p:cNvCxnSpPr>
          <p:nvPr/>
        </p:nvCxnSpPr>
        <p:spPr>
          <a:xfrm flipV="1">
            <a:off x="487186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C277BF94-58D0-F941-8E93-579A731A4E76}"/>
              </a:ext>
            </a:extLst>
          </p:cNvPr>
          <p:cNvCxnSpPr>
            <a:cxnSpLocks/>
            <a:stCxn id="541" idx="6"/>
            <a:endCxn id="537" idx="2"/>
          </p:cNvCxnSpPr>
          <p:nvPr/>
        </p:nvCxnSpPr>
        <p:spPr>
          <a:xfrm>
            <a:off x="4007768" y="534062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CF4A8AF-B38D-3144-B705-A367023A27C4}"/>
              </a:ext>
            </a:extLst>
          </p:cNvPr>
          <p:cNvGrpSpPr/>
          <p:nvPr/>
        </p:nvGrpSpPr>
        <p:grpSpPr>
          <a:xfrm>
            <a:off x="10759606" y="4836566"/>
            <a:ext cx="144016" cy="792088"/>
            <a:chOff x="2495600" y="1052736"/>
            <a:chExt cx="144016" cy="792088"/>
          </a:xfrm>
        </p:grpSpPr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6844CCDA-93D1-C640-959C-1AE7F4E9B76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0E3DF04-20A5-714F-AF4B-0BBC9E8CFE4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8996A3A6-C42D-4042-8D0A-EC55B34E3823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50AEB5EF-0540-DE45-9CAB-ABB70B22348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132A2A-92F1-884D-B7BB-640DFAE9C0E0}"/>
              </a:ext>
            </a:extLst>
          </p:cNvPr>
          <p:cNvGrpSpPr/>
          <p:nvPr/>
        </p:nvGrpSpPr>
        <p:grpSpPr>
          <a:xfrm>
            <a:off x="551384" y="4365104"/>
            <a:ext cx="10225136" cy="291442"/>
            <a:chOff x="551384" y="2561494"/>
            <a:chExt cx="10225136" cy="29144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17635B9-7B5F-9347-8E76-3A6DBCC02BE7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C29A678-620A-3346-94C0-9D3BE50EB38D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0A20950A-3CE4-9B40-8E19-8A30C0645CE0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994CE614-50C3-2340-A2FE-4A8433F07B74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388E20BC-FC4E-F741-8D49-F70FB5650A87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94C849E-B1B6-7C47-9C42-22D981A1018C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5B74D72E-2628-8847-9218-249BB9EBD4C2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A2C5976-15B8-934D-8141-E8AB9E0578D7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5887A4C3-86DD-314C-A7CB-241B4DE933F6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124E4FFF-DE94-C14D-B4F9-2AA3529E433D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62EB69EF-B07B-634A-9C71-85AF79443D5E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7DE38A8-BC51-C443-8B80-652A90FB18C5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B9DB0851-AF1A-1740-A5A1-8EEBEA58C107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6A67D64-D8EF-9549-B29A-8D0B2ABE63B0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0CF84461-4183-F84B-B044-1DF0675ADC9C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18E0766-6B3D-A249-BABE-E0CF63651788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2FE1945B-FAB9-D143-8B56-EBCB4CE0731A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C126A6F-0FFA-C141-98D6-74311C794748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67C63AF-B6DC-E148-A0E2-8E159483233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98A5524-9561-8049-BA33-B757D2EF1137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C77DC921-8E90-9043-B5E4-DF75EDC75412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08477AEE-AC0D-F94F-AE35-D596898535D9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CF9E0EC-C232-8B4E-8B0D-F928FA7E61A0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48177E0-4C98-FA4E-BDFE-F11699E1DC56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9805CC8E-AFD4-894F-B81F-2B2F57839C3D}"/>
              </a:ext>
            </a:extLst>
          </p:cNvPr>
          <p:cNvCxnSpPr>
            <a:cxnSpLocks/>
            <a:stCxn id="540" idx="6"/>
            <a:endCxn id="535" idx="2"/>
          </p:cNvCxnSpPr>
          <p:nvPr/>
        </p:nvCxnSpPr>
        <p:spPr>
          <a:xfrm flipV="1">
            <a:off x="4007768" y="491199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D8D2372-EE5A-424B-B62A-35707DCB0230}"/>
              </a:ext>
            </a:extLst>
          </p:cNvPr>
          <p:cNvCxnSpPr>
            <a:cxnSpLocks/>
            <a:endCxn id="507" idx="2"/>
          </p:cNvCxnSpPr>
          <p:nvPr/>
        </p:nvCxnSpPr>
        <p:spPr>
          <a:xfrm>
            <a:off x="6451886" y="4908574"/>
            <a:ext cx="864096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5B98040B-8719-B64A-800A-53C080C9BF6F}"/>
              </a:ext>
            </a:extLst>
          </p:cNvPr>
          <p:cNvCxnSpPr>
            <a:cxnSpLocks/>
            <a:stCxn id="552" idx="6"/>
            <a:endCxn id="565" idx="2"/>
          </p:cNvCxnSpPr>
          <p:nvPr/>
        </p:nvCxnSpPr>
        <p:spPr>
          <a:xfrm>
            <a:off x="983432" y="512644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>
            <a:extLst>
              <a:ext uri="{FF2B5EF4-FFF2-40B4-BE49-F238E27FC236}">
                <a16:creationId xmlns:a16="http://schemas.microsoft.com/office/drawing/2014/main" id="{07AB36FF-04EA-5C43-B5B2-3A1F7460B3F4}"/>
              </a:ext>
            </a:extLst>
          </p:cNvPr>
          <p:cNvCxnSpPr>
            <a:cxnSpLocks/>
            <a:stCxn id="563" idx="6"/>
            <a:endCxn id="560" idx="2"/>
          </p:cNvCxnSpPr>
          <p:nvPr/>
        </p:nvCxnSpPr>
        <p:spPr>
          <a:xfrm>
            <a:off x="1415480" y="491041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21B19D37-A98A-A04A-9878-794838125F63}"/>
              </a:ext>
            </a:extLst>
          </p:cNvPr>
          <p:cNvCxnSpPr>
            <a:cxnSpLocks/>
            <a:stCxn id="564" idx="6"/>
            <a:endCxn id="560" idx="2"/>
          </p:cNvCxnSpPr>
          <p:nvPr/>
        </p:nvCxnSpPr>
        <p:spPr>
          <a:xfrm>
            <a:off x="1415480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0C61FE86-1E1B-5C4C-8487-FEA623D4B976}"/>
              </a:ext>
            </a:extLst>
          </p:cNvPr>
          <p:cNvCxnSpPr>
            <a:cxnSpLocks/>
            <a:stCxn id="559" idx="6"/>
            <a:endCxn id="556" idx="2"/>
          </p:cNvCxnSpPr>
          <p:nvPr/>
        </p:nvCxnSpPr>
        <p:spPr>
          <a:xfrm>
            <a:off x="1847528" y="491199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88EA9985-D3FF-C541-8FCE-301C4DCE3125}"/>
              </a:ext>
            </a:extLst>
          </p:cNvPr>
          <p:cNvCxnSpPr>
            <a:cxnSpLocks/>
            <a:stCxn id="560" idx="6"/>
            <a:endCxn id="556" idx="2"/>
          </p:cNvCxnSpPr>
          <p:nvPr/>
        </p:nvCxnSpPr>
        <p:spPr>
          <a:xfrm flipV="1">
            <a:off x="1847528" y="512644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>
            <a:extLst>
              <a:ext uri="{FF2B5EF4-FFF2-40B4-BE49-F238E27FC236}">
                <a16:creationId xmlns:a16="http://schemas.microsoft.com/office/drawing/2014/main" id="{E50DFE0A-78EE-3D40-9F23-8D9E05996CBD}"/>
              </a:ext>
            </a:extLst>
          </p:cNvPr>
          <p:cNvCxnSpPr>
            <a:cxnSpLocks/>
            <a:stCxn id="555" idx="6"/>
            <a:endCxn id="544" idx="2"/>
          </p:cNvCxnSpPr>
          <p:nvPr/>
        </p:nvCxnSpPr>
        <p:spPr>
          <a:xfrm>
            <a:off x="2279576" y="491041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125CAA8A-4D50-2048-BBC7-9A21FA21EA9E}"/>
              </a:ext>
            </a:extLst>
          </p:cNvPr>
          <p:cNvCxnSpPr>
            <a:cxnSpLocks/>
            <a:stCxn id="556" idx="6"/>
            <a:endCxn id="544" idx="2"/>
          </p:cNvCxnSpPr>
          <p:nvPr/>
        </p:nvCxnSpPr>
        <p:spPr>
          <a:xfrm>
            <a:off x="2279576" y="512644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269911CB-6E10-224F-BA44-383F9096D0BA}"/>
              </a:ext>
            </a:extLst>
          </p:cNvPr>
          <p:cNvCxnSpPr>
            <a:cxnSpLocks/>
          </p:cNvCxnSpPr>
          <p:nvPr/>
        </p:nvCxnSpPr>
        <p:spPr>
          <a:xfrm>
            <a:off x="2707470" y="490672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C20C1057-37E7-124D-A156-17ECFC89B12C}"/>
              </a:ext>
            </a:extLst>
          </p:cNvPr>
          <p:cNvCxnSpPr>
            <a:cxnSpLocks/>
          </p:cNvCxnSpPr>
          <p:nvPr/>
        </p:nvCxnSpPr>
        <p:spPr>
          <a:xfrm>
            <a:off x="2707470" y="512274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1D3E2516-6F67-0947-AC76-9B3906E8D6B2}"/>
              </a:ext>
            </a:extLst>
          </p:cNvPr>
          <p:cNvCxnSpPr>
            <a:cxnSpLocks/>
          </p:cNvCxnSpPr>
          <p:nvPr/>
        </p:nvCxnSpPr>
        <p:spPr>
          <a:xfrm flipV="1">
            <a:off x="616385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C3AFDC6C-C26D-EB41-A0C6-A961DBC192C1}"/>
              </a:ext>
            </a:extLst>
          </p:cNvPr>
          <p:cNvCxnSpPr>
            <a:cxnSpLocks/>
          </p:cNvCxnSpPr>
          <p:nvPr/>
        </p:nvCxnSpPr>
        <p:spPr>
          <a:xfrm flipV="1">
            <a:off x="6163854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>
            <a:extLst>
              <a:ext uri="{FF2B5EF4-FFF2-40B4-BE49-F238E27FC236}">
                <a16:creationId xmlns:a16="http://schemas.microsoft.com/office/drawing/2014/main" id="{EC33C8F2-D829-6C44-B263-DB56B4BDE03C}"/>
              </a:ext>
            </a:extLst>
          </p:cNvPr>
          <p:cNvCxnSpPr>
            <a:cxnSpLocks/>
          </p:cNvCxnSpPr>
          <p:nvPr/>
        </p:nvCxnSpPr>
        <p:spPr>
          <a:xfrm>
            <a:off x="616385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24AED00B-C80A-804E-992C-58F17041F11A}"/>
              </a:ext>
            </a:extLst>
          </p:cNvPr>
          <p:cNvCxnSpPr>
            <a:cxnSpLocks/>
          </p:cNvCxnSpPr>
          <p:nvPr/>
        </p:nvCxnSpPr>
        <p:spPr>
          <a:xfrm>
            <a:off x="745584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1B829090-14B9-B441-B3C3-3D76D59021FD}"/>
              </a:ext>
            </a:extLst>
          </p:cNvPr>
          <p:cNvCxnSpPr>
            <a:cxnSpLocks/>
          </p:cNvCxnSpPr>
          <p:nvPr/>
        </p:nvCxnSpPr>
        <p:spPr>
          <a:xfrm flipV="1">
            <a:off x="7455844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>
            <a:extLst>
              <a:ext uri="{FF2B5EF4-FFF2-40B4-BE49-F238E27FC236}">
                <a16:creationId xmlns:a16="http://schemas.microsoft.com/office/drawing/2014/main" id="{54808EAB-A7CE-D44B-AD54-409437FCF6C6}"/>
              </a:ext>
            </a:extLst>
          </p:cNvPr>
          <p:cNvCxnSpPr>
            <a:cxnSpLocks/>
          </p:cNvCxnSpPr>
          <p:nvPr/>
        </p:nvCxnSpPr>
        <p:spPr>
          <a:xfrm>
            <a:off x="7455844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>
            <a:extLst>
              <a:ext uri="{FF2B5EF4-FFF2-40B4-BE49-F238E27FC236}">
                <a16:creationId xmlns:a16="http://schemas.microsoft.com/office/drawing/2014/main" id="{812F3AD1-AD6A-CB4F-BCA2-E348880422F6}"/>
              </a:ext>
            </a:extLst>
          </p:cNvPr>
          <p:cNvCxnSpPr>
            <a:cxnSpLocks/>
          </p:cNvCxnSpPr>
          <p:nvPr/>
        </p:nvCxnSpPr>
        <p:spPr>
          <a:xfrm>
            <a:off x="8755750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>
            <a:extLst>
              <a:ext uri="{FF2B5EF4-FFF2-40B4-BE49-F238E27FC236}">
                <a16:creationId xmlns:a16="http://schemas.microsoft.com/office/drawing/2014/main" id="{3601A11B-A72B-504B-98F3-618A80BF4923}"/>
              </a:ext>
            </a:extLst>
          </p:cNvPr>
          <p:cNvCxnSpPr>
            <a:cxnSpLocks/>
          </p:cNvCxnSpPr>
          <p:nvPr/>
        </p:nvCxnSpPr>
        <p:spPr>
          <a:xfrm flipV="1">
            <a:off x="8755750" y="490857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B8EB1A0C-D00C-D54F-9E29-C1ED310D5EC5}"/>
              </a:ext>
            </a:extLst>
          </p:cNvPr>
          <p:cNvCxnSpPr>
            <a:cxnSpLocks/>
          </p:cNvCxnSpPr>
          <p:nvPr/>
        </p:nvCxnSpPr>
        <p:spPr>
          <a:xfrm>
            <a:off x="8755750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6CB134D3-2B84-3541-B0AE-799A6697543D}"/>
              </a:ext>
            </a:extLst>
          </p:cNvPr>
          <p:cNvCxnSpPr>
            <a:cxnSpLocks/>
          </p:cNvCxnSpPr>
          <p:nvPr/>
        </p:nvCxnSpPr>
        <p:spPr>
          <a:xfrm>
            <a:off x="9620238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urved Connector 307">
            <a:extLst>
              <a:ext uri="{FF2B5EF4-FFF2-40B4-BE49-F238E27FC236}">
                <a16:creationId xmlns:a16="http://schemas.microsoft.com/office/drawing/2014/main" id="{2B18A271-F45B-C248-B25A-A74B15175D00}"/>
              </a:ext>
            </a:extLst>
          </p:cNvPr>
          <p:cNvCxnSpPr>
            <a:cxnSpLocks/>
            <a:stCxn id="489" idx="6"/>
            <a:endCxn id="483" idx="2"/>
          </p:cNvCxnSpPr>
          <p:nvPr/>
        </p:nvCxnSpPr>
        <p:spPr>
          <a:xfrm flipV="1">
            <a:off x="9620238" y="4908574"/>
            <a:ext cx="288032" cy="4354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D6E22929-A097-394A-817D-069F74C3C3D8}"/>
              </a:ext>
            </a:extLst>
          </p:cNvPr>
          <p:cNvCxnSpPr>
            <a:cxnSpLocks/>
          </p:cNvCxnSpPr>
          <p:nvPr/>
        </p:nvCxnSpPr>
        <p:spPr>
          <a:xfrm flipV="1">
            <a:off x="9620238" y="534062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>
            <a:extLst>
              <a:ext uri="{FF2B5EF4-FFF2-40B4-BE49-F238E27FC236}">
                <a16:creationId xmlns:a16="http://schemas.microsoft.com/office/drawing/2014/main" id="{DB4C9207-0CD1-054E-B5E0-5E24DD86EC77}"/>
              </a:ext>
            </a:extLst>
          </p:cNvPr>
          <p:cNvCxnSpPr>
            <a:cxnSpLocks/>
          </p:cNvCxnSpPr>
          <p:nvPr/>
        </p:nvCxnSpPr>
        <p:spPr>
          <a:xfrm flipV="1">
            <a:off x="3134972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0D4764C-8E89-1B40-95BB-FC383B291EFD}"/>
              </a:ext>
            </a:extLst>
          </p:cNvPr>
          <p:cNvCxnSpPr>
            <a:cxnSpLocks/>
            <a:endCxn id="527" idx="2"/>
          </p:cNvCxnSpPr>
          <p:nvPr/>
        </p:nvCxnSpPr>
        <p:spPr>
          <a:xfrm flipV="1">
            <a:off x="3134972" y="490857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>
            <a:extLst>
              <a:ext uri="{FF2B5EF4-FFF2-40B4-BE49-F238E27FC236}">
                <a16:creationId xmlns:a16="http://schemas.microsoft.com/office/drawing/2014/main" id="{76F33BAE-E5AD-A748-889B-FC1E439FAE86}"/>
              </a:ext>
            </a:extLst>
          </p:cNvPr>
          <p:cNvCxnSpPr>
            <a:cxnSpLocks/>
          </p:cNvCxnSpPr>
          <p:nvPr/>
        </p:nvCxnSpPr>
        <p:spPr>
          <a:xfrm>
            <a:off x="3134972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81776378-2D5E-CC47-AA9F-500E635A849C}"/>
              </a:ext>
            </a:extLst>
          </p:cNvPr>
          <p:cNvCxnSpPr>
            <a:cxnSpLocks/>
          </p:cNvCxnSpPr>
          <p:nvPr/>
        </p:nvCxnSpPr>
        <p:spPr>
          <a:xfrm flipV="1">
            <a:off x="3558320" y="533531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0650CF36-ED7B-9349-B20F-2B9159B8FEE2}"/>
              </a:ext>
            </a:extLst>
          </p:cNvPr>
          <p:cNvCxnSpPr>
            <a:cxnSpLocks/>
            <a:endCxn id="539" idx="2"/>
          </p:cNvCxnSpPr>
          <p:nvPr/>
        </p:nvCxnSpPr>
        <p:spPr>
          <a:xfrm flipV="1">
            <a:off x="3558319" y="4908574"/>
            <a:ext cx="305433" cy="20914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9F02198E-EE6A-9446-BA78-2C0060BEB877}"/>
              </a:ext>
            </a:extLst>
          </p:cNvPr>
          <p:cNvCxnSpPr>
            <a:cxnSpLocks/>
          </p:cNvCxnSpPr>
          <p:nvPr/>
        </p:nvCxnSpPr>
        <p:spPr>
          <a:xfrm>
            <a:off x="3558320" y="533373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F9E9CA9B-1F67-7E40-BB82-77CD7F6DCE21}"/>
              </a:ext>
            </a:extLst>
          </p:cNvPr>
          <p:cNvCxnSpPr>
            <a:cxnSpLocks/>
            <a:stCxn id="536" idx="6"/>
            <a:endCxn id="532" idx="2"/>
          </p:cNvCxnSpPr>
          <p:nvPr/>
        </p:nvCxnSpPr>
        <p:spPr>
          <a:xfrm flipV="1">
            <a:off x="4439816" y="512459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>
            <a:extLst>
              <a:ext uri="{FF2B5EF4-FFF2-40B4-BE49-F238E27FC236}">
                <a16:creationId xmlns:a16="http://schemas.microsoft.com/office/drawing/2014/main" id="{C1814382-1852-3D41-9141-738E4D9609F2}"/>
              </a:ext>
            </a:extLst>
          </p:cNvPr>
          <p:cNvCxnSpPr>
            <a:cxnSpLocks/>
            <a:stCxn id="537" idx="6"/>
            <a:endCxn id="533" idx="2"/>
          </p:cNvCxnSpPr>
          <p:nvPr/>
        </p:nvCxnSpPr>
        <p:spPr>
          <a:xfrm flipV="1">
            <a:off x="4439816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>
            <a:extLst>
              <a:ext uri="{FF2B5EF4-FFF2-40B4-BE49-F238E27FC236}">
                <a16:creationId xmlns:a16="http://schemas.microsoft.com/office/drawing/2014/main" id="{79B2788F-5723-D349-A884-90B4226FEAE7}"/>
              </a:ext>
            </a:extLst>
          </p:cNvPr>
          <p:cNvCxnSpPr>
            <a:cxnSpLocks/>
          </p:cNvCxnSpPr>
          <p:nvPr/>
        </p:nvCxnSpPr>
        <p:spPr>
          <a:xfrm>
            <a:off x="4876410" y="490011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>
            <a:extLst>
              <a:ext uri="{FF2B5EF4-FFF2-40B4-BE49-F238E27FC236}">
                <a16:creationId xmlns:a16="http://schemas.microsoft.com/office/drawing/2014/main" id="{710B31A7-853C-9248-BC0E-E28FB1F4C52A}"/>
              </a:ext>
            </a:extLst>
          </p:cNvPr>
          <p:cNvCxnSpPr>
            <a:cxnSpLocks/>
          </p:cNvCxnSpPr>
          <p:nvPr/>
        </p:nvCxnSpPr>
        <p:spPr>
          <a:xfrm>
            <a:off x="4876410" y="533215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598F039B-78E7-984A-AD88-BAD66519A1EC}"/>
              </a:ext>
            </a:extLst>
          </p:cNvPr>
          <p:cNvCxnSpPr>
            <a:cxnSpLocks/>
          </p:cNvCxnSpPr>
          <p:nvPr/>
        </p:nvCxnSpPr>
        <p:spPr>
          <a:xfrm flipV="1">
            <a:off x="5299562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>
            <a:extLst>
              <a:ext uri="{FF2B5EF4-FFF2-40B4-BE49-F238E27FC236}">
                <a16:creationId xmlns:a16="http://schemas.microsoft.com/office/drawing/2014/main" id="{B3232B90-700B-BA44-B460-90CACF1A1B01}"/>
              </a:ext>
            </a:extLst>
          </p:cNvPr>
          <p:cNvCxnSpPr>
            <a:cxnSpLocks/>
          </p:cNvCxnSpPr>
          <p:nvPr/>
        </p:nvCxnSpPr>
        <p:spPr>
          <a:xfrm>
            <a:off x="5299562" y="4908574"/>
            <a:ext cx="296732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urved Connector 327">
            <a:extLst>
              <a:ext uri="{FF2B5EF4-FFF2-40B4-BE49-F238E27FC236}">
                <a16:creationId xmlns:a16="http://schemas.microsoft.com/office/drawing/2014/main" id="{A741299E-0FF4-6C45-B3EB-53B0726DC393}"/>
              </a:ext>
            </a:extLst>
          </p:cNvPr>
          <p:cNvCxnSpPr>
            <a:cxnSpLocks/>
          </p:cNvCxnSpPr>
          <p:nvPr/>
        </p:nvCxnSpPr>
        <p:spPr>
          <a:xfrm>
            <a:off x="5299562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>
            <a:extLst>
              <a:ext uri="{FF2B5EF4-FFF2-40B4-BE49-F238E27FC236}">
                <a16:creationId xmlns:a16="http://schemas.microsoft.com/office/drawing/2014/main" id="{7C798984-9F99-C14F-89F5-5BCB0FDF5C1A}"/>
              </a:ext>
            </a:extLst>
          </p:cNvPr>
          <p:cNvCxnSpPr>
            <a:cxnSpLocks/>
          </p:cNvCxnSpPr>
          <p:nvPr/>
        </p:nvCxnSpPr>
        <p:spPr>
          <a:xfrm flipV="1">
            <a:off x="5722714" y="534219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urved Connector 332">
            <a:extLst>
              <a:ext uri="{FF2B5EF4-FFF2-40B4-BE49-F238E27FC236}">
                <a16:creationId xmlns:a16="http://schemas.microsoft.com/office/drawing/2014/main" id="{D305654C-34D4-1943-87B0-DC8E3E5EA4C2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5722715" y="4908574"/>
            <a:ext cx="297123" cy="21602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A5BF9E19-9C7F-B746-9323-532F1BB08455}"/>
              </a:ext>
            </a:extLst>
          </p:cNvPr>
          <p:cNvCxnSpPr>
            <a:cxnSpLocks/>
          </p:cNvCxnSpPr>
          <p:nvPr/>
        </p:nvCxnSpPr>
        <p:spPr>
          <a:xfrm>
            <a:off x="5722714" y="534062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>
            <a:extLst>
              <a:ext uri="{FF2B5EF4-FFF2-40B4-BE49-F238E27FC236}">
                <a16:creationId xmlns:a16="http://schemas.microsoft.com/office/drawing/2014/main" id="{285E17B2-2AB7-584E-89B0-9C9E118168E1}"/>
              </a:ext>
            </a:extLst>
          </p:cNvPr>
          <p:cNvCxnSpPr>
            <a:cxnSpLocks/>
          </p:cNvCxnSpPr>
          <p:nvPr/>
        </p:nvCxnSpPr>
        <p:spPr>
          <a:xfrm flipV="1">
            <a:off x="7885619" y="535674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>
            <a:extLst>
              <a:ext uri="{FF2B5EF4-FFF2-40B4-BE49-F238E27FC236}">
                <a16:creationId xmlns:a16="http://schemas.microsoft.com/office/drawing/2014/main" id="{D76550F6-291B-E04C-8729-6EB185B62E43}"/>
              </a:ext>
            </a:extLst>
          </p:cNvPr>
          <p:cNvCxnSpPr>
            <a:cxnSpLocks/>
          </p:cNvCxnSpPr>
          <p:nvPr/>
        </p:nvCxnSpPr>
        <p:spPr>
          <a:xfrm>
            <a:off x="7890165" y="491623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80BAA022-D976-B246-A259-808F004F5D24}"/>
              </a:ext>
            </a:extLst>
          </p:cNvPr>
          <p:cNvCxnSpPr>
            <a:cxnSpLocks/>
          </p:cNvCxnSpPr>
          <p:nvPr/>
        </p:nvCxnSpPr>
        <p:spPr>
          <a:xfrm>
            <a:off x="7890165" y="513225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>
            <a:extLst>
              <a:ext uri="{FF2B5EF4-FFF2-40B4-BE49-F238E27FC236}">
                <a16:creationId xmlns:a16="http://schemas.microsoft.com/office/drawing/2014/main" id="{022D47D9-A7DA-2547-8227-CFC7E9AA244D}"/>
              </a:ext>
            </a:extLst>
          </p:cNvPr>
          <p:cNvCxnSpPr>
            <a:cxnSpLocks/>
          </p:cNvCxnSpPr>
          <p:nvPr/>
        </p:nvCxnSpPr>
        <p:spPr>
          <a:xfrm flipV="1">
            <a:off x="8321113" y="5333735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urved Connector 340">
            <a:extLst>
              <a:ext uri="{FF2B5EF4-FFF2-40B4-BE49-F238E27FC236}">
                <a16:creationId xmlns:a16="http://schemas.microsoft.com/office/drawing/2014/main" id="{B90D8E5A-2698-4B4C-A8AC-BFDA73EC67CF}"/>
              </a:ext>
            </a:extLst>
          </p:cNvPr>
          <p:cNvCxnSpPr>
            <a:cxnSpLocks/>
          </p:cNvCxnSpPr>
          <p:nvPr/>
        </p:nvCxnSpPr>
        <p:spPr>
          <a:xfrm>
            <a:off x="8312805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>
            <a:extLst>
              <a:ext uri="{FF2B5EF4-FFF2-40B4-BE49-F238E27FC236}">
                <a16:creationId xmlns:a16="http://schemas.microsoft.com/office/drawing/2014/main" id="{FEE0DBBA-68AD-204E-9969-C66FA5FBF7D7}"/>
              </a:ext>
            </a:extLst>
          </p:cNvPr>
          <p:cNvCxnSpPr>
            <a:cxnSpLocks/>
          </p:cNvCxnSpPr>
          <p:nvPr/>
        </p:nvCxnSpPr>
        <p:spPr>
          <a:xfrm flipV="1">
            <a:off x="8321113" y="4919652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7D59D61A-140B-D54C-8C50-0F61DE5738F8}"/>
              </a:ext>
            </a:extLst>
          </p:cNvPr>
          <p:cNvCxnSpPr>
            <a:cxnSpLocks/>
            <a:stCxn id="494" idx="6"/>
          </p:cNvCxnSpPr>
          <p:nvPr/>
        </p:nvCxnSpPr>
        <p:spPr>
          <a:xfrm flipV="1">
            <a:off x="9188190" y="5350684"/>
            <a:ext cx="292578" cy="2059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343">
            <a:extLst>
              <a:ext uri="{FF2B5EF4-FFF2-40B4-BE49-F238E27FC236}">
                <a16:creationId xmlns:a16="http://schemas.microsoft.com/office/drawing/2014/main" id="{7AA068CF-70AC-A04C-A720-D5008F2CB740}"/>
              </a:ext>
            </a:extLst>
          </p:cNvPr>
          <p:cNvCxnSpPr>
            <a:cxnSpLocks/>
            <a:stCxn id="491" idx="6"/>
          </p:cNvCxnSpPr>
          <p:nvPr/>
        </p:nvCxnSpPr>
        <p:spPr>
          <a:xfrm>
            <a:off x="9188190" y="4908574"/>
            <a:ext cx="301278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urved Connector 344">
            <a:extLst>
              <a:ext uri="{FF2B5EF4-FFF2-40B4-BE49-F238E27FC236}">
                <a16:creationId xmlns:a16="http://schemas.microsoft.com/office/drawing/2014/main" id="{B1EFE7E0-8C5B-EF40-88EB-2D9DB1D83FC0}"/>
              </a:ext>
            </a:extLst>
          </p:cNvPr>
          <p:cNvCxnSpPr>
            <a:cxnSpLocks/>
            <a:stCxn id="492" idx="6"/>
          </p:cNvCxnSpPr>
          <p:nvPr/>
        </p:nvCxnSpPr>
        <p:spPr>
          <a:xfrm flipV="1">
            <a:off x="9188190" y="4923944"/>
            <a:ext cx="301278" cy="20065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6DCD7AFC-EA82-6F44-8E43-759F277BF9B2}"/>
              </a:ext>
            </a:extLst>
          </p:cNvPr>
          <p:cNvCxnSpPr>
            <a:cxnSpLocks/>
            <a:endCxn id="473" idx="2"/>
          </p:cNvCxnSpPr>
          <p:nvPr/>
        </p:nvCxnSpPr>
        <p:spPr>
          <a:xfrm flipV="1">
            <a:off x="10032488" y="5340622"/>
            <a:ext cx="307830" cy="2160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urved Connector 346">
            <a:extLst>
              <a:ext uri="{FF2B5EF4-FFF2-40B4-BE49-F238E27FC236}">
                <a16:creationId xmlns:a16="http://schemas.microsoft.com/office/drawing/2014/main" id="{12F99552-F076-F74E-B289-CD3EED17C761}"/>
              </a:ext>
            </a:extLst>
          </p:cNvPr>
          <p:cNvCxnSpPr>
            <a:cxnSpLocks/>
          </p:cNvCxnSpPr>
          <p:nvPr/>
        </p:nvCxnSpPr>
        <p:spPr>
          <a:xfrm flipV="1">
            <a:off x="10032488" y="4915461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F56BC5E3-FDC2-AB4C-8CED-A1F305CCF65F}"/>
              </a:ext>
            </a:extLst>
          </p:cNvPr>
          <p:cNvCxnSpPr>
            <a:cxnSpLocks/>
            <a:endCxn id="473" idx="2"/>
          </p:cNvCxnSpPr>
          <p:nvPr/>
        </p:nvCxnSpPr>
        <p:spPr>
          <a:xfrm>
            <a:off x="10032488" y="5340622"/>
            <a:ext cx="307830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06C2F276-0EEA-7047-8512-BC12505DF981}"/>
              </a:ext>
            </a:extLst>
          </p:cNvPr>
          <p:cNvCxnSpPr>
            <a:cxnSpLocks/>
          </p:cNvCxnSpPr>
          <p:nvPr/>
        </p:nvCxnSpPr>
        <p:spPr>
          <a:xfrm flipV="1">
            <a:off x="10469207" y="535068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011C4E5B-89E0-1D46-A105-651FFF0CBA37}"/>
              </a:ext>
            </a:extLst>
          </p:cNvPr>
          <p:cNvCxnSpPr>
            <a:cxnSpLocks/>
          </p:cNvCxnSpPr>
          <p:nvPr/>
        </p:nvCxnSpPr>
        <p:spPr>
          <a:xfrm flipV="1">
            <a:off x="10469207" y="4923944"/>
            <a:ext cx="296732" cy="209138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>
            <a:extLst>
              <a:ext uri="{FF2B5EF4-FFF2-40B4-BE49-F238E27FC236}">
                <a16:creationId xmlns:a16="http://schemas.microsoft.com/office/drawing/2014/main" id="{1584ECBF-3E99-6945-BB79-76D416F608EF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10469207" y="5340622"/>
            <a:ext cx="290399" cy="8484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F269B4C0-AB5F-AE40-B033-8ED1DD416F90}"/>
              </a:ext>
            </a:extLst>
          </p:cNvPr>
          <p:cNvCxnSpPr>
            <a:stCxn id="547" idx="6"/>
            <a:endCxn id="551" idx="2"/>
          </p:cNvCxnSpPr>
          <p:nvPr/>
        </p:nvCxnSpPr>
        <p:spPr>
          <a:xfrm flipV="1">
            <a:off x="551384" y="4910418"/>
            <a:ext cx="288032" cy="689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A4AA93B4-D6D6-CD45-B7B9-4BD32D427C7D}"/>
              </a:ext>
            </a:extLst>
          </p:cNvPr>
          <p:cNvCxnSpPr>
            <a:cxnSpLocks/>
            <a:stCxn id="551" idx="6"/>
            <a:endCxn id="565" idx="2"/>
          </p:cNvCxnSpPr>
          <p:nvPr/>
        </p:nvCxnSpPr>
        <p:spPr>
          <a:xfrm>
            <a:off x="983432" y="491041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865A3B17-E0CC-1D4B-8987-3DC723FD43BE}"/>
              </a:ext>
            </a:extLst>
          </p:cNvPr>
          <p:cNvCxnSpPr>
            <a:cxnSpLocks/>
            <a:stCxn id="539" idx="6"/>
            <a:endCxn id="535" idx="2"/>
          </p:cNvCxnSpPr>
          <p:nvPr/>
        </p:nvCxnSpPr>
        <p:spPr>
          <a:xfrm>
            <a:off x="4007768" y="490857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34B17C0D-3EF5-6F43-B1E5-59F1C0DBF026}"/>
              </a:ext>
            </a:extLst>
          </p:cNvPr>
          <p:cNvCxnSpPr>
            <a:cxnSpLocks/>
            <a:stCxn id="565" idx="6"/>
            <a:endCxn id="561" idx="2"/>
          </p:cNvCxnSpPr>
          <p:nvPr/>
        </p:nvCxnSpPr>
        <p:spPr>
          <a:xfrm>
            <a:off x="1415480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190C2011-E461-AB4D-8BDD-3B1F0BEA4B49}"/>
              </a:ext>
            </a:extLst>
          </p:cNvPr>
          <p:cNvCxnSpPr>
            <a:cxnSpLocks/>
            <a:stCxn id="561" idx="6"/>
            <a:endCxn id="557" idx="2"/>
          </p:cNvCxnSpPr>
          <p:nvPr/>
        </p:nvCxnSpPr>
        <p:spPr>
          <a:xfrm flipV="1">
            <a:off x="1847528" y="534246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7D814F84-824D-BA44-B5F7-E23815640564}"/>
              </a:ext>
            </a:extLst>
          </p:cNvPr>
          <p:cNvCxnSpPr>
            <a:cxnSpLocks/>
          </p:cNvCxnSpPr>
          <p:nvPr/>
        </p:nvCxnSpPr>
        <p:spPr>
          <a:xfrm flipV="1">
            <a:off x="2707470" y="490672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0F678CFA-AE9B-4E47-8F25-B49BFED0FA8A}"/>
              </a:ext>
            </a:extLst>
          </p:cNvPr>
          <p:cNvCxnSpPr>
            <a:cxnSpLocks/>
          </p:cNvCxnSpPr>
          <p:nvPr/>
        </p:nvCxnSpPr>
        <p:spPr>
          <a:xfrm>
            <a:off x="6163854" y="490857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>
            <a:extLst>
              <a:ext uri="{FF2B5EF4-FFF2-40B4-BE49-F238E27FC236}">
                <a16:creationId xmlns:a16="http://schemas.microsoft.com/office/drawing/2014/main" id="{4A761C5A-E508-EC4F-9510-469059E7702A}"/>
              </a:ext>
            </a:extLst>
          </p:cNvPr>
          <p:cNvCxnSpPr>
            <a:cxnSpLocks/>
            <a:stCxn id="510" idx="6"/>
          </p:cNvCxnSpPr>
          <p:nvPr/>
        </p:nvCxnSpPr>
        <p:spPr>
          <a:xfrm flipV="1">
            <a:off x="7459998" y="5340622"/>
            <a:ext cx="283878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AA82B8DB-35AF-9043-80CD-C157A2648ED9}"/>
              </a:ext>
            </a:extLst>
          </p:cNvPr>
          <p:cNvCxnSpPr>
            <a:cxnSpLocks/>
            <a:stCxn id="482" idx="6"/>
          </p:cNvCxnSpPr>
          <p:nvPr/>
        </p:nvCxnSpPr>
        <p:spPr>
          <a:xfrm flipV="1">
            <a:off x="8756142" y="5340622"/>
            <a:ext cx="287640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5CA2E27A-0D06-B841-A4DA-9572AC77806F}"/>
              </a:ext>
            </a:extLst>
          </p:cNvPr>
          <p:cNvCxnSpPr>
            <a:cxnSpLocks/>
          </p:cNvCxnSpPr>
          <p:nvPr/>
        </p:nvCxnSpPr>
        <p:spPr>
          <a:xfrm>
            <a:off x="9620238" y="512459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>
            <a:extLst>
              <a:ext uri="{FF2B5EF4-FFF2-40B4-BE49-F238E27FC236}">
                <a16:creationId xmlns:a16="http://schemas.microsoft.com/office/drawing/2014/main" id="{49F74004-3D82-C94B-B98D-D56F4E138404}"/>
              </a:ext>
            </a:extLst>
          </p:cNvPr>
          <p:cNvCxnSpPr>
            <a:cxnSpLocks/>
            <a:stCxn id="523" idx="6"/>
            <a:endCxn id="527" idx="2"/>
          </p:cNvCxnSpPr>
          <p:nvPr/>
        </p:nvCxnSpPr>
        <p:spPr>
          <a:xfrm flipV="1">
            <a:off x="3143672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7DB7DDBC-046F-B748-8C64-F0EABA86AD15}"/>
              </a:ext>
            </a:extLst>
          </p:cNvPr>
          <p:cNvCxnSpPr>
            <a:cxnSpLocks/>
            <a:stCxn id="527" idx="6"/>
            <a:endCxn id="539" idx="2"/>
          </p:cNvCxnSpPr>
          <p:nvPr/>
        </p:nvCxnSpPr>
        <p:spPr>
          <a:xfrm>
            <a:off x="3575720" y="4908574"/>
            <a:ext cx="28803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>
            <a:extLst>
              <a:ext uri="{FF2B5EF4-FFF2-40B4-BE49-F238E27FC236}">
                <a16:creationId xmlns:a16="http://schemas.microsoft.com/office/drawing/2014/main" id="{BEDE9D3E-16F0-5C43-8001-79619E440AA6}"/>
              </a:ext>
            </a:extLst>
          </p:cNvPr>
          <p:cNvCxnSpPr>
            <a:cxnSpLocks/>
            <a:stCxn id="535" idx="6"/>
            <a:endCxn id="532" idx="2"/>
          </p:cNvCxnSpPr>
          <p:nvPr/>
        </p:nvCxnSpPr>
        <p:spPr>
          <a:xfrm>
            <a:off x="4439816" y="491199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9AC27FE4-94D0-3A4F-969E-BEED46071D78}"/>
              </a:ext>
            </a:extLst>
          </p:cNvPr>
          <p:cNvCxnSpPr>
            <a:cxnSpLocks/>
          </p:cNvCxnSpPr>
          <p:nvPr/>
        </p:nvCxnSpPr>
        <p:spPr>
          <a:xfrm>
            <a:off x="4876410" y="511613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3B5C052-FDF4-2F49-99CB-5F455A1130A3}"/>
              </a:ext>
            </a:extLst>
          </p:cNvPr>
          <p:cNvCxnSpPr>
            <a:cxnSpLocks/>
            <a:stCxn id="520" idx="6"/>
          </p:cNvCxnSpPr>
          <p:nvPr/>
        </p:nvCxnSpPr>
        <p:spPr>
          <a:xfrm flipV="1">
            <a:off x="5303912" y="4915462"/>
            <a:ext cx="292382" cy="209136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urved Connector 368">
            <a:extLst>
              <a:ext uri="{FF2B5EF4-FFF2-40B4-BE49-F238E27FC236}">
                <a16:creationId xmlns:a16="http://schemas.microsoft.com/office/drawing/2014/main" id="{676F8A8A-DEE3-304A-9749-AD1F1EB129B7}"/>
              </a:ext>
            </a:extLst>
          </p:cNvPr>
          <p:cNvCxnSpPr>
            <a:cxnSpLocks/>
            <a:stCxn id="499" idx="6"/>
            <a:endCxn id="503" idx="2"/>
          </p:cNvCxnSpPr>
          <p:nvPr/>
        </p:nvCxnSpPr>
        <p:spPr>
          <a:xfrm flipV="1">
            <a:off x="5731806" y="4908574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urved Connector 369">
            <a:extLst>
              <a:ext uri="{FF2B5EF4-FFF2-40B4-BE49-F238E27FC236}">
                <a16:creationId xmlns:a16="http://schemas.microsoft.com/office/drawing/2014/main" id="{4818EBB8-46C4-3E48-97FD-E248BE345F62}"/>
              </a:ext>
            </a:extLst>
          </p:cNvPr>
          <p:cNvCxnSpPr>
            <a:cxnSpLocks/>
            <a:endCxn id="510" idx="2"/>
          </p:cNvCxnSpPr>
          <p:nvPr/>
        </p:nvCxnSpPr>
        <p:spPr>
          <a:xfrm>
            <a:off x="7027950" y="534404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E7BD1D90-95FA-3046-9467-468DD6A530A5}"/>
              </a:ext>
            </a:extLst>
          </p:cNvPr>
          <p:cNvCxnSpPr>
            <a:cxnSpLocks/>
            <a:stCxn id="497" idx="6"/>
            <a:endCxn id="477" idx="2"/>
          </p:cNvCxnSpPr>
          <p:nvPr/>
        </p:nvCxnSpPr>
        <p:spPr>
          <a:xfrm>
            <a:off x="7892046" y="5340622"/>
            <a:ext cx="288032" cy="253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urved Connector 371">
            <a:extLst>
              <a:ext uri="{FF2B5EF4-FFF2-40B4-BE49-F238E27FC236}">
                <a16:creationId xmlns:a16="http://schemas.microsoft.com/office/drawing/2014/main" id="{9CCDDFC5-BB78-BE4A-A5CC-07F938CDDF77}"/>
              </a:ext>
            </a:extLst>
          </p:cNvPr>
          <p:cNvCxnSpPr>
            <a:cxnSpLocks/>
            <a:stCxn id="477" idx="6"/>
          </p:cNvCxnSpPr>
          <p:nvPr/>
        </p:nvCxnSpPr>
        <p:spPr>
          <a:xfrm>
            <a:off x="8324094" y="5343155"/>
            <a:ext cx="285051" cy="2066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urved Connector 372">
            <a:extLst>
              <a:ext uri="{FF2B5EF4-FFF2-40B4-BE49-F238E27FC236}">
                <a16:creationId xmlns:a16="http://schemas.microsoft.com/office/drawing/2014/main" id="{31998693-4242-4940-A90C-1F2C9A6F28B3}"/>
              </a:ext>
            </a:extLst>
          </p:cNvPr>
          <p:cNvCxnSpPr>
            <a:cxnSpLocks/>
            <a:stCxn id="493" idx="6"/>
            <a:endCxn id="489" idx="2"/>
          </p:cNvCxnSpPr>
          <p:nvPr/>
        </p:nvCxnSpPr>
        <p:spPr>
          <a:xfrm>
            <a:off x="9188190" y="534062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1CD1ED63-4253-7B4D-9722-FD56B49B5AAF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052286" y="4908574"/>
            <a:ext cx="276934" cy="688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>
            <a:extLst>
              <a:ext uri="{FF2B5EF4-FFF2-40B4-BE49-F238E27FC236}">
                <a16:creationId xmlns:a16="http://schemas.microsoft.com/office/drawing/2014/main" id="{0B7CE0C0-0F35-0141-8166-A6818AD80B50}"/>
              </a:ext>
            </a:extLst>
          </p:cNvPr>
          <p:cNvCxnSpPr>
            <a:cxnSpLocks/>
            <a:stCxn id="471" idx="6"/>
          </p:cNvCxnSpPr>
          <p:nvPr/>
        </p:nvCxnSpPr>
        <p:spPr>
          <a:xfrm>
            <a:off x="10484334" y="4908574"/>
            <a:ext cx="281605" cy="1537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82CBC889-A8A1-0147-BEA4-1DC7FD404D4E}"/>
              </a:ext>
            </a:extLst>
          </p:cNvPr>
          <p:cNvCxnSpPr>
            <a:cxnSpLocks/>
          </p:cNvCxnSpPr>
          <p:nvPr/>
        </p:nvCxnSpPr>
        <p:spPr>
          <a:xfrm flipV="1">
            <a:off x="2269703" y="534539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399">
            <a:extLst>
              <a:ext uri="{FF2B5EF4-FFF2-40B4-BE49-F238E27FC236}">
                <a16:creationId xmlns:a16="http://schemas.microsoft.com/office/drawing/2014/main" id="{BDE31147-996D-F14D-BF6F-78FA523A1793}"/>
              </a:ext>
            </a:extLst>
          </p:cNvPr>
          <p:cNvCxnSpPr>
            <a:cxnSpLocks/>
          </p:cNvCxnSpPr>
          <p:nvPr/>
        </p:nvCxnSpPr>
        <p:spPr>
          <a:xfrm>
            <a:off x="6451886" y="5338768"/>
            <a:ext cx="576064" cy="14554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Left Brace 566">
            <a:extLst>
              <a:ext uri="{FF2B5EF4-FFF2-40B4-BE49-F238E27FC236}">
                <a16:creationId xmlns:a16="http://schemas.microsoft.com/office/drawing/2014/main" id="{814606EB-0D5E-084F-9DD9-9B8DD6354F09}"/>
              </a:ext>
            </a:extLst>
          </p:cNvPr>
          <p:cNvSpPr/>
          <p:nvPr/>
        </p:nvSpPr>
        <p:spPr>
          <a:xfrm rot="5400000">
            <a:off x="6854125" y="3822326"/>
            <a:ext cx="192255" cy="73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Left Brace 567">
            <a:extLst>
              <a:ext uri="{FF2B5EF4-FFF2-40B4-BE49-F238E27FC236}">
                <a16:creationId xmlns:a16="http://schemas.microsoft.com/office/drawing/2014/main" id="{8920AA9D-BD96-2146-8883-53B74BD0320D}"/>
              </a:ext>
            </a:extLst>
          </p:cNvPr>
          <p:cNvSpPr/>
          <p:nvPr/>
        </p:nvSpPr>
        <p:spPr>
          <a:xfrm rot="5400000">
            <a:off x="6617025" y="3437213"/>
            <a:ext cx="229539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134972" y="3098077"/>
            <a:ext cx="296732" cy="688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</p:cNvCxnSpPr>
          <p:nvPr/>
        </p:nvCxnSpPr>
        <p:spPr>
          <a:xfrm>
            <a:off x="3558320" y="3098077"/>
            <a:ext cx="296732" cy="688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</p:cNvCxnSpPr>
          <p:nvPr/>
        </p:nvCxnSpPr>
        <p:spPr>
          <a:xfrm flipV="1">
            <a:off x="3558320" y="3104964"/>
            <a:ext cx="296732" cy="209138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</p:cNvCxnSpPr>
          <p:nvPr/>
        </p:nvCxnSpPr>
        <p:spPr>
          <a:xfrm>
            <a:off x="5722714" y="3104964"/>
            <a:ext cx="296732" cy="688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</p:cNvCxnSpPr>
          <p:nvPr/>
        </p:nvCxnSpPr>
        <p:spPr>
          <a:xfrm flipV="1">
            <a:off x="5722714" y="3111851"/>
            <a:ext cx="296732" cy="209138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</p:cNvCxnSpPr>
          <p:nvPr/>
        </p:nvCxnSpPr>
        <p:spPr>
          <a:xfrm>
            <a:off x="7890165" y="3544669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</p:cNvCxnSpPr>
          <p:nvPr/>
        </p:nvCxnSpPr>
        <p:spPr>
          <a:xfrm flipV="1">
            <a:off x="9192736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</p:cNvCxnSpPr>
          <p:nvPr/>
        </p:nvCxnSpPr>
        <p:spPr>
          <a:xfrm>
            <a:off x="9192736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</p:cNvCxnSpPr>
          <p:nvPr/>
        </p:nvCxnSpPr>
        <p:spPr>
          <a:xfrm flipV="1">
            <a:off x="9192736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</p:cNvCxnSpPr>
          <p:nvPr/>
        </p:nvCxnSpPr>
        <p:spPr>
          <a:xfrm>
            <a:off x="9192736" y="354549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</p:cNvCxnSpPr>
          <p:nvPr/>
        </p:nvCxnSpPr>
        <p:spPr>
          <a:xfrm>
            <a:off x="10032488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</p:cNvCxnSpPr>
          <p:nvPr/>
        </p:nvCxnSpPr>
        <p:spPr>
          <a:xfrm>
            <a:off x="10469207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578306" y="3533581"/>
            <a:ext cx="288032" cy="1577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4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51384" y="3103110"/>
            <a:ext cx="432048" cy="438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51384" y="3539545"/>
            <a:ext cx="43204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007768" y="3537012"/>
            <a:ext cx="216586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4007768" y="3104964"/>
            <a:ext cx="430167" cy="342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</p:cNvCxnSpPr>
          <p:nvPr/>
        </p:nvCxnSpPr>
        <p:spPr>
          <a:xfrm flipV="1">
            <a:off x="1272501" y="3103110"/>
            <a:ext cx="151679" cy="10548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</p:cNvCxnSpPr>
          <p:nvPr/>
        </p:nvCxnSpPr>
        <p:spPr>
          <a:xfrm>
            <a:off x="1703512" y="3318986"/>
            <a:ext cx="999020" cy="12700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</p:cNvCxnSpPr>
          <p:nvPr/>
        </p:nvCxnSpPr>
        <p:spPr>
          <a:xfrm>
            <a:off x="2995502" y="3103110"/>
            <a:ext cx="859550" cy="1854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 flipV="1">
            <a:off x="2995502" y="3531702"/>
            <a:ext cx="850850" cy="10083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 flipV="1">
            <a:off x="4721468" y="3318546"/>
            <a:ext cx="582836" cy="44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</p:cNvCxnSpPr>
          <p:nvPr/>
        </p:nvCxnSpPr>
        <p:spPr>
          <a:xfrm flipV="1">
            <a:off x="5583636" y="3115272"/>
            <a:ext cx="575672" cy="1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6460390" y="3111851"/>
            <a:ext cx="847284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</p:cNvCxnSpPr>
          <p:nvPr/>
        </p:nvCxnSpPr>
        <p:spPr>
          <a:xfrm>
            <a:off x="7728281" y="3533434"/>
            <a:ext cx="591659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</p:cNvCxnSpPr>
          <p:nvPr/>
        </p:nvCxnSpPr>
        <p:spPr>
          <a:xfrm flipV="1">
            <a:off x="9029533" y="3543362"/>
            <a:ext cx="590705" cy="635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</p:cNvCxnSpPr>
          <p:nvPr/>
        </p:nvCxnSpPr>
        <p:spPr>
          <a:xfrm>
            <a:off x="9895808" y="3098614"/>
            <a:ext cx="870131" cy="3442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1271464" y="3537013"/>
            <a:ext cx="1431068" cy="7656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 flipV="1">
            <a:off x="6445506" y="3530125"/>
            <a:ext cx="591831" cy="6619"/>
          </a:xfrm>
          <a:prstGeom prst="curved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CE86EFB6-F20C-E643-982C-C64244CCFD02}"/>
              </a:ext>
            </a:extLst>
          </p:cNvPr>
          <p:cNvCxnSpPr>
            <a:cxnSpLocks/>
          </p:cNvCxnSpPr>
          <p:nvPr/>
        </p:nvCxnSpPr>
        <p:spPr>
          <a:xfrm>
            <a:off x="8609145" y="3741913"/>
            <a:ext cx="142916" cy="1878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>
            <a:extLst>
              <a:ext uri="{FF2B5EF4-FFF2-40B4-BE49-F238E27FC236}">
                <a16:creationId xmlns:a16="http://schemas.microsoft.com/office/drawing/2014/main" id="{3A4B773A-E7DE-B14A-84EF-204816C042CF}"/>
              </a:ext>
            </a:extLst>
          </p:cNvPr>
          <p:cNvCxnSpPr>
            <a:cxnSpLocks/>
          </p:cNvCxnSpPr>
          <p:nvPr/>
        </p:nvCxnSpPr>
        <p:spPr>
          <a:xfrm flipV="1">
            <a:off x="8582992" y="3108384"/>
            <a:ext cx="181654" cy="1195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CDE4DE54-93C4-1E4E-BC90-F20141D58976}"/>
              </a:ext>
            </a:extLst>
          </p:cNvPr>
          <p:cNvCxnSpPr>
            <a:cxnSpLocks/>
          </p:cNvCxnSpPr>
          <p:nvPr/>
        </p:nvCxnSpPr>
        <p:spPr>
          <a:xfrm flipV="1">
            <a:off x="8160329" y="3325336"/>
            <a:ext cx="159611" cy="330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B5A09FC7-93B1-CD47-A2B9-9F18F257FE38}"/>
              </a:ext>
            </a:extLst>
          </p:cNvPr>
          <p:cNvCxnSpPr>
            <a:cxnSpLocks/>
          </p:cNvCxnSpPr>
          <p:nvPr/>
        </p:nvCxnSpPr>
        <p:spPr>
          <a:xfrm flipV="1">
            <a:off x="7733791" y="3106165"/>
            <a:ext cx="159611" cy="330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7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ABD8CE-C0CE-9747-867D-988E9CA28207}"/>
              </a:ext>
            </a:extLst>
          </p:cNvPr>
          <p:cNvSpPr txBox="1"/>
          <p:nvPr/>
        </p:nvSpPr>
        <p:spPr>
          <a:xfrm>
            <a:off x="1847528" y="1628800"/>
            <a:ext cx="9793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(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Novelty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W8.isOpen 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W8.isClose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W8.isDelim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W8.isValueChar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W8.isDoubleQuote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W8.isDoubleQuote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W8.isBackSlash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W8.isOpen 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W8.isClose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W8.isDelim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W8.isValueChar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DB3664-98BC-2646-B733-5FF33AC53E19}"/>
              </a:ext>
            </a:extLst>
          </p:cNvPr>
          <p:cNvSpPr txBox="1"/>
          <p:nvPr/>
        </p:nvSpPr>
        <p:spPr>
          <a:xfrm>
            <a:off x="1863714" y="332656"/>
            <a:ext cx="610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Novelty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Novel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Boring</a:t>
            </a:r>
          </a:p>
          <a:p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Neither</a:t>
            </a:r>
          </a:p>
          <a:p>
            <a:endParaRPr lang="en-AU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0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ABD8CE-C0CE-9747-867D-988E9CA28207}"/>
              </a:ext>
            </a:extLst>
          </p:cNvPr>
          <p:cNvSpPr txBox="1"/>
          <p:nvPr/>
        </p:nvSpPr>
        <p:spPr>
          <a:xfrm>
            <a:off x="1847528" y="1628800"/>
            <a:ext cx="892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W8.isOpen 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W8.isClose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W8.isDelim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W8.isValueChar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W8.isDoubleQuote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W8.isDoubleQuote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W8.isBackSlash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W8.isOpen 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W8.isClose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W8.isDelim    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W8.isValueChar   c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otherwise          = 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6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ABD8CE-C0CE-9747-867D-988E9CA28207}"/>
              </a:ext>
            </a:extLst>
          </p:cNvPr>
          <p:cNvSpPr txBox="1"/>
          <p:nvPr/>
        </p:nvSpPr>
        <p:spPr>
          <a:xfrm>
            <a:off x="1847528" y="1628800"/>
            <a:ext cx="892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Word32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W8.isOpen     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0b110)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W8.isClose    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0b001)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W8.isDelim    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W8.isValueChar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0b111)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W8.isDoubleQuote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0b111)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otherwise         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W8.isDoubleQuote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W8.isBackSlash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W8.isOpen     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0b110)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W8.isClose    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0b001)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W8.isDelim    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W8.isValueChar   c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otherwise          =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0b000)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1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AABD8CE-C0CE-9747-867D-988E9CA28207}"/>
              </a:ext>
            </a:extLst>
          </p:cNvPr>
          <p:cNvSpPr txBox="1"/>
          <p:nvPr/>
        </p:nvSpPr>
        <p:spPr>
          <a:xfrm>
            <a:off x="1847528" y="1628800"/>
            <a:ext cx="892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Word8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-&gt; (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Word32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W8.isOpen 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W8.isClose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W8.isDelim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W8.isValueChar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W8.isDoubleQuote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W8.isDoubleQuote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W8.isBackSlash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InEscape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W8.isOpen 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W8.isClose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W8.isDelim    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c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W8.isValueChar   c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stateMachine _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InValue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| otherwise          = (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InJson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0b000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134972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</p:cNvCxnSpPr>
          <p:nvPr/>
        </p:nvCxnSpPr>
        <p:spPr>
          <a:xfrm>
            <a:off x="3558320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</p:cNvCxnSpPr>
          <p:nvPr/>
        </p:nvCxnSpPr>
        <p:spPr>
          <a:xfrm flipV="1">
            <a:off x="3558320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</p:cNvCxnSpPr>
          <p:nvPr/>
        </p:nvCxnSpPr>
        <p:spPr>
          <a:xfrm>
            <a:off x="5722714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</p:cNvCxnSpPr>
          <p:nvPr/>
        </p:nvCxnSpPr>
        <p:spPr>
          <a:xfrm flipV="1">
            <a:off x="5722714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</p:cNvCxnSpPr>
          <p:nvPr/>
        </p:nvCxnSpPr>
        <p:spPr>
          <a:xfrm>
            <a:off x="7890165" y="3544669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</p:cNvCxnSpPr>
          <p:nvPr/>
        </p:nvCxnSpPr>
        <p:spPr>
          <a:xfrm flipV="1">
            <a:off x="9192736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</p:cNvCxnSpPr>
          <p:nvPr/>
        </p:nvCxnSpPr>
        <p:spPr>
          <a:xfrm>
            <a:off x="9192736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</p:cNvCxnSpPr>
          <p:nvPr/>
        </p:nvCxnSpPr>
        <p:spPr>
          <a:xfrm flipV="1">
            <a:off x="9192736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</p:cNvCxnSpPr>
          <p:nvPr/>
        </p:nvCxnSpPr>
        <p:spPr>
          <a:xfrm>
            <a:off x="9192736" y="354549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</p:cNvCxnSpPr>
          <p:nvPr/>
        </p:nvCxnSpPr>
        <p:spPr>
          <a:xfrm>
            <a:off x="10032488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</p:cNvCxnSpPr>
          <p:nvPr/>
        </p:nvCxnSpPr>
        <p:spPr>
          <a:xfrm>
            <a:off x="10469207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578306" y="3533581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4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134972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</p:cNvCxnSpPr>
          <p:nvPr/>
        </p:nvCxnSpPr>
        <p:spPr>
          <a:xfrm>
            <a:off x="3558320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</p:cNvCxnSpPr>
          <p:nvPr/>
        </p:nvCxnSpPr>
        <p:spPr>
          <a:xfrm flipV="1">
            <a:off x="3558320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</p:cNvCxnSpPr>
          <p:nvPr/>
        </p:nvCxnSpPr>
        <p:spPr>
          <a:xfrm>
            <a:off x="5722714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</p:cNvCxnSpPr>
          <p:nvPr/>
        </p:nvCxnSpPr>
        <p:spPr>
          <a:xfrm flipV="1">
            <a:off x="5722714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</p:cNvCxnSpPr>
          <p:nvPr/>
        </p:nvCxnSpPr>
        <p:spPr>
          <a:xfrm>
            <a:off x="7890165" y="3544669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</p:cNvCxnSpPr>
          <p:nvPr/>
        </p:nvCxnSpPr>
        <p:spPr>
          <a:xfrm flipV="1">
            <a:off x="9192736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</p:cNvCxnSpPr>
          <p:nvPr/>
        </p:nvCxnSpPr>
        <p:spPr>
          <a:xfrm>
            <a:off x="9192736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</p:cNvCxnSpPr>
          <p:nvPr/>
        </p:nvCxnSpPr>
        <p:spPr>
          <a:xfrm flipV="1">
            <a:off x="9192736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</p:cNvCxnSpPr>
          <p:nvPr/>
        </p:nvCxnSpPr>
        <p:spPr>
          <a:xfrm>
            <a:off x="9192736" y="354549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</p:cNvCxnSpPr>
          <p:nvPr/>
        </p:nvCxnSpPr>
        <p:spPr>
          <a:xfrm>
            <a:off x="10032488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</p:cNvCxnSpPr>
          <p:nvPr/>
        </p:nvCxnSpPr>
        <p:spPr>
          <a:xfrm>
            <a:off x="10469207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578306" y="3533581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7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8DA5E-487C-B148-8747-17DDE449EB9A}"/>
              </a:ext>
            </a:extLst>
          </p:cNvPr>
          <p:cNvGrpSpPr/>
          <p:nvPr/>
        </p:nvGrpSpPr>
        <p:grpSpPr>
          <a:xfrm>
            <a:off x="1271464" y="3034800"/>
            <a:ext cx="144016" cy="792088"/>
            <a:chOff x="2495600" y="1052736"/>
            <a:chExt cx="144016" cy="792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50B3BD-42F7-C041-87E1-3E8C83DA290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CE4B8-96CF-7048-B9E8-C78D65ACC9F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2B416-2D84-7C4C-8CD9-B83FAD5968A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FDF046-3C39-F14A-AADD-4C2A8555A51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7B7FE-2618-5F40-9B43-75CE1A8682F6}"/>
              </a:ext>
            </a:extLst>
          </p:cNvPr>
          <p:cNvGrpSpPr/>
          <p:nvPr/>
        </p:nvGrpSpPr>
        <p:grpSpPr>
          <a:xfrm>
            <a:off x="1703512" y="3036377"/>
            <a:ext cx="144016" cy="792088"/>
            <a:chOff x="2495600" y="1052736"/>
            <a:chExt cx="144016" cy="7920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489BD0-E509-7846-AD54-88138C76E76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400A69-B49D-F14C-B3BA-56F08571A4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1078F-9DAC-5748-9395-F5696A7E9F8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6FF017-D442-A947-B58C-622FA26D8D6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E982A-2DAE-7E44-945C-362214492C48}"/>
              </a:ext>
            </a:extLst>
          </p:cNvPr>
          <p:cNvGrpSpPr/>
          <p:nvPr/>
        </p:nvGrpSpPr>
        <p:grpSpPr>
          <a:xfrm>
            <a:off x="2135560" y="3034800"/>
            <a:ext cx="144016" cy="792088"/>
            <a:chOff x="2495600" y="1052736"/>
            <a:chExt cx="144016" cy="792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835AE3-258D-DA41-AA00-1B42ABB0F8C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2E3E2D-6188-7146-BE6C-6BECB0440805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42ABC1-434F-F54B-B97B-3FDBBEC5777D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CEB6C0-48B6-E645-8854-E52A6E84E1B4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F275B-A984-0A4A-8203-4C3E8DABA676}"/>
              </a:ext>
            </a:extLst>
          </p:cNvPr>
          <p:cNvGrpSpPr/>
          <p:nvPr/>
        </p:nvGrpSpPr>
        <p:grpSpPr>
          <a:xfrm>
            <a:off x="839416" y="3034800"/>
            <a:ext cx="144016" cy="792088"/>
            <a:chOff x="2495600" y="1052736"/>
            <a:chExt cx="144016" cy="7920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BB47F8-A11C-9A48-A6DD-9C346512DEE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6D1CBC-29E5-D34D-A194-3446EB49851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135C6B-8276-5741-827E-A0AC212D7AF8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899F00-0724-6345-8CC0-F1CA7B3FF28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8C3D4-2514-7342-B572-6FE582508ECC}"/>
              </a:ext>
            </a:extLst>
          </p:cNvPr>
          <p:cNvGrpSpPr/>
          <p:nvPr/>
        </p:nvGrpSpPr>
        <p:grpSpPr>
          <a:xfrm>
            <a:off x="407368" y="3035489"/>
            <a:ext cx="144016" cy="792088"/>
            <a:chOff x="2495600" y="1052736"/>
            <a:chExt cx="144016" cy="792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5623C0-C5A4-D540-9AA6-80EE19EB2E7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C2F39-7845-FF47-80D7-658C176F1026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D651B9-312B-E14D-A602-8CE675C83D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DB5F7A-5244-3742-B893-C02BBFB94CC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E14AF-9735-E941-B957-27A848E9A0F9}"/>
              </a:ext>
            </a:extLst>
          </p:cNvPr>
          <p:cNvGrpSpPr/>
          <p:nvPr/>
        </p:nvGrpSpPr>
        <p:grpSpPr>
          <a:xfrm>
            <a:off x="2568000" y="3034800"/>
            <a:ext cx="144016" cy="792088"/>
            <a:chOff x="2495600" y="1052736"/>
            <a:chExt cx="144016" cy="792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29FE57-6ECE-DC4C-811C-0E7BEB57751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E0944A-DEF9-5942-8750-7D84077E002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A1E384-2040-3A44-86F9-4539AE39BF5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41908-7ED0-AC49-8AE8-14C10510245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E669CA-BFF8-B544-9D4D-78F24942B77E}"/>
              </a:ext>
            </a:extLst>
          </p:cNvPr>
          <p:cNvGrpSpPr/>
          <p:nvPr/>
        </p:nvGrpSpPr>
        <p:grpSpPr>
          <a:xfrm>
            <a:off x="3863752" y="3032956"/>
            <a:ext cx="144016" cy="792088"/>
            <a:chOff x="2495600" y="1052736"/>
            <a:chExt cx="144016" cy="79208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B311A7-4547-2D4B-9EC8-D88AB289D74B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9BB7D-954B-8E4D-80DF-BC15D42B6D1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A33989-C869-FE46-B821-BDF108C8D92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9C6C06-95E5-A640-985D-F1FCA62B4E5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6FD8B-CEF5-024D-B346-BEBE34C40CCD}"/>
              </a:ext>
            </a:extLst>
          </p:cNvPr>
          <p:cNvGrpSpPr/>
          <p:nvPr/>
        </p:nvGrpSpPr>
        <p:grpSpPr>
          <a:xfrm>
            <a:off x="4295800" y="3036377"/>
            <a:ext cx="144016" cy="792088"/>
            <a:chOff x="2495600" y="1052736"/>
            <a:chExt cx="144016" cy="792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28EB7-054C-D540-A936-2B8739F264A5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F82BAF-6F40-CF40-BE77-6C962DF047E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FEA9F-4682-6344-8382-17475513E04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CA2D01-1F68-124E-A40B-C56E67A32A5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FDFB-D25C-1A4C-B7A7-8F823FB4E460}"/>
              </a:ext>
            </a:extLst>
          </p:cNvPr>
          <p:cNvGrpSpPr/>
          <p:nvPr/>
        </p:nvGrpSpPr>
        <p:grpSpPr>
          <a:xfrm>
            <a:off x="4727848" y="3032956"/>
            <a:ext cx="144016" cy="792088"/>
            <a:chOff x="2495600" y="1052736"/>
            <a:chExt cx="144016" cy="7920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362E05-729E-5C4F-951B-5866C727C38E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B1DBE1-1C3C-BC44-A8EF-4E0AFC8FA2E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5DB261-280A-3449-AD11-791A82C4EA36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FCDE9-1536-B84E-B56C-7DD782A67EBD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2947F8-891A-E443-9388-EA946E9FA53D}"/>
              </a:ext>
            </a:extLst>
          </p:cNvPr>
          <p:cNvGrpSpPr/>
          <p:nvPr/>
        </p:nvGrpSpPr>
        <p:grpSpPr>
          <a:xfrm>
            <a:off x="3431704" y="3032956"/>
            <a:ext cx="144016" cy="792088"/>
            <a:chOff x="2495600" y="1052736"/>
            <a:chExt cx="144016" cy="7920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840C7A-B58F-C449-8EF5-38E81B385730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A84C8-5D40-C343-9117-4F8B96D15AD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BBBD19-9E6E-784E-92DB-FF79FB0ADF5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1B36F6-AADB-5441-A412-7A77A7565A5B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DCB4DC-9D71-E44B-B57F-F5E277405EEB}"/>
              </a:ext>
            </a:extLst>
          </p:cNvPr>
          <p:cNvGrpSpPr/>
          <p:nvPr/>
        </p:nvGrpSpPr>
        <p:grpSpPr>
          <a:xfrm>
            <a:off x="2999656" y="3035489"/>
            <a:ext cx="144016" cy="792088"/>
            <a:chOff x="2495600" y="1052736"/>
            <a:chExt cx="144016" cy="792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8D80E8-6778-F54C-B5D8-1A416918F457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15DA6F-22B9-8641-A0D3-A96A5C05C79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8B6366-7EAC-5040-A63E-84B7671FD855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935CFD3-DF32-E848-BB92-5633AA0FE0D5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545508-E70D-7545-95A6-52D6D4A0E8F3}"/>
              </a:ext>
            </a:extLst>
          </p:cNvPr>
          <p:cNvGrpSpPr/>
          <p:nvPr/>
        </p:nvGrpSpPr>
        <p:grpSpPr>
          <a:xfrm>
            <a:off x="5159896" y="3032956"/>
            <a:ext cx="144016" cy="792088"/>
            <a:chOff x="2495600" y="1052736"/>
            <a:chExt cx="144016" cy="7920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590515-0FB9-4543-BAEE-8B855EFE7C3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6413C7-1096-7741-98B7-3ACC4F3D1EE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B4AEDE-8B03-E449-846F-5ECCFDEB8A7C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53D32C-BE7A-A740-BAD6-968AC605A35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EF8A4-00E1-4747-A179-8756407F5663}"/>
              </a:ext>
            </a:extLst>
          </p:cNvPr>
          <p:cNvGrpSpPr/>
          <p:nvPr/>
        </p:nvGrpSpPr>
        <p:grpSpPr>
          <a:xfrm>
            <a:off x="6451886" y="3032956"/>
            <a:ext cx="144016" cy="792088"/>
            <a:chOff x="2495600" y="1052736"/>
            <a:chExt cx="144016" cy="7920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D2D8D8-0E19-1244-9810-E7F1144B3D0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53D1D6-E652-9445-BB6C-94F7F40A5D78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58F04D3-494A-DD44-A3E4-28364AF5F0BA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445F8-5CA4-8A4A-A102-044F01DC50AE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D7F944-69E6-9C4A-8FBE-7C517CDB031A}"/>
              </a:ext>
            </a:extLst>
          </p:cNvPr>
          <p:cNvGrpSpPr/>
          <p:nvPr/>
        </p:nvGrpSpPr>
        <p:grpSpPr>
          <a:xfrm>
            <a:off x="6883934" y="3036377"/>
            <a:ext cx="144016" cy="792088"/>
            <a:chOff x="2495600" y="1052736"/>
            <a:chExt cx="144016" cy="79208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40BA96-25A0-0946-AEA8-C55B063D44B6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81FCED-C46A-7648-A47E-DA1005C34E77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DFCB9C-9B3D-214C-B159-F80D13AC4999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5ECA97-6143-4A49-8B52-DD7D3214C653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846498-8A89-2B46-BCEE-153B29646E2E}"/>
              </a:ext>
            </a:extLst>
          </p:cNvPr>
          <p:cNvGrpSpPr/>
          <p:nvPr/>
        </p:nvGrpSpPr>
        <p:grpSpPr>
          <a:xfrm>
            <a:off x="7315982" y="3032956"/>
            <a:ext cx="144016" cy="792088"/>
            <a:chOff x="2495600" y="1052736"/>
            <a:chExt cx="144016" cy="79208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CB05F8-E40B-5645-A497-C3B0B6D70AF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0AE0C1-C861-7448-BA98-6A959AC74A42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4DD8C-251E-FF47-A01B-E3A6B4FDABEF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F500E0-934B-BF43-B323-B1396913E9F1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1849A-E293-B548-AA96-819656B8A371}"/>
              </a:ext>
            </a:extLst>
          </p:cNvPr>
          <p:cNvGrpSpPr/>
          <p:nvPr/>
        </p:nvGrpSpPr>
        <p:grpSpPr>
          <a:xfrm>
            <a:off x="6019838" y="3032956"/>
            <a:ext cx="144016" cy="792088"/>
            <a:chOff x="2495600" y="1052736"/>
            <a:chExt cx="144016" cy="79208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7063F6-5047-674A-8147-3F5C0E8F6CAD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878D1F-64CD-8B47-B2E2-AF436CA79C6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2935CE-E346-4141-99CA-EF68A1DD4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E591F8-6E7B-5B44-BAFC-490452EAE3F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FE00C8-8D29-DD46-B164-102825300F87}"/>
              </a:ext>
            </a:extLst>
          </p:cNvPr>
          <p:cNvGrpSpPr/>
          <p:nvPr/>
        </p:nvGrpSpPr>
        <p:grpSpPr>
          <a:xfrm>
            <a:off x="5587790" y="3035489"/>
            <a:ext cx="144016" cy="792088"/>
            <a:chOff x="2495600" y="1052736"/>
            <a:chExt cx="144016" cy="79208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968B1A-842D-6C46-9475-38A7E6C6A5F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12D3881-FBF9-6841-BE36-1AD5A1CD8F2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DB863E-617A-1C4E-A827-AC131FFE96C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105EFA-5340-0A4B-8CF9-2EC78EA2D91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662019-105C-CA4E-A1FC-7A13C7179D71}"/>
              </a:ext>
            </a:extLst>
          </p:cNvPr>
          <p:cNvGrpSpPr/>
          <p:nvPr/>
        </p:nvGrpSpPr>
        <p:grpSpPr>
          <a:xfrm>
            <a:off x="7748030" y="3032956"/>
            <a:ext cx="144016" cy="792088"/>
            <a:chOff x="2495600" y="1052736"/>
            <a:chExt cx="144016" cy="7920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ABB93E-A073-1B49-9B6F-E6DC113BCB24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074C1B-FC96-BF4E-A984-1B2B9969C4B3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7E5A98-CD14-224F-9D13-D39997EA3522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359C59-2B57-1947-AC89-3328A48EFBF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C2DDCB-B18B-3246-9D7F-FC540CEE4119}"/>
              </a:ext>
            </a:extLst>
          </p:cNvPr>
          <p:cNvGrpSpPr/>
          <p:nvPr/>
        </p:nvGrpSpPr>
        <p:grpSpPr>
          <a:xfrm>
            <a:off x="9044174" y="3032956"/>
            <a:ext cx="144016" cy="792088"/>
            <a:chOff x="2495600" y="1052736"/>
            <a:chExt cx="144016" cy="79208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6E22BD-13D9-074A-BF0D-E477FDA151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F12D9D-E8D1-AF4D-9799-A38BD675EECB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3B187B-C57C-B940-AA07-392FF20C4CE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E0CDF95-576E-224E-BC3B-3F51452B2DF0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3FE10-80CA-0643-B81E-8AFF9F7A2BA0}"/>
              </a:ext>
            </a:extLst>
          </p:cNvPr>
          <p:cNvGrpSpPr/>
          <p:nvPr/>
        </p:nvGrpSpPr>
        <p:grpSpPr>
          <a:xfrm>
            <a:off x="9476222" y="3036377"/>
            <a:ext cx="144016" cy="792088"/>
            <a:chOff x="2495600" y="1052736"/>
            <a:chExt cx="144016" cy="79208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5D15A0-C100-3B42-8FFD-A57BF9596DE8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D736B1-000D-6043-ACBA-C2B7A0F01E50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25020D-00BB-A84B-929A-BFED6DF0F54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DF85341-07C6-0D4E-AE75-81919C4E38D6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8C87263-3A9B-6B44-B493-B483B1F97F9C}"/>
              </a:ext>
            </a:extLst>
          </p:cNvPr>
          <p:cNvGrpSpPr/>
          <p:nvPr/>
        </p:nvGrpSpPr>
        <p:grpSpPr>
          <a:xfrm>
            <a:off x="9908270" y="3032956"/>
            <a:ext cx="144016" cy="792088"/>
            <a:chOff x="2495600" y="1052736"/>
            <a:chExt cx="144016" cy="79208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8358CD2-D61A-3E4F-A1C0-D9176FE9999C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101511-2A2E-7847-BC6E-24E8D2CD37FE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5ED17F-8DE1-FC45-9759-E22D97853E8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042D62-0040-1848-8EAC-4D6A74106E17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11D230-57F9-B740-AC95-A9F809E32356}"/>
              </a:ext>
            </a:extLst>
          </p:cNvPr>
          <p:cNvGrpSpPr/>
          <p:nvPr/>
        </p:nvGrpSpPr>
        <p:grpSpPr>
          <a:xfrm>
            <a:off x="8612126" y="3032956"/>
            <a:ext cx="144016" cy="792088"/>
            <a:chOff x="2495600" y="1052736"/>
            <a:chExt cx="144016" cy="79208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CC1BF54-3453-FF46-AC72-815600677761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81CFD9-4742-1540-B0BF-66F03DE8D6EC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5BE870-E765-1741-8CAD-A36146882CF0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6F38DCB-C1C0-2148-9C3E-B1774D1E316C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F4188E-C6FD-2C4A-96FE-D6F1F92E3D9C}"/>
              </a:ext>
            </a:extLst>
          </p:cNvPr>
          <p:cNvGrpSpPr/>
          <p:nvPr/>
        </p:nvGrpSpPr>
        <p:grpSpPr>
          <a:xfrm>
            <a:off x="8180078" y="3035489"/>
            <a:ext cx="144016" cy="792088"/>
            <a:chOff x="2495600" y="1052736"/>
            <a:chExt cx="144016" cy="79208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2547C1-9B33-8148-AB8A-D8C050C39B0F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4EF669-DDAD-1B4A-B330-6533D7CE4831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F1652F-BC68-904D-AFE6-2DAAF583B37B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F2EE989-2186-5A49-AC27-FBD9A68E7332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943FAE1-266A-8640-A83B-EFF7C6E67BBC}"/>
              </a:ext>
            </a:extLst>
          </p:cNvPr>
          <p:cNvGrpSpPr/>
          <p:nvPr/>
        </p:nvGrpSpPr>
        <p:grpSpPr>
          <a:xfrm>
            <a:off x="10340318" y="3032956"/>
            <a:ext cx="144016" cy="792088"/>
            <a:chOff x="2495600" y="1052736"/>
            <a:chExt cx="144016" cy="7920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7971E-2F98-7545-A025-B4E6B957BF63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A8BC8C5-A102-E246-BE0D-A8159D375DC9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18238C-2B27-FA41-94EE-FF009B521E1E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1BB6B9C-273E-774F-94BD-B4B12D133FB8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C4FC83-5D0C-9641-AA69-7843C1E0EE7C}"/>
              </a:ext>
            </a:extLst>
          </p:cNvPr>
          <p:cNvSpPr/>
          <p:nvPr/>
        </p:nvSpPr>
        <p:spPr>
          <a:xfrm>
            <a:off x="3729788" y="177281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5715E"/>
                </a:solidFill>
                <a:latin typeface="Fira Code" panose="020B0509050000020004" pitchFamily="49" charset="0"/>
              </a:rPr>
              <a:t>{"key": [12, "[\"a\"]"]}</a:t>
            </a:r>
            <a:endParaRPr lang="en-AU" b="0" dirty="0">
              <a:solidFill>
                <a:srgbClr val="F8F8F2"/>
              </a:solidFill>
              <a:effectLst/>
              <a:latin typeface="Fira Code" panose="020B0509050000020004" pitchFamily="49" charset="0"/>
            </a:endParaRPr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EAB1EA2B-D9C3-6449-9653-30129A16E42C}"/>
              </a:ext>
            </a:extLst>
          </p:cNvPr>
          <p:cNvCxnSpPr>
            <a:stCxn id="30" idx="6"/>
            <a:endCxn id="25" idx="2"/>
          </p:cNvCxnSpPr>
          <p:nvPr/>
        </p:nvCxnSpPr>
        <p:spPr>
          <a:xfrm flipV="1">
            <a:off x="551384" y="3106808"/>
            <a:ext cx="288032" cy="689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0D76B6C5-386C-0444-AF95-882AD0D73094}"/>
              </a:ext>
            </a:extLst>
          </p:cNvPr>
          <p:cNvCxnSpPr>
            <a:cxnSpLocks/>
            <a:stCxn id="31" idx="6"/>
            <a:endCxn id="25" idx="2"/>
          </p:cNvCxnSpPr>
          <p:nvPr/>
        </p:nvCxnSpPr>
        <p:spPr>
          <a:xfrm flipV="1">
            <a:off x="551384" y="3106808"/>
            <a:ext cx="288032" cy="216713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B9B8026-3870-B54D-963D-714D0679D1F8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 flipV="1">
            <a:off x="551384" y="3538856"/>
            <a:ext cx="288032" cy="6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6D57DB38-2B8F-6B46-869F-01FFD3A40D0E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 flipV="1">
            <a:off x="551384" y="3538856"/>
            <a:ext cx="288032" cy="21671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FEBDE53C-7B28-A548-9505-649E4697C876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983432" y="3106808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B0D37CB9-C06B-124B-BDDC-0470F4470FF3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983432" y="3106808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EB608E3D-8ADA-5049-9938-20C39A638379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983432" y="3538856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8210B92E-B666-994A-BD0B-CF5BF86B454F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1415480" y="3540433"/>
            <a:ext cx="288032" cy="21444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C6C74484-DC2A-EC4D-BC92-D48EAFCE4574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847528" y="3538856"/>
            <a:ext cx="288032" cy="21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691E77B-2661-2748-A1D9-4F9773CADF0C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 flipV="1">
            <a:off x="2279576" y="3538856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C613329-B1C1-3B4F-B5DD-4A4CC380BC9E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 flipV="1">
            <a:off x="2712016" y="3539545"/>
            <a:ext cx="287640" cy="21533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9893D14-9A3C-E747-A4D2-EA8C2D4E0EA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4007768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A5C368B7-BCDC-4641-96CE-F2ABE3D1EA3D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 flipV="1">
            <a:off x="4439816" y="3537012"/>
            <a:ext cx="288032" cy="2194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7FDE9C6-30D4-3646-AE95-71DAAA869CF4}"/>
              </a:ext>
            </a:extLst>
          </p:cNvPr>
          <p:cNvCxnSpPr>
            <a:cxnSpLocks/>
            <a:stCxn id="53" idx="6"/>
            <a:endCxn id="67" idx="2"/>
          </p:cNvCxnSpPr>
          <p:nvPr/>
        </p:nvCxnSpPr>
        <p:spPr>
          <a:xfrm flipV="1">
            <a:off x="487186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9F496A9-D117-8C4A-A0C5-50EF7340FDBF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 flipV="1">
            <a:off x="6595902" y="3540433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1429A6B8-9270-CC4D-9054-3691F7DBF993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V="1">
            <a:off x="7027950" y="3537012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11F0F1D-AAE7-3049-A23D-92913437F458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>
            <a:off x="4007768" y="3537012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302620-8834-BF4F-BA78-2D03AF9DAC42}"/>
              </a:ext>
            </a:extLst>
          </p:cNvPr>
          <p:cNvGrpSpPr/>
          <p:nvPr/>
        </p:nvGrpSpPr>
        <p:grpSpPr>
          <a:xfrm>
            <a:off x="10759606" y="3032956"/>
            <a:ext cx="144016" cy="792088"/>
            <a:chOff x="2495600" y="1052736"/>
            <a:chExt cx="144016" cy="792088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CDF1802-FD85-DA49-91C5-0CECAC986FFA}"/>
                </a:ext>
              </a:extLst>
            </p:cNvPr>
            <p:cNvSpPr/>
            <p:nvPr/>
          </p:nvSpPr>
          <p:spPr>
            <a:xfrm>
              <a:off x="249560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C666562-C3FB-5345-ABF8-7579B1124C3A}"/>
                </a:ext>
              </a:extLst>
            </p:cNvPr>
            <p:cNvSpPr/>
            <p:nvPr/>
          </p:nvSpPr>
          <p:spPr>
            <a:xfrm>
              <a:off x="24956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0C7D494-1DD2-DE4B-A95F-389054630751}"/>
                </a:ext>
              </a:extLst>
            </p:cNvPr>
            <p:cNvSpPr/>
            <p:nvPr/>
          </p:nvSpPr>
          <p:spPr>
            <a:xfrm>
              <a:off x="2495600" y="14847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B5056CA-1D46-6F4A-B608-10D1361F634A}"/>
                </a:ext>
              </a:extLst>
            </p:cNvPr>
            <p:cNvSpPr/>
            <p:nvPr/>
          </p:nvSpPr>
          <p:spPr>
            <a:xfrm>
              <a:off x="2495600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95639D0-E674-A648-A8C3-9B5CB15C40EE}"/>
              </a:ext>
            </a:extLst>
          </p:cNvPr>
          <p:cNvGrpSpPr/>
          <p:nvPr/>
        </p:nvGrpSpPr>
        <p:grpSpPr>
          <a:xfrm>
            <a:off x="551384" y="2561494"/>
            <a:ext cx="10225136" cy="291442"/>
            <a:chOff x="551384" y="2561494"/>
            <a:chExt cx="10225136" cy="29144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E8577ED-F573-1B4F-94FB-D83B053BBB89}"/>
                </a:ext>
              </a:extLst>
            </p:cNvPr>
            <p:cNvSpPr/>
            <p:nvPr/>
          </p:nvSpPr>
          <p:spPr>
            <a:xfrm>
              <a:off x="551384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7F66A8-08B4-184D-A87B-C145312450A4}"/>
                </a:ext>
              </a:extLst>
            </p:cNvPr>
            <p:cNvSpPr/>
            <p:nvPr/>
          </p:nvSpPr>
          <p:spPr>
            <a:xfrm>
              <a:off x="983432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D99CA-8ED6-8F43-BE88-3E51B9FD5D74}"/>
                </a:ext>
              </a:extLst>
            </p:cNvPr>
            <p:cNvSpPr/>
            <p:nvPr/>
          </p:nvSpPr>
          <p:spPr>
            <a:xfrm>
              <a:off x="1415480" y="2564904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E64F54B-C640-B243-9253-9FDDF7AD30FE}"/>
                </a:ext>
              </a:extLst>
            </p:cNvPr>
            <p:cNvSpPr/>
            <p:nvPr/>
          </p:nvSpPr>
          <p:spPr>
            <a:xfrm>
              <a:off x="1847528" y="256320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0C2CFC-223A-7846-B625-5DC24E9A841D}"/>
                </a:ext>
              </a:extLst>
            </p:cNvPr>
            <p:cNvSpPr/>
            <p:nvPr/>
          </p:nvSpPr>
          <p:spPr>
            <a:xfrm>
              <a:off x="2279576" y="2561494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592FDB-CE51-A048-9E6D-2A9889ECBD70}"/>
                </a:ext>
              </a:extLst>
            </p:cNvPr>
            <p:cNvSpPr/>
            <p:nvPr/>
          </p:nvSpPr>
          <p:spPr>
            <a:xfrm>
              <a:off x="2711624" y="2564904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A3E244B-6BC9-5A45-89C6-F39CBDE52546}"/>
                </a:ext>
              </a:extLst>
            </p:cNvPr>
            <p:cNvSpPr/>
            <p:nvPr/>
          </p:nvSpPr>
          <p:spPr>
            <a:xfrm>
              <a:off x="3143672" y="256149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50049C-D811-044B-8D48-B114B24C2633}"/>
                </a:ext>
              </a:extLst>
            </p:cNvPr>
            <p:cNvSpPr/>
            <p:nvPr/>
          </p:nvSpPr>
          <p:spPr>
            <a:xfrm>
              <a:off x="3575720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F25F6D-EF9F-714A-B085-9E84CA799CD0}"/>
                </a:ext>
              </a:extLst>
            </p:cNvPr>
            <p:cNvSpPr/>
            <p:nvPr/>
          </p:nvSpPr>
          <p:spPr>
            <a:xfrm>
              <a:off x="4013393" y="2564904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A3D479-C27C-9E4F-B670-47AC06DD2569}"/>
                </a:ext>
              </a:extLst>
            </p:cNvPr>
            <p:cNvSpPr/>
            <p:nvPr/>
          </p:nvSpPr>
          <p:spPr>
            <a:xfrm>
              <a:off x="4445441" y="256320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5057CF-E51E-5343-AC5E-1FCEDF003D5D}"/>
                </a:ext>
              </a:extLst>
            </p:cNvPr>
            <p:cNvSpPr/>
            <p:nvPr/>
          </p:nvSpPr>
          <p:spPr>
            <a:xfrm>
              <a:off x="4877489" y="2564904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0CD432-C1F1-1E45-8407-8863E9AFB659}"/>
                </a:ext>
              </a:extLst>
            </p:cNvPr>
            <p:cNvSpPr/>
            <p:nvPr/>
          </p:nvSpPr>
          <p:spPr>
            <a:xfrm>
              <a:off x="5309537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951C9CC-42FC-4145-B852-8B9956402CD9}"/>
                </a:ext>
              </a:extLst>
            </p:cNvPr>
            <p:cNvSpPr/>
            <p:nvPr/>
          </p:nvSpPr>
          <p:spPr>
            <a:xfrm>
              <a:off x="5741585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F6EF07-8666-4E40-B36F-B6D6E7846656}"/>
                </a:ext>
              </a:extLst>
            </p:cNvPr>
            <p:cNvSpPr/>
            <p:nvPr/>
          </p:nvSpPr>
          <p:spPr>
            <a:xfrm>
              <a:off x="6173633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27C518-A399-824C-95E5-B113505E7E12}"/>
                </a:ext>
              </a:extLst>
            </p:cNvPr>
            <p:cNvSpPr/>
            <p:nvPr/>
          </p:nvSpPr>
          <p:spPr>
            <a:xfrm>
              <a:off x="6605681" y="2563200"/>
              <a:ext cx="28803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877E22-7174-BF43-BB6A-013211C35F46}"/>
                </a:ext>
              </a:extLst>
            </p:cNvPr>
            <p:cNvSpPr/>
            <p:nvPr/>
          </p:nvSpPr>
          <p:spPr>
            <a:xfrm>
              <a:off x="7037729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5C96D3-D4C9-094D-B8D9-4FE060EA2789}"/>
                </a:ext>
              </a:extLst>
            </p:cNvPr>
            <p:cNvSpPr/>
            <p:nvPr/>
          </p:nvSpPr>
          <p:spPr>
            <a:xfrm>
              <a:off x="747637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4255A64-07FB-F549-BA6F-5B1727C93C97}"/>
                </a:ext>
              </a:extLst>
            </p:cNvPr>
            <p:cNvSpPr/>
            <p:nvPr/>
          </p:nvSpPr>
          <p:spPr>
            <a:xfrm>
              <a:off x="7908422" y="256320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BE6F8E6-85B7-6F40-A0FA-A9B3F1C2C611}"/>
                </a:ext>
              </a:extLst>
            </p:cNvPr>
            <p:cNvSpPr/>
            <p:nvPr/>
          </p:nvSpPr>
          <p:spPr>
            <a:xfrm>
              <a:off x="8340470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F30456-B55B-9748-9C33-C27A29CACA1A}"/>
                </a:ext>
              </a:extLst>
            </p:cNvPr>
            <p:cNvSpPr/>
            <p:nvPr/>
          </p:nvSpPr>
          <p:spPr>
            <a:xfrm>
              <a:off x="8772518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31762F-A7AE-B342-B481-B661EB5B1705}"/>
                </a:ext>
              </a:extLst>
            </p:cNvPr>
            <p:cNvSpPr/>
            <p:nvPr/>
          </p:nvSpPr>
          <p:spPr>
            <a:xfrm>
              <a:off x="9204566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D18B6B-CCC9-2A4E-AA88-88FB9936D3E3}"/>
                </a:ext>
              </a:extLst>
            </p:cNvPr>
            <p:cNvSpPr/>
            <p:nvPr/>
          </p:nvSpPr>
          <p:spPr>
            <a:xfrm>
              <a:off x="9636614" y="2563200"/>
              <a:ext cx="288032" cy="2880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B1089D9-6B52-5543-BB63-24B369ADF53E}"/>
                </a:ext>
              </a:extLst>
            </p:cNvPr>
            <p:cNvSpPr/>
            <p:nvPr/>
          </p:nvSpPr>
          <p:spPr>
            <a:xfrm>
              <a:off x="10068662" y="256320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]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A175F16-D257-D74C-A402-5B2DEA4FB02F}"/>
                </a:ext>
              </a:extLst>
            </p:cNvPr>
            <p:cNvSpPr/>
            <p:nvPr/>
          </p:nvSpPr>
          <p:spPr>
            <a:xfrm>
              <a:off x="10488488" y="256490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}</a:t>
              </a:r>
            </a:p>
          </p:txBody>
        </p:sp>
      </p:grp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42CC2B79-EE18-6C43-890B-229128622D81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4007768" y="3104964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8550DA5-FF55-BF4E-BA4A-F0440217C1CD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4007768" y="3108385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B3AA6A7-8FEB-C84F-8765-C4DDCAF06723}"/>
              </a:ext>
            </a:extLst>
          </p:cNvPr>
          <p:cNvCxnSpPr>
            <a:cxnSpLocks/>
          </p:cNvCxnSpPr>
          <p:nvPr/>
        </p:nvCxnSpPr>
        <p:spPr>
          <a:xfrm>
            <a:off x="6595902" y="3101543"/>
            <a:ext cx="288032" cy="342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7D4FEE90-A43C-964E-9440-7A40779699F3}"/>
              </a:ext>
            </a:extLst>
          </p:cNvPr>
          <p:cNvCxnSpPr>
            <a:cxnSpLocks/>
          </p:cNvCxnSpPr>
          <p:nvPr/>
        </p:nvCxnSpPr>
        <p:spPr>
          <a:xfrm flipV="1">
            <a:off x="6595902" y="3104964"/>
            <a:ext cx="288032" cy="2126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7C0B5E0F-DCC5-8A49-A761-E19C882836D4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983432" y="3322832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29CD7CE7-EF83-0749-ADE4-9A6B195E5A7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415480" y="3106808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>
            <a:extLst>
              <a:ext uri="{FF2B5EF4-FFF2-40B4-BE49-F238E27FC236}">
                <a16:creationId xmlns:a16="http://schemas.microsoft.com/office/drawing/2014/main" id="{14886EFE-ABC6-5D49-BF5F-30D216182C4E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415480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urved Connector 326">
            <a:extLst>
              <a:ext uri="{FF2B5EF4-FFF2-40B4-BE49-F238E27FC236}">
                <a16:creationId xmlns:a16="http://schemas.microsoft.com/office/drawing/2014/main" id="{3A3C3153-6ADA-CF4D-B699-C5B6CD38771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415480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CAFEFA53-9E08-E64E-8738-FB143A595FDE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1847528" y="3108385"/>
            <a:ext cx="288032" cy="21444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>
            <a:extLst>
              <a:ext uri="{FF2B5EF4-FFF2-40B4-BE49-F238E27FC236}">
                <a16:creationId xmlns:a16="http://schemas.microsoft.com/office/drawing/2014/main" id="{3A2B2FBF-1E8D-5F47-933B-3172044712EE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1847528" y="3322832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urved Connector 331">
            <a:extLst>
              <a:ext uri="{FF2B5EF4-FFF2-40B4-BE49-F238E27FC236}">
                <a16:creationId xmlns:a16="http://schemas.microsoft.com/office/drawing/2014/main" id="{B715B5F1-F53E-404B-A768-3820A33A0A2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847528" y="3538856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221B5E1B-4172-464C-BA56-9A2FFD36DE6C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2279576" y="3106808"/>
            <a:ext cx="28842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A73501BF-98F7-D44D-B2F5-DC6A967D9FF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279576" y="3322832"/>
            <a:ext cx="288424" cy="12700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654B9BA4-F631-454F-9D9B-D35E9E700F37}"/>
              </a:ext>
            </a:extLst>
          </p:cNvPr>
          <p:cNvCxnSpPr>
            <a:cxnSpLocks/>
          </p:cNvCxnSpPr>
          <p:nvPr/>
        </p:nvCxnSpPr>
        <p:spPr>
          <a:xfrm>
            <a:off x="2707470" y="3103110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0EC377C2-5838-3047-8CBA-9D067A6E7328}"/>
              </a:ext>
            </a:extLst>
          </p:cNvPr>
          <p:cNvCxnSpPr>
            <a:cxnSpLocks/>
          </p:cNvCxnSpPr>
          <p:nvPr/>
        </p:nvCxnSpPr>
        <p:spPr>
          <a:xfrm flipV="1">
            <a:off x="2707470" y="3103110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>
            <a:extLst>
              <a:ext uri="{FF2B5EF4-FFF2-40B4-BE49-F238E27FC236}">
                <a16:creationId xmlns:a16="http://schemas.microsoft.com/office/drawing/2014/main" id="{34EB6D7F-24A9-4D44-8EEB-F62EEEAC8562}"/>
              </a:ext>
            </a:extLst>
          </p:cNvPr>
          <p:cNvCxnSpPr>
            <a:cxnSpLocks/>
          </p:cNvCxnSpPr>
          <p:nvPr/>
        </p:nvCxnSpPr>
        <p:spPr>
          <a:xfrm>
            <a:off x="2707470" y="3319134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urved Connector 378">
            <a:extLst>
              <a:ext uri="{FF2B5EF4-FFF2-40B4-BE49-F238E27FC236}">
                <a16:creationId xmlns:a16="http://schemas.microsoft.com/office/drawing/2014/main" id="{79604E90-47C2-4C4E-9014-CA0312838AFD}"/>
              </a:ext>
            </a:extLst>
          </p:cNvPr>
          <p:cNvCxnSpPr>
            <a:cxnSpLocks/>
          </p:cNvCxnSpPr>
          <p:nvPr/>
        </p:nvCxnSpPr>
        <p:spPr>
          <a:xfrm>
            <a:off x="616385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78970254-EADB-8E4B-B034-60F1FCFE1623}"/>
              </a:ext>
            </a:extLst>
          </p:cNvPr>
          <p:cNvCxnSpPr>
            <a:cxnSpLocks/>
          </p:cNvCxnSpPr>
          <p:nvPr/>
        </p:nvCxnSpPr>
        <p:spPr>
          <a:xfrm flipV="1">
            <a:off x="616385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urved Connector 380">
            <a:extLst>
              <a:ext uri="{FF2B5EF4-FFF2-40B4-BE49-F238E27FC236}">
                <a16:creationId xmlns:a16="http://schemas.microsoft.com/office/drawing/2014/main" id="{6B134A98-4806-944C-8584-7AF6A8BE0D21}"/>
              </a:ext>
            </a:extLst>
          </p:cNvPr>
          <p:cNvCxnSpPr>
            <a:cxnSpLocks/>
          </p:cNvCxnSpPr>
          <p:nvPr/>
        </p:nvCxnSpPr>
        <p:spPr>
          <a:xfrm flipV="1">
            <a:off x="616385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>
            <a:extLst>
              <a:ext uri="{FF2B5EF4-FFF2-40B4-BE49-F238E27FC236}">
                <a16:creationId xmlns:a16="http://schemas.microsoft.com/office/drawing/2014/main" id="{BB46D032-4C12-894C-8CFE-457B259B30B0}"/>
              </a:ext>
            </a:extLst>
          </p:cNvPr>
          <p:cNvCxnSpPr>
            <a:cxnSpLocks/>
          </p:cNvCxnSpPr>
          <p:nvPr/>
        </p:nvCxnSpPr>
        <p:spPr>
          <a:xfrm>
            <a:off x="616385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>
            <a:extLst>
              <a:ext uri="{FF2B5EF4-FFF2-40B4-BE49-F238E27FC236}">
                <a16:creationId xmlns:a16="http://schemas.microsoft.com/office/drawing/2014/main" id="{F0E6DD1B-D0DE-9B4E-ABDE-82932CA2E51F}"/>
              </a:ext>
            </a:extLst>
          </p:cNvPr>
          <p:cNvCxnSpPr>
            <a:cxnSpLocks/>
          </p:cNvCxnSpPr>
          <p:nvPr/>
        </p:nvCxnSpPr>
        <p:spPr>
          <a:xfrm>
            <a:off x="7455844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F4F2AEF6-1554-CF44-B148-D95AE75C3FFC}"/>
              </a:ext>
            </a:extLst>
          </p:cNvPr>
          <p:cNvCxnSpPr>
            <a:cxnSpLocks/>
          </p:cNvCxnSpPr>
          <p:nvPr/>
        </p:nvCxnSpPr>
        <p:spPr>
          <a:xfrm flipV="1">
            <a:off x="7455844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>
            <a:extLst>
              <a:ext uri="{FF2B5EF4-FFF2-40B4-BE49-F238E27FC236}">
                <a16:creationId xmlns:a16="http://schemas.microsoft.com/office/drawing/2014/main" id="{2E138287-961E-D749-B9F3-89A7DDF21CE7}"/>
              </a:ext>
            </a:extLst>
          </p:cNvPr>
          <p:cNvCxnSpPr>
            <a:cxnSpLocks/>
          </p:cNvCxnSpPr>
          <p:nvPr/>
        </p:nvCxnSpPr>
        <p:spPr>
          <a:xfrm flipV="1">
            <a:off x="7455844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B99E88F2-15E4-5942-895F-8DAD9C03EBC8}"/>
              </a:ext>
            </a:extLst>
          </p:cNvPr>
          <p:cNvCxnSpPr>
            <a:cxnSpLocks/>
          </p:cNvCxnSpPr>
          <p:nvPr/>
        </p:nvCxnSpPr>
        <p:spPr>
          <a:xfrm>
            <a:off x="7455844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>
            <a:extLst>
              <a:ext uri="{FF2B5EF4-FFF2-40B4-BE49-F238E27FC236}">
                <a16:creationId xmlns:a16="http://schemas.microsoft.com/office/drawing/2014/main" id="{3221687F-87A5-C249-86B7-22CF93CBB655}"/>
              </a:ext>
            </a:extLst>
          </p:cNvPr>
          <p:cNvCxnSpPr>
            <a:cxnSpLocks/>
          </p:cNvCxnSpPr>
          <p:nvPr/>
        </p:nvCxnSpPr>
        <p:spPr>
          <a:xfrm>
            <a:off x="8755750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0ED083A5-1E9A-FE45-8D6B-879C37155470}"/>
              </a:ext>
            </a:extLst>
          </p:cNvPr>
          <p:cNvCxnSpPr>
            <a:cxnSpLocks/>
          </p:cNvCxnSpPr>
          <p:nvPr/>
        </p:nvCxnSpPr>
        <p:spPr>
          <a:xfrm flipV="1">
            <a:off x="8755750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C4C4B588-543D-C14E-9D8B-6EBA7CBFD200}"/>
              </a:ext>
            </a:extLst>
          </p:cNvPr>
          <p:cNvCxnSpPr>
            <a:cxnSpLocks/>
          </p:cNvCxnSpPr>
          <p:nvPr/>
        </p:nvCxnSpPr>
        <p:spPr>
          <a:xfrm flipV="1">
            <a:off x="8755750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826C123-440D-9146-B98D-164470A61BFE}"/>
              </a:ext>
            </a:extLst>
          </p:cNvPr>
          <p:cNvCxnSpPr>
            <a:cxnSpLocks/>
          </p:cNvCxnSpPr>
          <p:nvPr/>
        </p:nvCxnSpPr>
        <p:spPr>
          <a:xfrm>
            <a:off x="8755750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C692BC5B-A17F-294F-A9AF-BEA149FD8C32}"/>
              </a:ext>
            </a:extLst>
          </p:cNvPr>
          <p:cNvCxnSpPr>
            <a:cxnSpLocks/>
          </p:cNvCxnSpPr>
          <p:nvPr/>
        </p:nvCxnSpPr>
        <p:spPr>
          <a:xfrm>
            <a:off x="9620238" y="3104964"/>
            <a:ext cx="288032" cy="432048"/>
          </a:xfrm>
          <a:prstGeom prst="curvedConnector3">
            <a:avLst>
              <a:gd name="adj1" fmla="val 4587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2ADE4633-C144-594C-AFB1-157788D71F16}"/>
              </a:ext>
            </a:extLst>
          </p:cNvPr>
          <p:cNvCxnSpPr>
            <a:cxnSpLocks/>
          </p:cNvCxnSpPr>
          <p:nvPr/>
        </p:nvCxnSpPr>
        <p:spPr>
          <a:xfrm flipV="1">
            <a:off x="9620238" y="3104964"/>
            <a:ext cx="288032" cy="432048"/>
          </a:xfrm>
          <a:prstGeom prst="curvedConnector3">
            <a:avLst>
              <a:gd name="adj1" fmla="val 6443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C0D6D9A-720A-EE4F-BE27-BC8520748744}"/>
              </a:ext>
            </a:extLst>
          </p:cNvPr>
          <p:cNvCxnSpPr>
            <a:cxnSpLocks/>
          </p:cNvCxnSpPr>
          <p:nvPr/>
        </p:nvCxnSpPr>
        <p:spPr>
          <a:xfrm flipV="1">
            <a:off x="9620238" y="3537012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urved Connector 393">
            <a:extLst>
              <a:ext uri="{FF2B5EF4-FFF2-40B4-BE49-F238E27FC236}">
                <a16:creationId xmlns:a16="http://schemas.microsoft.com/office/drawing/2014/main" id="{83B648B3-92DE-A449-8574-7F3C1CDBCFA8}"/>
              </a:ext>
            </a:extLst>
          </p:cNvPr>
          <p:cNvCxnSpPr>
            <a:cxnSpLocks/>
          </p:cNvCxnSpPr>
          <p:nvPr/>
        </p:nvCxnSpPr>
        <p:spPr>
          <a:xfrm>
            <a:off x="9620238" y="3320988"/>
            <a:ext cx="288032" cy="216024"/>
          </a:xfrm>
          <a:prstGeom prst="curvedConnector3">
            <a:avLst>
              <a:gd name="adj1" fmla="val 2732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A4349830-EBC8-0248-AF1F-4242D80F75F9}"/>
              </a:ext>
            </a:extLst>
          </p:cNvPr>
          <p:cNvCxnSpPr>
            <a:cxnSpLocks/>
          </p:cNvCxnSpPr>
          <p:nvPr/>
        </p:nvCxnSpPr>
        <p:spPr>
          <a:xfrm flipV="1">
            <a:off x="3134972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DCAFBA79-357B-9C41-B52C-06ADE32D47BE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134972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urved Connector 396">
            <a:extLst>
              <a:ext uri="{FF2B5EF4-FFF2-40B4-BE49-F238E27FC236}">
                <a16:creationId xmlns:a16="http://schemas.microsoft.com/office/drawing/2014/main" id="{9F40D2E8-F0F4-8D42-84A6-95794494A1C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3134972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397">
            <a:extLst>
              <a:ext uri="{FF2B5EF4-FFF2-40B4-BE49-F238E27FC236}">
                <a16:creationId xmlns:a16="http://schemas.microsoft.com/office/drawing/2014/main" id="{E89D8F43-6519-E048-882B-51C1C91722F5}"/>
              </a:ext>
            </a:extLst>
          </p:cNvPr>
          <p:cNvCxnSpPr>
            <a:cxnSpLocks/>
          </p:cNvCxnSpPr>
          <p:nvPr/>
        </p:nvCxnSpPr>
        <p:spPr>
          <a:xfrm>
            <a:off x="3134972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665336CB-3980-E645-B772-54D1A516848F}"/>
              </a:ext>
            </a:extLst>
          </p:cNvPr>
          <p:cNvCxnSpPr>
            <a:cxnSpLocks/>
          </p:cNvCxnSpPr>
          <p:nvPr/>
        </p:nvCxnSpPr>
        <p:spPr>
          <a:xfrm flipV="1">
            <a:off x="3558320" y="353170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B7AC3721-6932-D048-801B-721099756332}"/>
              </a:ext>
            </a:extLst>
          </p:cNvPr>
          <p:cNvCxnSpPr>
            <a:cxnSpLocks/>
          </p:cNvCxnSpPr>
          <p:nvPr/>
        </p:nvCxnSpPr>
        <p:spPr>
          <a:xfrm>
            <a:off x="3558320" y="309807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C9256EA0-4DC7-E24C-802B-9733886BFBAC}"/>
              </a:ext>
            </a:extLst>
          </p:cNvPr>
          <p:cNvCxnSpPr>
            <a:cxnSpLocks/>
          </p:cNvCxnSpPr>
          <p:nvPr/>
        </p:nvCxnSpPr>
        <p:spPr>
          <a:xfrm flipV="1">
            <a:off x="3558320" y="310496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0F43106B-A6EA-B040-99AF-983E0B247968}"/>
              </a:ext>
            </a:extLst>
          </p:cNvPr>
          <p:cNvCxnSpPr>
            <a:cxnSpLocks/>
          </p:cNvCxnSpPr>
          <p:nvPr/>
        </p:nvCxnSpPr>
        <p:spPr>
          <a:xfrm>
            <a:off x="3558320" y="353012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B1181DAD-2C74-574C-89A5-99A694BFC616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4439816" y="3108385"/>
            <a:ext cx="288032" cy="212603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8E2A48D1-AF7D-B44D-9737-67817886A17D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 flipV="1">
            <a:off x="4439816" y="3320988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urved Connector 406">
            <a:extLst>
              <a:ext uri="{FF2B5EF4-FFF2-40B4-BE49-F238E27FC236}">
                <a16:creationId xmlns:a16="http://schemas.microsoft.com/office/drawing/2014/main" id="{C35260DA-A176-814F-B9F6-614680FD48B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4439816" y="3537012"/>
            <a:ext cx="288032" cy="342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DA559105-E483-764F-85B6-DA3EAC1B2DD1}"/>
              </a:ext>
            </a:extLst>
          </p:cNvPr>
          <p:cNvCxnSpPr>
            <a:cxnSpLocks/>
          </p:cNvCxnSpPr>
          <p:nvPr/>
        </p:nvCxnSpPr>
        <p:spPr>
          <a:xfrm>
            <a:off x="4876410" y="3096500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urved Connector 408">
            <a:extLst>
              <a:ext uri="{FF2B5EF4-FFF2-40B4-BE49-F238E27FC236}">
                <a16:creationId xmlns:a16="http://schemas.microsoft.com/office/drawing/2014/main" id="{D0048BDA-596B-0046-8676-8960F27A6696}"/>
              </a:ext>
            </a:extLst>
          </p:cNvPr>
          <p:cNvCxnSpPr>
            <a:cxnSpLocks/>
          </p:cNvCxnSpPr>
          <p:nvPr/>
        </p:nvCxnSpPr>
        <p:spPr>
          <a:xfrm>
            <a:off x="4876410" y="3312524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2E881F58-4E86-4542-BD3C-F7B1EB76DBD3}"/>
              </a:ext>
            </a:extLst>
          </p:cNvPr>
          <p:cNvCxnSpPr>
            <a:cxnSpLocks/>
          </p:cNvCxnSpPr>
          <p:nvPr/>
        </p:nvCxnSpPr>
        <p:spPr>
          <a:xfrm>
            <a:off x="4876410" y="3528548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73CE552D-0200-244D-9C73-2AFEE0C06E7F}"/>
              </a:ext>
            </a:extLst>
          </p:cNvPr>
          <p:cNvCxnSpPr>
            <a:cxnSpLocks/>
          </p:cNvCxnSpPr>
          <p:nvPr/>
        </p:nvCxnSpPr>
        <p:spPr>
          <a:xfrm flipV="1">
            <a:off x="5299562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0D16E20D-0B78-8946-8FFE-B6BFDF69CD54}"/>
              </a:ext>
            </a:extLst>
          </p:cNvPr>
          <p:cNvCxnSpPr>
            <a:cxnSpLocks/>
          </p:cNvCxnSpPr>
          <p:nvPr/>
        </p:nvCxnSpPr>
        <p:spPr>
          <a:xfrm>
            <a:off x="5299562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117EFCAB-F384-2349-9364-64DACE447E68}"/>
              </a:ext>
            </a:extLst>
          </p:cNvPr>
          <p:cNvCxnSpPr>
            <a:cxnSpLocks/>
          </p:cNvCxnSpPr>
          <p:nvPr/>
        </p:nvCxnSpPr>
        <p:spPr>
          <a:xfrm flipV="1">
            <a:off x="5299562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B30F2CBC-D755-3F43-9C0F-5674B09077A3}"/>
              </a:ext>
            </a:extLst>
          </p:cNvPr>
          <p:cNvCxnSpPr>
            <a:cxnSpLocks/>
          </p:cNvCxnSpPr>
          <p:nvPr/>
        </p:nvCxnSpPr>
        <p:spPr>
          <a:xfrm>
            <a:off x="5299562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1A0517D-6407-6A4B-AE34-35C538D63536}"/>
              </a:ext>
            </a:extLst>
          </p:cNvPr>
          <p:cNvCxnSpPr>
            <a:cxnSpLocks/>
          </p:cNvCxnSpPr>
          <p:nvPr/>
        </p:nvCxnSpPr>
        <p:spPr>
          <a:xfrm flipV="1">
            <a:off x="5722714" y="3538589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urved Connector 421">
            <a:extLst>
              <a:ext uri="{FF2B5EF4-FFF2-40B4-BE49-F238E27FC236}">
                <a16:creationId xmlns:a16="http://schemas.microsoft.com/office/drawing/2014/main" id="{314669AD-ECB1-E043-8FF8-ABBFDB9CD546}"/>
              </a:ext>
            </a:extLst>
          </p:cNvPr>
          <p:cNvCxnSpPr>
            <a:cxnSpLocks/>
          </p:cNvCxnSpPr>
          <p:nvPr/>
        </p:nvCxnSpPr>
        <p:spPr>
          <a:xfrm>
            <a:off x="5722714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urved Connector 422">
            <a:extLst>
              <a:ext uri="{FF2B5EF4-FFF2-40B4-BE49-F238E27FC236}">
                <a16:creationId xmlns:a16="http://schemas.microsoft.com/office/drawing/2014/main" id="{9CEDAD27-8E08-3541-818E-5D7EEB1B8AB6}"/>
              </a:ext>
            </a:extLst>
          </p:cNvPr>
          <p:cNvCxnSpPr>
            <a:cxnSpLocks/>
          </p:cNvCxnSpPr>
          <p:nvPr/>
        </p:nvCxnSpPr>
        <p:spPr>
          <a:xfrm flipV="1">
            <a:off x="5722714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urved Connector 423">
            <a:extLst>
              <a:ext uri="{FF2B5EF4-FFF2-40B4-BE49-F238E27FC236}">
                <a16:creationId xmlns:a16="http://schemas.microsoft.com/office/drawing/2014/main" id="{82A8E6F5-AA54-CE4A-B4D7-C35E531D1856}"/>
              </a:ext>
            </a:extLst>
          </p:cNvPr>
          <p:cNvCxnSpPr>
            <a:cxnSpLocks/>
          </p:cNvCxnSpPr>
          <p:nvPr/>
        </p:nvCxnSpPr>
        <p:spPr>
          <a:xfrm>
            <a:off x="5722714" y="3537012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>
            <a:extLst>
              <a:ext uri="{FF2B5EF4-FFF2-40B4-BE49-F238E27FC236}">
                <a16:creationId xmlns:a16="http://schemas.microsoft.com/office/drawing/2014/main" id="{41AFDCDB-FAA2-ED40-8AD2-4C0810363BFF}"/>
              </a:ext>
            </a:extLst>
          </p:cNvPr>
          <p:cNvCxnSpPr>
            <a:cxnSpLocks/>
            <a:stCxn id="77" idx="6"/>
            <a:endCxn id="83" idx="2"/>
          </p:cNvCxnSpPr>
          <p:nvPr/>
        </p:nvCxnSpPr>
        <p:spPr>
          <a:xfrm>
            <a:off x="7027950" y="3540433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>
            <a:extLst>
              <a:ext uri="{FF2B5EF4-FFF2-40B4-BE49-F238E27FC236}">
                <a16:creationId xmlns:a16="http://schemas.microsoft.com/office/drawing/2014/main" id="{3FEC68E3-DACD-914B-8BDB-51E3372870F1}"/>
              </a:ext>
            </a:extLst>
          </p:cNvPr>
          <p:cNvCxnSpPr>
            <a:cxnSpLocks/>
          </p:cNvCxnSpPr>
          <p:nvPr/>
        </p:nvCxnSpPr>
        <p:spPr>
          <a:xfrm>
            <a:off x="7019642" y="3111851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44D5B42F-B67B-A245-A6A4-D472CD7DC342}"/>
              </a:ext>
            </a:extLst>
          </p:cNvPr>
          <p:cNvCxnSpPr>
            <a:cxnSpLocks/>
          </p:cNvCxnSpPr>
          <p:nvPr/>
        </p:nvCxnSpPr>
        <p:spPr>
          <a:xfrm flipV="1">
            <a:off x="7027950" y="3122929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>
            <a:extLst>
              <a:ext uri="{FF2B5EF4-FFF2-40B4-BE49-F238E27FC236}">
                <a16:creationId xmlns:a16="http://schemas.microsoft.com/office/drawing/2014/main" id="{8589C6E1-B1C6-6740-9B32-1754F15FC749}"/>
              </a:ext>
            </a:extLst>
          </p:cNvPr>
          <p:cNvCxnSpPr>
            <a:cxnSpLocks/>
          </p:cNvCxnSpPr>
          <p:nvPr/>
        </p:nvCxnSpPr>
        <p:spPr>
          <a:xfrm flipV="1">
            <a:off x="7885619" y="3553133"/>
            <a:ext cx="288032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urved Connector 431">
            <a:extLst>
              <a:ext uri="{FF2B5EF4-FFF2-40B4-BE49-F238E27FC236}">
                <a16:creationId xmlns:a16="http://schemas.microsoft.com/office/drawing/2014/main" id="{CE80E767-077E-0E45-879B-CE1F4B894BE2}"/>
              </a:ext>
            </a:extLst>
          </p:cNvPr>
          <p:cNvCxnSpPr>
            <a:cxnSpLocks/>
          </p:cNvCxnSpPr>
          <p:nvPr/>
        </p:nvCxnSpPr>
        <p:spPr>
          <a:xfrm>
            <a:off x="7890165" y="3112621"/>
            <a:ext cx="288032" cy="217601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C4AB2AD6-C7FC-6544-8754-521EDB8E0358}"/>
              </a:ext>
            </a:extLst>
          </p:cNvPr>
          <p:cNvCxnSpPr>
            <a:cxnSpLocks/>
          </p:cNvCxnSpPr>
          <p:nvPr/>
        </p:nvCxnSpPr>
        <p:spPr>
          <a:xfrm>
            <a:off x="7890165" y="332864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urved Connector 433">
            <a:extLst>
              <a:ext uri="{FF2B5EF4-FFF2-40B4-BE49-F238E27FC236}">
                <a16:creationId xmlns:a16="http://schemas.microsoft.com/office/drawing/2014/main" id="{9AF1B88D-7291-0343-9F6D-0C40EFBB5EF3}"/>
              </a:ext>
            </a:extLst>
          </p:cNvPr>
          <p:cNvCxnSpPr>
            <a:cxnSpLocks/>
          </p:cNvCxnSpPr>
          <p:nvPr/>
        </p:nvCxnSpPr>
        <p:spPr>
          <a:xfrm>
            <a:off x="7890165" y="3544669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urved Connector 434">
            <a:extLst>
              <a:ext uri="{FF2B5EF4-FFF2-40B4-BE49-F238E27FC236}">
                <a16:creationId xmlns:a16="http://schemas.microsoft.com/office/drawing/2014/main" id="{85F0DC8F-56F9-6B4D-866D-36FE1C8ED65B}"/>
              </a:ext>
            </a:extLst>
          </p:cNvPr>
          <p:cNvCxnSpPr>
            <a:cxnSpLocks/>
          </p:cNvCxnSpPr>
          <p:nvPr/>
        </p:nvCxnSpPr>
        <p:spPr>
          <a:xfrm flipV="1">
            <a:off x="8321113" y="3530125"/>
            <a:ext cx="288032" cy="219445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urved Connector 435">
            <a:extLst>
              <a:ext uri="{FF2B5EF4-FFF2-40B4-BE49-F238E27FC236}">
                <a16:creationId xmlns:a16="http://schemas.microsoft.com/office/drawing/2014/main" id="{9F9D2280-96BE-A648-88BE-CE7921F339A0}"/>
              </a:ext>
            </a:extLst>
          </p:cNvPr>
          <p:cNvCxnSpPr>
            <a:cxnSpLocks/>
          </p:cNvCxnSpPr>
          <p:nvPr/>
        </p:nvCxnSpPr>
        <p:spPr>
          <a:xfrm>
            <a:off x="8321113" y="3533546"/>
            <a:ext cx="288032" cy="212603"/>
          </a:xfrm>
          <a:prstGeom prst="curvedConnector3">
            <a:avLst>
              <a:gd name="adj1" fmla="val 2732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3EA04E63-0F70-8348-A3A1-1163A73248B5}"/>
              </a:ext>
            </a:extLst>
          </p:cNvPr>
          <p:cNvCxnSpPr>
            <a:cxnSpLocks/>
          </p:cNvCxnSpPr>
          <p:nvPr/>
        </p:nvCxnSpPr>
        <p:spPr>
          <a:xfrm>
            <a:off x="8312805" y="3104964"/>
            <a:ext cx="288032" cy="34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E4F2CF6E-90CE-2E4B-BD38-3AC11291E425}"/>
              </a:ext>
            </a:extLst>
          </p:cNvPr>
          <p:cNvCxnSpPr>
            <a:cxnSpLocks/>
          </p:cNvCxnSpPr>
          <p:nvPr/>
        </p:nvCxnSpPr>
        <p:spPr>
          <a:xfrm flipV="1">
            <a:off x="8321113" y="3116042"/>
            <a:ext cx="288032" cy="212603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FC38B0F0-1C65-214F-9898-7EBA90FB64C4}"/>
              </a:ext>
            </a:extLst>
          </p:cNvPr>
          <p:cNvCxnSpPr>
            <a:cxnSpLocks/>
          </p:cNvCxnSpPr>
          <p:nvPr/>
        </p:nvCxnSpPr>
        <p:spPr>
          <a:xfrm flipV="1">
            <a:off x="9192736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urved Connector 439">
            <a:extLst>
              <a:ext uri="{FF2B5EF4-FFF2-40B4-BE49-F238E27FC236}">
                <a16:creationId xmlns:a16="http://schemas.microsoft.com/office/drawing/2014/main" id="{ABAF3C8B-79CE-A341-8969-E3969578882C}"/>
              </a:ext>
            </a:extLst>
          </p:cNvPr>
          <p:cNvCxnSpPr>
            <a:cxnSpLocks/>
          </p:cNvCxnSpPr>
          <p:nvPr/>
        </p:nvCxnSpPr>
        <p:spPr>
          <a:xfrm>
            <a:off x="9192736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urved Connector 440">
            <a:extLst>
              <a:ext uri="{FF2B5EF4-FFF2-40B4-BE49-F238E27FC236}">
                <a16:creationId xmlns:a16="http://schemas.microsoft.com/office/drawing/2014/main" id="{BBD6638D-AA0F-6C4C-BCFC-2A7E973B5D01}"/>
              </a:ext>
            </a:extLst>
          </p:cNvPr>
          <p:cNvCxnSpPr>
            <a:cxnSpLocks/>
          </p:cNvCxnSpPr>
          <p:nvPr/>
        </p:nvCxnSpPr>
        <p:spPr>
          <a:xfrm flipV="1">
            <a:off x="9192736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>
            <a:extLst>
              <a:ext uri="{FF2B5EF4-FFF2-40B4-BE49-F238E27FC236}">
                <a16:creationId xmlns:a16="http://schemas.microsoft.com/office/drawing/2014/main" id="{B523D4FD-243D-7F4C-895D-42DE866313D3}"/>
              </a:ext>
            </a:extLst>
          </p:cNvPr>
          <p:cNvCxnSpPr>
            <a:cxnSpLocks/>
          </p:cNvCxnSpPr>
          <p:nvPr/>
        </p:nvCxnSpPr>
        <p:spPr>
          <a:xfrm>
            <a:off x="9192736" y="3545495"/>
            <a:ext cx="288032" cy="157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1AA9090A-3ECE-6343-9E0C-C775CECF400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10032488" y="3537012"/>
            <a:ext cx="307830" cy="216026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urved Connector 443">
            <a:extLst>
              <a:ext uri="{FF2B5EF4-FFF2-40B4-BE49-F238E27FC236}">
                <a16:creationId xmlns:a16="http://schemas.microsoft.com/office/drawing/2014/main" id="{947BCB9B-BE45-A54E-A575-36524ED450CC}"/>
              </a:ext>
            </a:extLst>
          </p:cNvPr>
          <p:cNvCxnSpPr>
            <a:cxnSpLocks/>
          </p:cNvCxnSpPr>
          <p:nvPr/>
        </p:nvCxnSpPr>
        <p:spPr>
          <a:xfrm>
            <a:off x="10032488" y="3104964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7CD10695-FB32-F04D-9B5F-24B3E66E1197}"/>
              </a:ext>
            </a:extLst>
          </p:cNvPr>
          <p:cNvCxnSpPr>
            <a:cxnSpLocks/>
          </p:cNvCxnSpPr>
          <p:nvPr/>
        </p:nvCxnSpPr>
        <p:spPr>
          <a:xfrm flipV="1">
            <a:off x="10032488" y="3111851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urved Connector 445">
            <a:extLst>
              <a:ext uri="{FF2B5EF4-FFF2-40B4-BE49-F238E27FC236}">
                <a16:creationId xmlns:a16="http://schemas.microsoft.com/office/drawing/2014/main" id="{59FEA56E-A00A-3A40-87DF-EBE1A19A2702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0032488" y="3537012"/>
            <a:ext cx="307830" cy="1270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8226AE81-4E81-024C-8DCF-45F9169E92DA}"/>
              </a:ext>
            </a:extLst>
          </p:cNvPr>
          <p:cNvCxnSpPr>
            <a:cxnSpLocks/>
          </p:cNvCxnSpPr>
          <p:nvPr/>
        </p:nvCxnSpPr>
        <p:spPr>
          <a:xfrm flipV="1">
            <a:off x="10469207" y="3547072"/>
            <a:ext cx="288032" cy="2144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urved Connector 451">
            <a:extLst>
              <a:ext uri="{FF2B5EF4-FFF2-40B4-BE49-F238E27FC236}">
                <a16:creationId xmlns:a16="http://schemas.microsoft.com/office/drawing/2014/main" id="{CE974441-4830-8743-9326-194EF911EF80}"/>
              </a:ext>
            </a:extLst>
          </p:cNvPr>
          <p:cNvCxnSpPr>
            <a:cxnSpLocks/>
          </p:cNvCxnSpPr>
          <p:nvPr/>
        </p:nvCxnSpPr>
        <p:spPr>
          <a:xfrm>
            <a:off x="10469207" y="3113447"/>
            <a:ext cx="296732" cy="688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urved Connector 452">
            <a:extLst>
              <a:ext uri="{FF2B5EF4-FFF2-40B4-BE49-F238E27FC236}">
                <a16:creationId xmlns:a16="http://schemas.microsoft.com/office/drawing/2014/main" id="{F3B791CF-C881-BC40-B1FF-D7CB55AEF618}"/>
              </a:ext>
            </a:extLst>
          </p:cNvPr>
          <p:cNvCxnSpPr>
            <a:cxnSpLocks/>
          </p:cNvCxnSpPr>
          <p:nvPr/>
        </p:nvCxnSpPr>
        <p:spPr>
          <a:xfrm flipV="1">
            <a:off x="10469207" y="3120334"/>
            <a:ext cx="296732" cy="20913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urved Connector 453">
            <a:extLst>
              <a:ext uri="{FF2B5EF4-FFF2-40B4-BE49-F238E27FC236}">
                <a16:creationId xmlns:a16="http://schemas.microsoft.com/office/drawing/2014/main" id="{BACEE56B-EAE7-DD46-950F-031D0712E39F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10469207" y="3537012"/>
            <a:ext cx="290399" cy="848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urved Connector 458">
            <a:extLst>
              <a:ext uri="{FF2B5EF4-FFF2-40B4-BE49-F238E27FC236}">
                <a16:creationId xmlns:a16="http://schemas.microsoft.com/office/drawing/2014/main" id="{F618B223-9203-8744-8358-1B3DBED4A0DD}"/>
              </a:ext>
            </a:extLst>
          </p:cNvPr>
          <p:cNvCxnSpPr>
            <a:cxnSpLocks/>
          </p:cNvCxnSpPr>
          <p:nvPr/>
        </p:nvCxnSpPr>
        <p:spPr>
          <a:xfrm flipV="1">
            <a:off x="2269703" y="3541785"/>
            <a:ext cx="288032" cy="1577"/>
          </a:xfrm>
          <a:prstGeom prst="curvedConnector3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3E47FBE2-C527-3245-8B16-E2669EF59C75}"/>
              </a:ext>
            </a:extLst>
          </p:cNvPr>
          <p:cNvCxnSpPr>
            <a:cxnSpLocks/>
          </p:cNvCxnSpPr>
          <p:nvPr/>
        </p:nvCxnSpPr>
        <p:spPr>
          <a:xfrm>
            <a:off x="6578306" y="3533581"/>
            <a:ext cx="288032" cy="1577"/>
          </a:xfrm>
          <a:prstGeom prst="curved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8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1936</Words>
  <Application>Microsoft Macintosh PowerPoint</Application>
  <PresentationFormat>Widescreen</PresentationFormat>
  <Paragraphs>651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Ky, John</dc:creator>
  <cp:lastModifiedBy>Ky, John</cp:lastModifiedBy>
  <cp:revision>77</cp:revision>
  <dcterms:created xsi:type="dcterms:W3CDTF">2019-02-05T10:39:10Z</dcterms:created>
  <dcterms:modified xsi:type="dcterms:W3CDTF">2019-02-06T13:09:54Z</dcterms:modified>
</cp:coreProperties>
</file>