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6B026C8-328D-4122-B8A0-C288D7777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Free and Fair Elections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b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BTI 2018 Index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367C1C07-A068-41FC-A5E4-82CDF6867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10/31/20 11:10:32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xmlns="" id="{05757AF7-00F1-48E6-A88A-3FA7E06E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Free and Fair Elections -  BTI 2018 Index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Fair Elections -  BTI 2018 Index</dc:title>
  <dc:creator/>
  <cp:lastModifiedBy>Haskologlu, Isa</cp:lastModifiedBy>
  <cp:revision>1</cp:revision>
  <dcterms:created xsi:type="dcterms:W3CDTF">2020-11-01T03:10:33Z</dcterms:created>
  <dcterms:modified xsi:type="dcterms:W3CDTF">2020-11-01T03:12:03Z</dcterms:modified>
</cp:coreProperties>
</file>