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A63442A0-ECAA-4E31-9BE3-E312928B3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Effective Power to Govern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BTI 2018 Index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842A7DE-570B-4ECD-9B56-372F3D9A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10/31/20 11:29:44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ffective Power to Govern-BTI Index (3)">
            <a:extLst>
              <a:ext uri="{FF2B5EF4-FFF2-40B4-BE49-F238E27FC236}">
                <a16:creationId xmlns:a16="http://schemas.microsoft.com/office/drawing/2014/main" xmlns="" id="{7B53A5A0-EBCE-4FFD-9E6A-EF392C67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" y="0"/>
            <a:ext cx="1036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ffective Power to Govern-BTI 2018 Index1">
            <a:extLst>
              <a:ext uri="{FF2B5EF4-FFF2-40B4-BE49-F238E27FC236}">
                <a16:creationId xmlns:a16="http://schemas.microsoft.com/office/drawing/2014/main" xmlns="" id="{BA835CE0-A827-4925-A30F-3F2A6011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Effective Power to Govern -  BTI 2018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Power to Govern -  BTI 2018 Index</dc:title>
  <dc:creator/>
  <cp:lastModifiedBy>Haskologlu, Isa</cp:lastModifiedBy>
  <cp:revision>1</cp:revision>
  <dcterms:created xsi:type="dcterms:W3CDTF">2020-11-01T03:29:45Z</dcterms:created>
  <dcterms:modified xsi:type="dcterms:W3CDTF">2020-11-01T03:30:19Z</dcterms:modified>
</cp:coreProperties>
</file>