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034E82A7-31F9-403F-84CD-0686BA56C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Rule of Law  </a:t>
            </a:r>
            <a:b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- </a:t>
            </a:r>
            <a:b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BTI 2018 Index</a:t>
            </a:r>
            <a:endParaRPr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029C7369-359C-41D4-9E5D-81FEA85ED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Times New Roman" charset="0"/>
                <a:cs typeface="Times New Roman" charset="0"/>
              </a:rPr>
              <a:t>File created on: 10/31/20 10:37:36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.O.L-BTI Index">
            <a:extLst>
              <a:ext uri="{FF2B5EF4-FFF2-40B4-BE49-F238E27FC236}">
                <a16:creationId xmlns:a16="http://schemas.microsoft.com/office/drawing/2014/main" xmlns="" id="{7D557A77-B077-4FC0-931F-80BBCC6A4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8" y="0"/>
            <a:ext cx="10951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Rule of Law   -  BTI 2018 Index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of Law   -  BTI 2018 Index</dc:title>
  <dc:creator/>
  <cp:lastModifiedBy>Haskologlu, Isa</cp:lastModifiedBy>
  <cp:revision>1</cp:revision>
  <dcterms:created xsi:type="dcterms:W3CDTF">2020-11-01T02:37:37Z</dcterms:created>
  <dcterms:modified xsi:type="dcterms:W3CDTF">2020-11-01T02:45:04Z</dcterms:modified>
</cp:coreProperties>
</file>