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14002449-571E-41F2-B3B0-6C085AEF3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imes New Roman" charset="0"/>
                <a:ea typeface="Times New Roman" charset="0"/>
                <a:cs typeface="Times New Roman" charset="0"/>
              </a:rPr>
              <a:t>Free and Fair Elections</a:t>
            </a:r>
            <a:br>
              <a:rPr lang="en-US" b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b="1">
                <a:latin typeface="Times New Roman" charset="0"/>
                <a:ea typeface="Times New Roman" charset="0"/>
                <a:cs typeface="Times New Roman" charset="0"/>
              </a:rPr>
              <a:t>- </a:t>
            </a:r>
            <a:br>
              <a:rPr lang="en-US" b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b="1">
                <a:latin typeface="Times New Roman" charset="0"/>
                <a:ea typeface="Times New Roman" charset="0"/>
                <a:cs typeface="Times New Roman" charset="0"/>
              </a:rPr>
              <a:t>BTI 2018 Index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FC1E916D-E812-405D-BEDA-241529C24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10/31/20 11:38:33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eparation of Powers-BTI Index">
            <a:extLst>
              <a:ext uri="{FF2B5EF4-FFF2-40B4-BE49-F238E27FC236}">
                <a16:creationId xmlns:a16="http://schemas.microsoft.com/office/drawing/2014/main" xmlns="" id="{BE52FF30-CBFB-46F3-871A-B69E27EE5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" y="0"/>
            <a:ext cx="10366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21">
            <a:extLst>
              <a:ext uri="{FF2B5EF4-FFF2-40B4-BE49-F238E27FC236}">
                <a16:creationId xmlns:a16="http://schemas.microsoft.com/office/drawing/2014/main" xmlns="" id="{E2300F64-C565-4BDB-A225-F1B95D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Free and Fair Elections -  BTI 2018 Index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and Fair Elections -  BTI 2018 Index</dc:title>
  <dc:creator/>
  <cp:lastModifiedBy>Haskologlu, Isa</cp:lastModifiedBy>
  <cp:revision>1</cp:revision>
  <dcterms:created xsi:type="dcterms:W3CDTF">2020-11-01T03:38:34Z</dcterms:created>
  <dcterms:modified xsi:type="dcterms:W3CDTF">2020-11-01T03:39:07Z</dcterms:modified>
</cp:coreProperties>
</file>