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CFAFD147-ECE1-4185-85E5-C7816B2E8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Rule of Law  </a:t>
            </a:r>
            <a:b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- </a:t>
            </a:r>
            <a:b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BTI 2018 Index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8F063E15-50B5-4694-B24D-CCB554ECE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Times New Roman" charset="0"/>
                <a:cs typeface="Times New Roman" charset="0"/>
              </a:rPr>
              <a:t>File created on: 10/31/20 10:54:15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xmlns="" id="{860A04B0-202C-4B36-9DE7-AA18DF77C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Rule of Law   -  BTI 2018 Index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of Law   -  BTI 2018 Index</dc:title>
  <dc:creator/>
  <cp:lastModifiedBy>Haskologlu, Isa</cp:lastModifiedBy>
  <cp:revision>1</cp:revision>
  <dcterms:created xsi:type="dcterms:W3CDTF">2020-11-01T02:54:15Z</dcterms:created>
  <dcterms:modified xsi:type="dcterms:W3CDTF">2020-11-01T02:55:10Z</dcterms:modified>
</cp:coreProperties>
</file>