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4177" autoAdjust="0"/>
    <p:restoredTop sz="95993" autoAdjust="0"/>
  </p:normalViewPr>
  <p:slideViewPr>
    <p:cSldViewPr snapToGrid="0">
      <p:cViewPr>
        <p:scale>
          <a:sx n="110" d="100"/>
          <a:sy n="110" d="100"/>
        </p:scale>
        <p:origin x="240" y="-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FA06-F095-29D7-D617-BAB8BC68E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BCB6B-064C-05FF-EAA8-E817B67E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5FBB-84F2-65E4-BE81-CE36E107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AC323-F101-2312-C1F2-5B4259AB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CB02-B0EE-69C8-79A5-3EE4D01F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7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B402-0998-D74A-D9A1-79B5448B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78829-F9B3-0036-91E3-70042B4C5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7846-D590-EC2C-6C85-3F6A5F20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71746-8C30-E40A-633C-525C534A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72BA-0E67-0041-570E-66205F17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16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B2C0F2-A1E5-5F5D-EF22-268237E72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6DDC1-142D-DB40-D294-2B99AE02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482D9-C0E5-6264-127B-5400D654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E41CB-B693-C86C-038A-75C13BB1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6CF04-B521-3E4D-707B-9A407DC8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4B05-47D3-56F6-70C3-309D72A9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D01A-EB90-E278-535B-8624BC7B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2C073-8D79-4B59-8CF7-71F4A12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5CEDD-00DC-9E55-AC7C-24ED9A0A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E311E-2F2A-52EA-8906-93F5549F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4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8B6B-5042-5ADA-FA6B-D111D168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103B0-7A2F-0201-5E0F-358C06A0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1B67C-8526-D1CA-7CCA-4DC87267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A7CD-D8F1-9135-885E-4D6A64174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1563A-17D3-0510-C527-56006347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8F94-5046-C34F-758D-BDE185EA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7F25-0B4D-E78A-25DE-C5FC162CF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A7FF3-43FB-F243-E97A-793AB03EC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9545-BA61-9D81-3D0D-3C491900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1A619-206F-92A1-34F8-C2CF55EE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DB205-6D28-4C98-0A15-4780B3A1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3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A269-3907-0659-49FE-9CCF72139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051C8-8568-59DB-7432-C9D19E4A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05C9-A297-542B-CABF-793255888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187C8-13D9-7A88-0EC0-54E226294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918E1-2647-3E34-B173-3DC597F957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62A47-5F93-FDA7-7ACF-FA7B4422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87570-423A-3763-C836-B6D91855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009CE-C3B1-35D4-8DEE-EC00196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1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C42-CF97-D8DF-F37E-9BD105E3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5AF9D-DA14-F7C8-DA21-7D06709E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1472A-1A78-455E-46E3-EA7C50329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84389-14D1-88D0-63F4-7EF6000A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2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A19A6-D68D-EE8C-5BAB-7F47BA2D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F0B68-DB2D-48E9-7C17-EF834793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74BAD-317A-7471-092C-7FEF692B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6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F8BB-F927-E7C3-F419-D562E73F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D3F76-C6EC-2484-D580-05D1D3BF5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BB980-BEA8-5F9B-6122-3383F4DF3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30B00-0F04-0B3C-7BE4-0C17893A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FD502-5567-38D2-8279-ADF3921B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52A4C-903E-05B8-8121-02EE2D6B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4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DE7E-9070-D7E0-544B-A8E44174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C980F-C1E6-5960-95AF-E049F7232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D6400-B7A3-74CF-C8DB-E0AFBB2C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7553B-81C6-2BE8-22D0-44290323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12E30-E26D-8231-D026-9643E4B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BB235-1863-3603-2553-2DC1FBD7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5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5B2D2-29CD-F259-C275-F2516F47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CB4C6-FD1E-A6A4-BA1F-5C75179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4484A-9602-7239-87C6-0A5DBD730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A3072-D36E-4EBA-8B6B-12555AD19887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C658A-4306-753C-2BB4-33EF0DE1E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B8A4-7970-138B-1F2D-AD8F12A0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A44DE-97E9-4D4F-902E-22B92FB3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38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C972D79-FACE-CDA7-AC42-3FD3D16FD7DB}"/>
              </a:ext>
            </a:extLst>
          </p:cNvPr>
          <p:cNvGrpSpPr/>
          <p:nvPr/>
        </p:nvGrpSpPr>
        <p:grpSpPr>
          <a:xfrm>
            <a:off x="1581777" y="875332"/>
            <a:ext cx="8772378" cy="5747462"/>
            <a:chOff x="1581777" y="875332"/>
            <a:chExt cx="8772378" cy="5747462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23776E0-748B-2D15-EEF5-8E8A1E9606B4}"/>
                </a:ext>
              </a:extLst>
            </p:cNvPr>
            <p:cNvSpPr/>
            <p:nvPr/>
          </p:nvSpPr>
          <p:spPr>
            <a:xfrm>
              <a:off x="5905055" y="3732015"/>
              <a:ext cx="9525" cy="2310765"/>
            </a:xfrm>
            <a:custGeom>
              <a:avLst/>
              <a:gdLst>
                <a:gd name="connsiteX0" fmla="*/ 0 w 9525"/>
                <a:gd name="connsiteY0" fmla="*/ 2310765 h 2310765"/>
                <a:gd name="connsiteX1" fmla="*/ 0 w 9525"/>
                <a:gd name="connsiteY1" fmla="*/ 0 h 231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310765">
                  <a:moveTo>
                    <a:pt x="0" y="2310765"/>
                  </a:moveTo>
                  <a:lnTo>
                    <a:pt x="0" y="0"/>
                  </a:lnTo>
                </a:path>
              </a:pathLst>
            </a:custGeom>
            <a:ln w="3175" cap="sq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6" name="Graphic 4">
              <a:extLst>
                <a:ext uri="{FF2B5EF4-FFF2-40B4-BE49-F238E27FC236}">
                  <a16:creationId xmlns:a16="http://schemas.microsoft.com/office/drawing/2014/main" id="{95D8E347-A8DC-674F-308F-56684B847FC5}"/>
                </a:ext>
              </a:extLst>
            </p:cNvPr>
            <p:cNvGrpSpPr/>
            <p:nvPr/>
          </p:nvGrpSpPr>
          <p:grpSpPr>
            <a:xfrm>
              <a:off x="3415506" y="4949687"/>
              <a:ext cx="1848438" cy="1050229"/>
              <a:chOff x="3307556" y="5064537"/>
              <a:chExt cx="1284446" cy="655224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C9E6098C-7F51-06BA-B11F-E0C85B38B979}"/>
                  </a:ext>
                </a:extLst>
              </p:cNvPr>
              <p:cNvSpPr/>
              <p:nvPr/>
            </p:nvSpPr>
            <p:spPr>
              <a:xfrm>
                <a:off x="3307556" y="5064537"/>
                <a:ext cx="1284446" cy="655224"/>
              </a:xfrm>
              <a:custGeom>
                <a:avLst/>
                <a:gdLst>
                  <a:gd name="connsiteX0" fmla="*/ 1267301 w 1284446"/>
                  <a:gd name="connsiteY0" fmla="*/ 0 h 655224"/>
                  <a:gd name="connsiteX1" fmla="*/ 1284446 w 1284446"/>
                  <a:gd name="connsiteY1" fmla="*/ 17145 h 655224"/>
                  <a:gd name="connsiteX2" fmla="*/ 1284446 w 1284446"/>
                  <a:gd name="connsiteY2" fmla="*/ 638079 h 655224"/>
                  <a:gd name="connsiteX3" fmla="*/ 1267301 w 1284446"/>
                  <a:gd name="connsiteY3" fmla="*/ 655224 h 655224"/>
                  <a:gd name="connsiteX4" fmla="*/ 17145 w 1284446"/>
                  <a:gd name="connsiteY4" fmla="*/ 655224 h 655224"/>
                  <a:gd name="connsiteX5" fmla="*/ 0 w 1284446"/>
                  <a:gd name="connsiteY5" fmla="*/ 638079 h 655224"/>
                  <a:gd name="connsiteX6" fmla="*/ 0 w 1284446"/>
                  <a:gd name="connsiteY6" fmla="*/ 17145 h 655224"/>
                  <a:gd name="connsiteX7" fmla="*/ 17145 w 1284446"/>
                  <a:gd name="connsiteY7" fmla="*/ 0 h 655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4446" h="655224">
                    <a:moveTo>
                      <a:pt x="1267301" y="0"/>
                    </a:moveTo>
                    <a:cubicBezTo>
                      <a:pt x="1276770" y="0"/>
                      <a:pt x="1284446" y="7676"/>
                      <a:pt x="1284446" y="17145"/>
                    </a:cubicBezTo>
                    <a:lnTo>
                      <a:pt x="1284446" y="638079"/>
                    </a:lnTo>
                    <a:cubicBezTo>
                      <a:pt x="1284446" y="647549"/>
                      <a:pt x="1276770" y="655224"/>
                      <a:pt x="1267301" y="655224"/>
                    </a:cubicBezTo>
                    <a:lnTo>
                      <a:pt x="17145" y="655224"/>
                    </a:lnTo>
                    <a:cubicBezTo>
                      <a:pt x="7676" y="655224"/>
                      <a:pt x="0" y="647548"/>
                      <a:pt x="0" y="638079"/>
                    </a:cubicBezTo>
                    <a:lnTo>
                      <a:pt x="0" y="17145"/>
                    </a:lnTo>
                    <a:cubicBezTo>
                      <a:pt x="0" y="7676"/>
                      <a:pt x="7676" y="0"/>
                      <a:pt x="17145" y="0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4953FE89-F157-A5D0-D457-F7D8E8DF9F55}"/>
                  </a:ext>
                </a:extLst>
              </p:cNvPr>
              <p:cNvSpPr/>
              <p:nvPr/>
            </p:nvSpPr>
            <p:spPr>
              <a:xfrm>
                <a:off x="3307556" y="5064537"/>
                <a:ext cx="1284446" cy="655224"/>
              </a:xfrm>
              <a:custGeom>
                <a:avLst/>
                <a:gdLst>
                  <a:gd name="connsiteX0" fmla="*/ 1267301 w 1284446"/>
                  <a:gd name="connsiteY0" fmla="*/ 0 h 655224"/>
                  <a:gd name="connsiteX1" fmla="*/ 1284446 w 1284446"/>
                  <a:gd name="connsiteY1" fmla="*/ 17145 h 655224"/>
                  <a:gd name="connsiteX2" fmla="*/ 1284446 w 1284446"/>
                  <a:gd name="connsiteY2" fmla="*/ 638079 h 655224"/>
                  <a:gd name="connsiteX3" fmla="*/ 1267301 w 1284446"/>
                  <a:gd name="connsiteY3" fmla="*/ 655224 h 655224"/>
                  <a:gd name="connsiteX4" fmla="*/ 17145 w 1284446"/>
                  <a:gd name="connsiteY4" fmla="*/ 655224 h 655224"/>
                  <a:gd name="connsiteX5" fmla="*/ 0 w 1284446"/>
                  <a:gd name="connsiteY5" fmla="*/ 638079 h 655224"/>
                  <a:gd name="connsiteX6" fmla="*/ 0 w 1284446"/>
                  <a:gd name="connsiteY6" fmla="*/ 17145 h 655224"/>
                  <a:gd name="connsiteX7" fmla="*/ 17145 w 1284446"/>
                  <a:gd name="connsiteY7" fmla="*/ 0 h 655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84446" h="655224">
                    <a:moveTo>
                      <a:pt x="1267301" y="0"/>
                    </a:moveTo>
                    <a:cubicBezTo>
                      <a:pt x="1276770" y="0"/>
                      <a:pt x="1284446" y="7676"/>
                      <a:pt x="1284446" y="17145"/>
                    </a:cubicBezTo>
                    <a:lnTo>
                      <a:pt x="1284446" y="638079"/>
                    </a:lnTo>
                    <a:cubicBezTo>
                      <a:pt x="1284446" y="647549"/>
                      <a:pt x="1276770" y="655224"/>
                      <a:pt x="1267301" y="655224"/>
                    </a:cubicBezTo>
                    <a:lnTo>
                      <a:pt x="17145" y="655224"/>
                    </a:lnTo>
                    <a:cubicBezTo>
                      <a:pt x="7676" y="655224"/>
                      <a:pt x="0" y="647548"/>
                      <a:pt x="0" y="638079"/>
                    </a:cubicBezTo>
                    <a:lnTo>
                      <a:pt x="0" y="17145"/>
                    </a:lnTo>
                    <a:cubicBezTo>
                      <a:pt x="0" y="7676"/>
                      <a:pt x="7676" y="0"/>
                      <a:pt x="17145" y="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CCCCCC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4">
              <a:extLst>
                <a:ext uri="{FF2B5EF4-FFF2-40B4-BE49-F238E27FC236}">
                  <a16:creationId xmlns:a16="http://schemas.microsoft.com/office/drawing/2014/main" id="{46E7BAD4-185F-38A4-6158-D7A50CED19EF}"/>
                </a:ext>
              </a:extLst>
            </p:cNvPr>
            <p:cNvGrpSpPr/>
            <p:nvPr/>
          </p:nvGrpSpPr>
          <p:grpSpPr>
            <a:xfrm>
              <a:off x="3872483" y="1231487"/>
              <a:ext cx="5537644" cy="623982"/>
              <a:chOff x="3872483" y="1231487"/>
              <a:chExt cx="5537644" cy="62398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B3D0794-073E-6CBC-E94B-A1BEF9DCD619}"/>
                  </a:ext>
                </a:extLst>
              </p:cNvPr>
              <p:cNvSpPr/>
              <p:nvPr/>
            </p:nvSpPr>
            <p:spPr>
              <a:xfrm>
                <a:off x="3872483" y="1231487"/>
                <a:ext cx="5537644" cy="623982"/>
              </a:xfrm>
              <a:custGeom>
                <a:avLst/>
                <a:gdLst>
                  <a:gd name="connsiteX0" fmla="*/ 67532 w 5537644"/>
                  <a:gd name="connsiteY0" fmla="*/ 623983 h 623982"/>
                  <a:gd name="connsiteX1" fmla="*/ 5470112 w 5537644"/>
                  <a:gd name="connsiteY1" fmla="*/ 623983 h 623982"/>
                  <a:gd name="connsiteX2" fmla="*/ 5537645 w 5537644"/>
                  <a:gd name="connsiteY2" fmla="*/ 600837 h 623982"/>
                  <a:gd name="connsiteX3" fmla="*/ 5537645 w 5537644"/>
                  <a:gd name="connsiteY3" fmla="*/ 23146 h 623982"/>
                  <a:gd name="connsiteX4" fmla="*/ 5470112 w 5537644"/>
                  <a:gd name="connsiteY4" fmla="*/ 0 h 623982"/>
                  <a:gd name="connsiteX5" fmla="*/ 67532 w 5537644"/>
                  <a:gd name="connsiteY5" fmla="*/ 0 h 623982"/>
                  <a:gd name="connsiteX6" fmla="*/ 0 w 5537644"/>
                  <a:gd name="connsiteY6" fmla="*/ 23146 h 623982"/>
                  <a:gd name="connsiteX7" fmla="*/ 0 w 5537644"/>
                  <a:gd name="connsiteY7" fmla="*/ 600837 h 623982"/>
                  <a:gd name="connsiteX8" fmla="*/ 67532 w 5537644"/>
                  <a:gd name="connsiteY8" fmla="*/ 623983 h 62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37644" h="623982">
                    <a:moveTo>
                      <a:pt x="67532" y="623983"/>
                    </a:moveTo>
                    <a:lnTo>
                      <a:pt x="5470112" y="623983"/>
                    </a:lnTo>
                    <a:cubicBezTo>
                      <a:pt x="5515166" y="623983"/>
                      <a:pt x="5537645" y="616268"/>
                      <a:pt x="5537645" y="600837"/>
                    </a:cubicBezTo>
                    <a:lnTo>
                      <a:pt x="5537645" y="23146"/>
                    </a:lnTo>
                    <a:cubicBezTo>
                      <a:pt x="5537645" y="7715"/>
                      <a:pt x="5515166" y="0"/>
                      <a:pt x="5470112" y="0"/>
                    </a:cubicBezTo>
                    <a:lnTo>
                      <a:pt x="67532" y="0"/>
                    </a:lnTo>
                    <a:cubicBezTo>
                      <a:pt x="22479" y="0"/>
                      <a:pt x="0" y="7715"/>
                      <a:pt x="0" y="23146"/>
                    </a:cubicBezTo>
                    <a:lnTo>
                      <a:pt x="0" y="600837"/>
                    </a:lnTo>
                    <a:cubicBezTo>
                      <a:pt x="0" y="616268"/>
                      <a:pt x="22479" y="623983"/>
                      <a:pt x="67532" y="623983"/>
                    </a:cubicBezTo>
                    <a:close/>
                  </a:path>
                </a:pathLst>
              </a:custGeom>
              <a:solidFill>
                <a:srgbClr val="D1E5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B7545A6-7F6E-4543-DB5A-CE27EC057E34}"/>
                  </a:ext>
                </a:extLst>
              </p:cNvPr>
              <p:cNvSpPr/>
              <p:nvPr/>
            </p:nvSpPr>
            <p:spPr>
              <a:xfrm>
                <a:off x="3872483" y="1231487"/>
                <a:ext cx="5537644" cy="623982"/>
              </a:xfrm>
              <a:custGeom>
                <a:avLst/>
                <a:gdLst>
                  <a:gd name="connsiteX0" fmla="*/ 67532 w 5537644"/>
                  <a:gd name="connsiteY0" fmla="*/ 623983 h 623982"/>
                  <a:gd name="connsiteX1" fmla="*/ 5470112 w 5537644"/>
                  <a:gd name="connsiteY1" fmla="*/ 623983 h 623982"/>
                  <a:gd name="connsiteX2" fmla="*/ 5537645 w 5537644"/>
                  <a:gd name="connsiteY2" fmla="*/ 600837 h 623982"/>
                  <a:gd name="connsiteX3" fmla="*/ 5537645 w 5537644"/>
                  <a:gd name="connsiteY3" fmla="*/ 23146 h 623982"/>
                  <a:gd name="connsiteX4" fmla="*/ 5470112 w 5537644"/>
                  <a:gd name="connsiteY4" fmla="*/ 0 h 623982"/>
                  <a:gd name="connsiteX5" fmla="*/ 67532 w 5537644"/>
                  <a:gd name="connsiteY5" fmla="*/ 0 h 623982"/>
                  <a:gd name="connsiteX6" fmla="*/ 0 w 5537644"/>
                  <a:gd name="connsiteY6" fmla="*/ 23146 h 623982"/>
                  <a:gd name="connsiteX7" fmla="*/ 0 w 5537644"/>
                  <a:gd name="connsiteY7" fmla="*/ 600837 h 623982"/>
                  <a:gd name="connsiteX8" fmla="*/ 67532 w 5537644"/>
                  <a:gd name="connsiteY8" fmla="*/ 623983 h 62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37644" h="623982">
                    <a:moveTo>
                      <a:pt x="67532" y="623983"/>
                    </a:moveTo>
                    <a:lnTo>
                      <a:pt x="5470112" y="623983"/>
                    </a:lnTo>
                    <a:cubicBezTo>
                      <a:pt x="5515166" y="623983"/>
                      <a:pt x="5537645" y="616268"/>
                      <a:pt x="5537645" y="600837"/>
                    </a:cubicBezTo>
                    <a:lnTo>
                      <a:pt x="5537645" y="23146"/>
                    </a:lnTo>
                    <a:cubicBezTo>
                      <a:pt x="5537645" y="7715"/>
                      <a:pt x="5515166" y="0"/>
                      <a:pt x="5470112" y="0"/>
                    </a:cubicBezTo>
                    <a:lnTo>
                      <a:pt x="67532" y="0"/>
                    </a:lnTo>
                    <a:cubicBezTo>
                      <a:pt x="22479" y="0"/>
                      <a:pt x="0" y="7715"/>
                      <a:pt x="0" y="23146"/>
                    </a:cubicBezTo>
                    <a:lnTo>
                      <a:pt x="0" y="600837"/>
                    </a:lnTo>
                    <a:cubicBezTo>
                      <a:pt x="0" y="616268"/>
                      <a:pt x="22479" y="623983"/>
                      <a:pt x="67532" y="62398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2C7BB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aphic 4">
              <a:extLst>
                <a:ext uri="{FF2B5EF4-FFF2-40B4-BE49-F238E27FC236}">
                  <a16:creationId xmlns:a16="http://schemas.microsoft.com/office/drawing/2014/main" id="{EBB673C7-DF5B-CE9F-FD72-8F4F0A33BC22}"/>
                </a:ext>
              </a:extLst>
            </p:cNvPr>
            <p:cNvGrpSpPr/>
            <p:nvPr/>
          </p:nvGrpSpPr>
          <p:grpSpPr>
            <a:xfrm>
              <a:off x="6584155" y="1897665"/>
              <a:ext cx="114300" cy="288988"/>
              <a:chOff x="6584060" y="1897665"/>
              <a:chExt cx="114300" cy="288988"/>
            </a:xfrm>
            <a:noFill/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3EEBE90-13BF-E427-D226-D47CFA3A6700}"/>
                  </a:ext>
                </a:extLst>
              </p:cNvPr>
              <p:cNvSpPr/>
              <p:nvPr/>
            </p:nvSpPr>
            <p:spPr>
              <a:xfrm>
                <a:off x="6641210" y="1897665"/>
                <a:ext cx="9525" cy="288988"/>
              </a:xfrm>
              <a:custGeom>
                <a:avLst/>
                <a:gdLst>
                  <a:gd name="connsiteX0" fmla="*/ 0 w 9525"/>
                  <a:gd name="connsiteY0" fmla="*/ 0 h 288988"/>
                  <a:gd name="connsiteX1" fmla="*/ 0 w 9525"/>
                  <a:gd name="connsiteY1" fmla="*/ 288989 h 288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88988">
                    <a:moveTo>
                      <a:pt x="0" y="0"/>
                    </a:moveTo>
                    <a:lnTo>
                      <a:pt x="0" y="288989"/>
                    </a:lnTo>
                  </a:path>
                </a:pathLst>
              </a:custGeom>
              <a:noFill/>
              <a:ln w="38100" cap="rnd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3FE57E0-BB0E-5E0F-A043-C9BEF84765A6}"/>
                  </a:ext>
                </a:extLst>
              </p:cNvPr>
              <p:cNvSpPr/>
              <p:nvPr/>
            </p:nvSpPr>
            <p:spPr>
              <a:xfrm>
                <a:off x="6584060" y="2072354"/>
                <a:ext cx="114300" cy="114300"/>
              </a:xfrm>
              <a:custGeom>
                <a:avLst/>
                <a:gdLst>
                  <a:gd name="connsiteX0" fmla="*/ 114300 w 114300"/>
                  <a:gd name="connsiteY0" fmla="*/ 0 h 114300"/>
                  <a:gd name="connsiteX1" fmla="*/ 57150 w 114300"/>
                  <a:gd name="connsiteY1" fmla="*/ 114300 h 114300"/>
                  <a:gd name="connsiteX2" fmla="*/ 0 w 114300"/>
                  <a:gd name="connsiteY2" fmla="*/ 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4300" h="114300">
                    <a:moveTo>
                      <a:pt x="114300" y="0"/>
                    </a:moveTo>
                    <a:lnTo>
                      <a:pt x="57150" y="114300"/>
                    </a:lnTo>
                    <a:lnTo>
                      <a:pt x="0" y="0"/>
                    </a:lnTo>
                  </a:path>
                </a:pathLst>
              </a:custGeom>
              <a:noFill/>
              <a:ln w="38100" cap="rnd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4">
              <a:extLst>
                <a:ext uri="{FF2B5EF4-FFF2-40B4-BE49-F238E27FC236}">
                  <a16:creationId xmlns:a16="http://schemas.microsoft.com/office/drawing/2014/main" id="{AF1D91DC-064B-2728-9FAD-B732C9AF74BB}"/>
                </a:ext>
              </a:extLst>
            </p:cNvPr>
            <p:cNvGrpSpPr/>
            <p:nvPr/>
          </p:nvGrpSpPr>
          <p:grpSpPr>
            <a:xfrm>
              <a:off x="4547806" y="2271331"/>
              <a:ext cx="4186999" cy="623982"/>
              <a:chOff x="4547806" y="2271331"/>
              <a:chExt cx="4186999" cy="62398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9269E9F-40A9-5B42-83D2-63E4705A13F8}"/>
                  </a:ext>
                </a:extLst>
              </p:cNvPr>
              <p:cNvSpPr/>
              <p:nvPr/>
            </p:nvSpPr>
            <p:spPr>
              <a:xfrm>
                <a:off x="4547806" y="2271331"/>
                <a:ext cx="4186999" cy="623982"/>
              </a:xfrm>
              <a:custGeom>
                <a:avLst/>
                <a:gdLst>
                  <a:gd name="connsiteX0" fmla="*/ 67532 w 4186999"/>
                  <a:gd name="connsiteY0" fmla="*/ 623983 h 623982"/>
                  <a:gd name="connsiteX1" fmla="*/ 4119468 w 4186999"/>
                  <a:gd name="connsiteY1" fmla="*/ 623983 h 623982"/>
                  <a:gd name="connsiteX2" fmla="*/ 4186999 w 4186999"/>
                  <a:gd name="connsiteY2" fmla="*/ 600837 h 623982"/>
                  <a:gd name="connsiteX3" fmla="*/ 4186999 w 4186999"/>
                  <a:gd name="connsiteY3" fmla="*/ 23146 h 623982"/>
                  <a:gd name="connsiteX4" fmla="*/ 4119468 w 4186999"/>
                  <a:gd name="connsiteY4" fmla="*/ 0 h 623982"/>
                  <a:gd name="connsiteX5" fmla="*/ 67532 w 4186999"/>
                  <a:gd name="connsiteY5" fmla="*/ 0 h 623982"/>
                  <a:gd name="connsiteX6" fmla="*/ 0 w 4186999"/>
                  <a:gd name="connsiteY6" fmla="*/ 23146 h 623982"/>
                  <a:gd name="connsiteX7" fmla="*/ 0 w 4186999"/>
                  <a:gd name="connsiteY7" fmla="*/ 600837 h 623982"/>
                  <a:gd name="connsiteX8" fmla="*/ 67532 w 4186999"/>
                  <a:gd name="connsiteY8" fmla="*/ 623983 h 62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999" h="623982">
                    <a:moveTo>
                      <a:pt x="67532" y="623983"/>
                    </a:moveTo>
                    <a:lnTo>
                      <a:pt x="4119468" y="623983"/>
                    </a:lnTo>
                    <a:cubicBezTo>
                      <a:pt x="4164521" y="623983"/>
                      <a:pt x="4186999" y="616268"/>
                      <a:pt x="4186999" y="600837"/>
                    </a:cubicBezTo>
                    <a:lnTo>
                      <a:pt x="4186999" y="23146"/>
                    </a:lnTo>
                    <a:cubicBezTo>
                      <a:pt x="4186999" y="7715"/>
                      <a:pt x="4164521" y="0"/>
                      <a:pt x="4119468" y="0"/>
                    </a:cubicBezTo>
                    <a:lnTo>
                      <a:pt x="67532" y="0"/>
                    </a:lnTo>
                    <a:cubicBezTo>
                      <a:pt x="22479" y="0"/>
                      <a:pt x="0" y="7715"/>
                      <a:pt x="0" y="23146"/>
                    </a:cubicBezTo>
                    <a:lnTo>
                      <a:pt x="0" y="600837"/>
                    </a:lnTo>
                    <a:cubicBezTo>
                      <a:pt x="0" y="616268"/>
                      <a:pt x="22479" y="623983"/>
                      <a:pt x="67532" y="623983"/>
                    </a:cubicBezTo>
                    <a:close/>
                  </a:path>
                </a:pathLst>
              </a:custGeom>
              <a:solidFill>
                <a:srgbClr val="FDAE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BDBCB47-B42A-ACCB-F01E-B3BD2CEEE528}"/>
                  </a:ext>
                </a:extLst>
              </p:cNvPr>
              <p:cNvSpPr/>
              <p:nvPr/>
            </p:nvSpPr>
            <p:spPr>
              <a:xfrm>
                <a:off x="4547806" y="2271331"/>
                <a:ext cx="4186999" cy="623982"/>
              </a:xfrm>
              <a:custGeom>
                <a:avLst/>
                <a:gdLst>
                  <a:gd name="connsiteX0" fmla="*/ 67532 w 4186999"/>
                  <a:gd name="connsiteY0" fmla="*/ 623983 h 623982"/>
                  <a:gd name="connsiteX1" fmla="*/ 4119468 w 4186999"/>
                  <a:gd name="connsiteY1" fmla="*/ 623983 h 623982"/>
                  <a:gd name="connsiteX2" fmla="*/ 4186999 w 4186999"/>
                  <a:gd name="connsiteY2" fmla="*/ 600837 h 623982"/>
                  <a:gd name="connsiteX3" fmla="*/ 4186999 w 4186999"/>
                  <a:gd name="connsiteY3" fmla="*/ 23146 h 623982"/>
                  <a:gd name="connsiteX4" fmla="*/ 4119468 w 4186999"/>
                  <a:gd name="connsiteY4" fmla="*/ 0 h 623982"/>
                  <a:gd name="connsiteX5" fmla="*/ 67532 w 4186999"/>
                  <a:gd name="connsiteY5" fmla="*/ 0 h 623982"/>
                  <a:gd name="connsiteX6" fmla="*/ 0 w 4186999"/>
                  <a:gd name="connsiteY6" fmla="*/ 23146 h 623982"/>
                  <a:gd name="connsiteX7" fmla="*/ 0 w 4186999"/>
                  <a:gd name="connsiteY7" fmla="*/ 600837 h 623982"/>
                  <a:gd name="connsiteX8" fmla="*/ 67532 w 4186999"/>
                  <a:gd name="connsiteY8" fmla="*/ 623983 h 623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999" h="623982">
                    <a:moveTo>
                      <a:pt x="67532" y="623983"/>
                    </a:moveTo>
                    <a:lnTo>
                      <a:pt x="4119468" y="623983"/>
                    </a:lnTo>
                    <a:cubicBezTo>
                      <a:pt x="4164521" y="623983"/>
                      <a:pt x="4186999" y="616268"/>
                      <a:pt x="4186999" y="600837"/>
                    </a:cubicBezTo>
                    <a:lnTo>
                      <a:pt x="4186999" y="23146"/>
                    </a:lnTo>
                    <a:cubicBezTo>
                      <a:pt x="4186999" y="7715"/>
                      <a:pt x="4164521" y="0"/>
                      <a:pt x="4119468" y="0"/>
                    </a:cubicBezTo>
                    <a:lnTo>
                      <a:pt x="67532" y="0"/>
                    </a:lnTo>
                    <a:cubicBezTo>
                      <a:pt x="22479" y="0"/>
                      <a:pt x="0" y="7715"/>
                      <a:pt x="0" y="23146"/>
                    </a:cubicBezTo>
                    <a:lnTo>
                      <a:pt x="0" y="600837"/>
                    </a:lnTo>
                    <a:cubicBezTo>
                      <a:pt x="0" y="616268"/>
                      <a:pt x="22479" y="623983"/>
                      <a:pt x="67532" y="62398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D7191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F9F566-7A91-8316-9C0F-D92AAD07F572}"/>
                </a:ext>
              </a:extLst>
            </p:cNvPr>
            <p:cNvSpPr txBox="1"/>
            <p:nvPr/>
          </p:nvSpPr>
          <p:spPr>
            <a:xfrm>
              <a:off x="4201709" y="875332"/>
              <a:ext cx="4987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A. The Career F</a:t>
              </a:r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unnel: Interest vs. Leadership Placement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068727-FFAB-FD23-C6E2-EAEF16FB698A}"/>
                </a:ext>
              </a:extLst>
            </p:cNvPr>
            <p:cNvSpPr txBox="1"/>
            <p:nvPr/>
          </p:nvSpPr>
          <p:spPr>
            <a:xfrm>
              <a:off x="6206714" y="1224154"/>
              <a:ext cx="869182" cy="474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700" b="1" spc="0" baseline="0" dirty="0">
                  <a:ln/>
                  <a:solidFill>
                    <a:srgbClr val="2C7BB6"/>
                  </a:solidFill>
                  <a:latin typeface="Arial"/>
                  <a:cs typeface="Arial"/>
                  <a:sym typeface="Arial"/>
                  <a:rtl val="0"/>
                </a:rPr>
                <a:t>34%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DCF148-BFFB-76F2-6C7F-7ABB12B53418}"/>
                </a:ext>
              </a:extLst>
            </p:cNvPr>
            <p:cNvSpPr txBox="1"/>
            <p:nvPr/>
          </p:nvSpPr>
          <p:spPr>
            <a:xfrm>
              <a:off x="3870251" y="1615468"/>
              <a:ext cx="55360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of fellows inter</a:t>
              </a:r>
              <a:r>
                <a:rPr lang="en-US" sz="12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ested in AS at start of fellowship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01D868-B345-84DD-8B3A-93A3985C8139}"/>
                </a:ext>
              </a:extLst>
            </p:cNvPr>
            <p:cNvSpPr txBox="1"/>
            <p:nvPr/>
          </p:nvSpPr>
          <p:spPr>
            <a:xfrm>
              <a:off x="6206714" y="2261141"/>
              <a:ext cx="869182" cy="474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700" b="1" spc="0" baseline="0">
                  <a:ln/>
                  <a:solidFill>
                    <a:srgbClr val="D7191C"/>
                  </a:solidFill>
                  <a:latin typeface="Arial"/>
                  <a:cs typeface="Arial"/>
                  <a:sym typeface="Arial"/>
                  <a:rtl val="0"/>
                </a:rPr>
                <a:t>22%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1A96F5C-A046-BF50-F1BE-AA1762956CF4}"/>
                </a:ext>
              </a:extLst>
            </p:cNvPr>
            <p:cNvSpPr txBox="1"/>
            <p:nvPr/>
          </p:nvSpPr>
          <p:spPr>
            <a:xfrm>
              <a:off x="4550735" y="2642412"/>
              <a:ext cx="4182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secur</a:t>
              </a:r>
              <a:r>
                <a:rPr lang="en-US" sz="12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ed AS leadership positions upon graduation</a:t>
              </a:r>
            </a:p>
          </p:txBody>
        </p:sp>
        <p:grpSp>
          <p:nvGrpSpPr>
            <p:cNvPr id="29" name="Graphic 4">
              <a:extLst>
                <a:ext uri="{FF2B5EF4-FFF2-40B4-BE49-F238E27FC236}">
                  <a16:creationId xmlns:a16="http://schemas.microsoft.com/office/drawing/2014/main" id="{111B4B4B-001A-2B79-E163-7A76C39B5269}"/>
                </a:ext>
              </a:extLst>
            </p:cNvPr>
            <p:cNvGrpSpPr/>
            <p:nvPr/>
          </p:nvGrpSpPr>
          <p:grpSpPr>
            <a:xfrm>
              <a:off x="8911622" y="2006822"/>
              <a:ext cx="793748" cy="588263"/>
              <a:chOff x="8911622" y="2006822"/>
              <a:chExt cx="793748" cy="588263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30CD6711-91FB-B58F-F5EE-447CEBE99253}"/>
                  </a:ext>
                </a:extLst>
              </p:cNvPr>
              <p:cNvSpPr/>
              <p:nvPr/>
            </p:nvSpPr>
            <p:spPr>
              <a:xfrm>
                <a:off x="8988837" y="2006822"/>
                <a:ext cx="646652" cy="588263"/>
              </a:xfrm>
              <a:custGeom>
                <a:avLst/>
                <a:gdLst>
                  <a:gd name="connsiteX0" fmla="*/ 551402 w 646652"/>
                  <a:gd name="connsiteY0" fmla="*/ 0 h 588263"/>
                  <a:gd name="connsiteX1" fmla="*/ 646652 w 646652"/>
                  <a:gd name="connsiteY1" fmla="*/ 95250 h 588263"/>
                  <a:gd name="connsiteX2" fmla="*/ 646652 w 646652"/>
                  <a:gd name="connsiteY2" fmla="*/ 493014 h 588263"/>
                  <a:gd name="connsiteX3" fmla="*/ 551402 w 646652"/>
                  <a:gd name="connsiteY3" fmla="*/ 588264 h 588263"/>
                  <a:gd name="connsiteX4" fmla="*/ 95250 w 646652"/>
                  <a:gd name="connsiteY4" fmla="*/ 588264 h 588263"/>
                  <a:gd name="connsiteX5" fmla="*/ 0 w 646652"/>
                  <a:gd name="connsiteY5" fmla="*/ 493014 h 588263"/>
                  <a:gd name="connsiteX6" fmla="*/ 0 w 646652"/>
                  <a:gd name="connsiteY6" fmla="*/ 95250 h 588263"/>
                  <a:gd name="connsiteX7" fmla="*/ 95250 w 646652"/>
                  <a:gd name="connsiteY7" fmla="*/ 0 h 58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652" h="588263">
                    <a:moveTo>
                      <a:pt x="551402" y="0"/>
                    </a:moveTo>
                    <a:cubicBezTo>
                      <a:pt x="604007" y="0"/>
                      <a:pt x="646652" y="42645"/>
                      <a:pt x="646652" y="95250"/>
                    </a:cubicBezTo>
                    <a:lnTo>
                      <a:pt x="646652" y="493014"/>
                    </a:lnTo>
                    <a:cubicBezTo>
                      <a:pt x="646652" y="545619"/>
                      <a:pt x="604007" y="588264"/>
                      <a:pt x="551402" y="588264"/>
                    </a:cubicBezTo>
                    <a:lnTo>
                      <a:pt x="95250" y="588264"/>
                    </a:lnTo>
                    <a:cubicBezTo>
                      <a:pt x="42645" y="588264"/>
                      <a:pt x="0" y="545619"/>
                      <a:pt x="0" y="493014"/>
                    </a:cubicBezTo>
                    <a:lnTo>
                      <a:pt x="0" y="95250"/>
                    </a:lnTo>
                    <a:cubicBezTo>
                      <a:pt x="0" y="42645"/>
                      <a:pt x="42645" y="0"/>
                      <a:pt x="95250" y="0"/>
                    </a:cubicBezTo>
                    <a:close/>
                  </a:path>
                </a:pathLst>
              </a:custGeom>
              <a:noFill/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961116-8195-2D8E-F6CD-D79476A1BC9B}"/>
                  </a:ext>
                </a:extLst>
              </p:cNvPr>
              <p:cNvSpPr txBox="1"/>
              <p:nvPr/>
            </p:nvSpPr>
            <p:spPr>
              <a:xfrm>
                <a:off x="8911622" y="2028677"/>
                <a:ext cx="79374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spc="0" baseline="0" dirty="0">
                    <a:ln/>
                    <a:latin typeface="Arial"/>
                    <a:cs typeface="Arial"/>
                    <a:sym typeface="Arial"/>
                    <a:rtl val="0"/>
                  </a:rPr>
                  <a:t>12% GAP</a:t>
                </a:r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D533701-5F51-F1EF-54C9-2165FDCDCEC4}"/>
                </a:ext>
              </a:extLst>
            </p:cNvPr>
            <p:cNvSpPr/>
            <p:nvPr/>
          </p:nvSpPr>
          <p:spPr>
            <a:xfrm>
              <a:off x="3372643" y="3732015"/>
              <a:ext cx="6753225" cy="2310765"/>
            </a:xfrm>
            <a:custGeom>
              <a:avLst/>
              <a:gdLst>
                <a:gd name="connsiteX0" fmla="*/ 0 w 6753225"/>
                <a:gd name="connsiteY0" fmla="*/ 0 h 2310765"/>
                <a:gd name="connsiteX1" fmla="*/ 6753225 w 6753225"/>
                <a:gd name="connsiteY1" fmla="*/ 0 h 2310765"/>
                <a:gd name="connsiteX2" fmla="*/ 6753225 w 6753225"/>
                <a:gd name="connsiteY2" fmla="*/ 2310765 h 2310765"/>
                <a:gd name="connsiteX3" fmla="*/ 0 w 6753225"/>
                <a:gd name="connsiteY3" fmla="*/ 2310765 h 231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3225" h="2310765">
                  <a:moveTo>
                    <a:pt x="0" y="0"/>
                  </a:moveTo>
                  <a:lnTo>
                    <a:pt x="6753225" y="0"/>
                  </a:lnTo>
                  <a:lnTo>
                    <a:pt x="6753225" y="2310765"/>
                  </a:lnTo>
                  <a:lnTo>
                    <a:pt x="0" y="231076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FC86D62A-D89D-25F6-E3C4-2090D4367BD6}"/>
                </a:ext>
              </a:extLst>
            </p:cNvPr>
            <p:cNvGrpSpPr/>
            <p:nvPr/>
          </p:nvGrpSpPr>
          <p:grpSpPr>
            <a:xfrm>
              <a:off x="5357939" y="5452992"/>
              <a:ext cx="156305" cy="484822"/>
              <a:chOff x="5249989" y="5172837"/>
              <a:chExt cx="156305" cy="48482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60F057C-11E2-86B6-487D-09302D088D1C}"/>
                  </a:ext>
                </a:extLst>
              </p:cNvPr>
              <p:cNvSpPr/>
              <p:nvPr/>
            </p:nvSpPr>
            <p:spPr>
              <a:xfrm>
                <a:off x="5249989" y="5172837"/>
                <a:ext cx="156305" cy="484822"/>
              </a:xfrm>
              <a:custGeom>
                <a:avLst/>
                <a:gdLst>
                  <a:gd name="connsiteX0" fmla="*/ 0 w 156305"/>
                  <a:gd name="connsiteY0" fmla="*/ 0 h 484822"/>
                  <a:gd name="connsiteX1" fmla="*/ 156305 w 156305"/>
                  <a:gd name="connsiteY1" fmla="*/ 0 h 484822"/>
                  <a:gd name="connsiteX2" fmla="*/ 156305 w 156305"/>
                  <a:gd name="connsiteY2" fmla="*/ 484822 h 484822"/>
                  <a:gd name="connsiteX3" fmla="*/ 0 w 156305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05" h="484822">
                    <a:moveTo>
                      <a:pt x="0" y="0"/>
                    </a:moveTo>
                    <a:lnTo>
                      <a:pt x="156305" y="0"/>
                    </a:lnTo>
                    <a:lnTo>
                      <a:pt x="156305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7FE50E1-6502-109A-1C03-D22519B48317}"/>
                  </a:ext>
                </a:extLst>
              </p:cNvPr>
              <p:cNvSpPr/>
              <p:nvPr/>
            </p:nvSpPr>
            <p:spPr>
              <a:xfrm>
                <a:off x="5249989" y="5172837"/>
                <a:ext cx="156305" cy="484822"/>
              </a:xfrm>
              <a:custGeom>
                <a:avLst/>
                <a:gdLst>
                  <a:gd name="connsiteX0" fmla="*/ 0 w 156305"/>
                  <a:gd name="connsiteY0" fmla="*/ 0 h 484822"/>
                  <a:gd name="connsiteX1" fmla="*/ 156305 w 156305"/>
                  <a:gd name="connsiteY1" fmla="*/ 0 h 484822"/>
                  <a:gd name="connsiteX2" fmla="*/ 156305 w 156305"/>
                  <a:gd name="connsiteY2" fmla="*/ 484822 h 484822"/>
                  <a:gd name="connsiteX3" fmla="*/ 0 w 156305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05" h="484822">
                    <a:moveTo>
                      <a:pt x="0" y="0"/>
                    </a:moveTo>
                    <a:lnTo>
                      <a:pt x="156305" y="0"/>
                    </a:lnTo>
                    <a:lnTo>
                      <a:pt x="156305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46C8D4D-910E-0E3D-9963-D88502874B11}"/>
                </a:ext>
              </a:extLst>
            </p:cNvPr>
            <p:cNvSpPr/>
            <p:nvPr/>
          </p:nvSpPr>
          <p:spPr>
            <a:xfrm>
              <a:off x="5592444" y="4644986"/>
              <a:ext cx="9525" cy="484822"/>
            </a:xfrm>
            <a:custGeom>
              <a:avLst/>
              <a:gdLst>
                <a:gd name="connsiteX0" fmla="*/ 0 w 9525"/>
                <a:gd name="connsiteY0" fmla="*/ 484822 h 484822"/>
                <a:gd name="connsiteX1" fmla="*/ 0 w 9525"/>
                <a:gd name="connsiteY1" fmla="*/ 484822 h 484822"/>
                <a:gd name="connsiteX2" fmla="*/ 0 w 9525"/>
                <a:gd name="connsiteY2" fmla="*/ 0 h 484822"/>
                <a:gd name="connsiteX3" fmla="*/ 0 w 9525"/>
                <a:gd name="connsiteY3" fmla="*/ 484822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84822">
                  <a:moveTo>
                    <a:pt x="0" y="484822"/>
                  </a:moveTo>
                  <a:lnTo>
                    <a:pt x="0" y="484822"/>
                  </a:lnTo>
                  <a:lnTo>
                    <a:pt x="0" y="0"/>
                  </a:lnTo>
                  <a:lnTo>
                    <a:pt x="0" y="484822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9E27901F-B4C4-720E-CF6B-68173A033179}"/>
                </a:ext>
              </a:extLst>
            </p:cNvPr>
            <p:cNvGrpSpPr/>
            <p:nvPr/>
          </p:nvGrpSpPr>
          <p:grpSpPr>
            <a:xfrm>
              <a:off x="4654423" y="3837075"/>
              <a:ext cx="156305" cy="484822"/>
              <a:chOff x="4546473" y="3556920"/>
              <a:chExt cx="156305" cy="484822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A2C4959-9335-4B54-62F4-14754B40B436}"/>
                  </a:ext>
                </a:extLst>
              </p:cNvPr>
              <p:cNvSpPr/>
              <p:nvPr/>
            </p:nvSpPr>
            <p:spPr>
              <a:xfrm>
                <a:off x="4546473" y="3556920"/>
                <a:ext cx="156305" cy="484822"/>
              </a:xfrm>
              <a:custGeom>
                <a:avLst/>
                <a:gdLst>
                  <a:gd name="connsiteX0" fmla="*/ 0 w 156305"/>
                  <a:gd name="connsiteY0" fmla="*/ 0 h 484822"/>
                  <a:gd name="connsiteX1" fmla="*/ 156305 w 156305"/>
                  <a:gd name="connsiteY1" fmla="*/ 0 h 484822"/>
                  <a:gd name="connsiteX2" fmla="*/ 156305 w 156305"/>
                  <a:gd name="connsiteY2" fmla="*/ 484822 h 484822"/>
                  <a:gd name="connsiteX3" fmla="*/ 0 w 156305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05" h="484822">
                    <a:moveTo>
                      <a:pt x="0" y="0"/>
                    </a:moveTo>
                    <a:lnTo>
                      <a:pt x="156305" y="0"/>
                    </a:lnTo>
                    <a:lnTo>
                      <a:pt x="156305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8D88CBE-F678-6028-ABDB-E0BA21349D80}"/>
                  </a:ext>
                </a:extLst>
              </p:cNvPr>
              <p:cNvSpPr/>
              <p:nvPr/>
            </p:nvSpPr>
            <p:spPr>
              <a:xfrm>
                <a:off x="4546473" y="3556920"/>
                <a:ext cx="156305" cy="484822"/>
              </a:xfrm>
              <a:custGeom>
                <a:avLst/>
                <a:gdLst>
                  <a:gd name="connsiteX0" fmla="*/ 0 w 156305"/>
                  <a:gd name="connsiteY0" fmla="*/ 0 h 484822"/>
                  <a:gd name="connsiteX1" fmla="*/ 156305 w 156305"/>
                  <a:gd name="connsiteY1" fmla="*/ 0 h 484822"/>
                  <a:gd name="connsiteX2" fmla="*/ 156305 w 156305"/>
                  <a:gd name="connsiteY2" fmla="*/ 484822 h 484822"/>
                  <a:gd name="connsiteX3" fmla="*/ 0 w 156305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05" h="484822">
                    <a:moveTo>
                      <a:pt x="0" y="0"/>
                    </a:moveTo>
                    <a:lnTo>
                      <a:pt x="156305" y="0"/>
                    </a:lnTo>
                    <a:lnTo>
                      <a:pt x="156305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1" name="Graphic 4">
              <a:extLst>
                <a:ext uri="{FF2B5EF4-FFF2-40B4-BE49-F238E27FC236}">
                  <a16:creationId xmlns:a16="http://schemas.microsoft.com/office/drawing/2014/main" id="{2889AF88-D044-9627-DFC4-98E4435F8472}"/>
                </a:ext>
              </a:extLst>
            </p:cNvPr>
            <p:cNvGrpSpPr/>
            <p:nvPr/>
          </p:nvGrpSpPr>
          <p:grpSpPr>
            <a:xfrm>
              <a:off x="5514244" y="5452992"/>
              <a:ext cx="312610" cy="484822"/>
              <a:chOff x="5406294" y="5172837"/>
              <a:chExt cx="312610" cy="484822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B1AF1A2-303A-400C-3F75-C9EE8F293D24}"/>
                  </a:ext>
                </a:extLst>
              </p:cNvPr>
              <p:cNvSpPr/>
              <p:nvPr/>
            </p:nvSpPr>
            <p:spPr>
              <a:xfrm>
                <a:off x="5406294" y="5172837"/>
                <a:ext cx="312610" cy="484822"/>
              </a:xfrm>
              <a:custGeom>
                <a:avLst/>
                <a:gdLst>
                  <a:gd name="connsiteX0" fmla="*/ 0 w 312610"/>
                  <a:gd name="connsiteY0" fmla="*/ 0 h 484822"/>
                  <a:gd name="connsiteX1" fmla="*/ 312611 w 312610"/>
                  <a:gd name="connsiteY1" fmla="*/ 0 h 484822"/>
                  <a:gd name="connsiteX2" fmla="*/ 312611 w 312610"/>
                  <a:gd name="connsiteY2" fmla="*/ 484822 h 484822"/>
                  <a:gd name="connsiteX3" fmla="*/ 0 w 312610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10" h="484822">
                    <a:moveTo>
                      <a:pt x="0" y="0"/>
                    </a:moveTo>
                    <a:lnTo>
                      <a:pt x="312611" y="0"/>
                    </a:lnTo>
                    <a:lnTo>
                      <a:pt x="312611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FDAE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8B67770-4618-B9CD-8A27-61D205836819}"/>
                  </a:ext>
                </a:extLst>
              </p:cNvPr>
              <p:cNvSpPr/>
              <p:nvPr/>
            </p:nvSpPr>
            <p:spPr>
              <a:xfrm>
                <a:off x="5406294" y="5172837"/>
                <a:ext cx="312610" cy="484822"/>
              </a:xfrm>
              <a:custGeom>
                <a:avLst/>
                <a:gdLst>
                  <a:gd name="connsiteX0" fmla="*/ 0 w 312610"/>
                  <a:gd name="connsiteY0" fmla="*/ 0 h 484822"/>
                  <a:gd name="connsiteX1" fmla="*/ 312611 w 312610"/>
                  <a:gd name="connsiteY1" fmla="*/ 0 h 484822"/>
                  <a:gd name="connsiteX2" fmla="*/ 312611 w 312610"/>
                  <a:gd name="connsiteY2" fmla="*/ 484822 h 484822"/>
                  <a:gd name="connsiteX3" fmla="*/ 0 w 312610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10" h="484822">
                    <a:moveTo>
                      <a:pt x="0" y="0"/>
                    </a:moveTo>
                    <a:lnTo>
                      <a:pt x="312611" y="0"/>
                    </a:lnTo>
                    <a:lnTo>
                      <a:pt x="312611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4">
              <a:extLst>
                <a:ext uri="{FF2B5EF4-FFF2-40B4-BE49-F238E27FC236}">
                  <a16:creationId xmlns:a16="http://schemas.microsoft.com/office/drawing/2014/main" id="{95C732B3-F7A7-CDCE-4203-3CA393DA595B}"/>
                </a:ext>
              </a:extLst>
            </p:cNvPr>
            <p:cNvGrpSpPr/>
            <p:nvPr/>
          </p:nvGrpSpPr>
          <p:grpSpPr>
            <a:xfrm>
              <a:off x="5592445" y="4644986"/>
              <a:ext cx="312610" cy="484822"/>
              <a:chOff x="5484495" y="4364831"/>
              <a:chExt cx="312610" cy="484822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1E48E68-7DFB-2645-7DE9-39A628E6625E}"/>
                  </a:ext>
                </a:extLst>
              </p:cNvPr>
              <p:cNvSpPr/>
              <p:nvPr/>
            </p:nvSpPr>
            <p:spPr>
              <a:xfrm>
                <a:off x="5484495" y="4364831"/>
                <a:ext cx="312610" cy="484822"/>
              </a:xfrm>
              <a:custGeom>
                <a:avLst/>
                <a:gdLst>
                  <a:gd name="connsiteX0" fmla="*/ 0 w 312610"/>
                  <a:gd name="connsiteY0" fmla="*/ 0 h 484822"/>
                  <a:gd name="connsiteX1" fmla="*/ 312610 w 312610"/>
                  <a:gd name="connsiteY1" fmla="*/ 0 h 484822"/>
                  <a:gd name="connsiteX2" fmla="*/ 312610 w 312610"/>
                  <a:gd name="connsiteY2" fmla="*/ 484822 h 484822"/>
                  <a:gd name="connsiteX3" fmla="*/ 0 w 312610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10" h="484822">
                    <a:moveTo>
                      <a:pt x="0" y="0"/>
                    </a:moveTo>
                    <a:lnTo>
                      <a:pt x="312610" y="0"/>
                    </a:lnTo>
                    <a:lnTo>
                      <a:pt x="312610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FDAE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BDE7B7E2-7085-1D83-FAB0-DD3705CB2382}"/>
                  </a:ext>
                </a:extLst>
              </p:cNvPr>
              <p:cNvSpPr/>
              <p:nvPr/>
            </p:nvSpPr>
            <p:spPr>
              <a:xfrm>
                <a:off x="5484495" y="4364831"/>
                <a:ext cx="312610" cy="484822"/>
              </a:xfrm>
              <a:custGeom>
                <a:avLst/>
                <a:gdLst>
                  <a:gd name="connsiteX0" fmla="*/ 0 w 312610"/>
                  <a:gd name="connsiteY0" fmla="*/ 0 h 484822"/>
                  <a:gd name="connsiteX1" fmla="*/ 312610 w 312610"/>
                  <a:gd name="connsiteY1" fmla="*/ 0 h 484822"/>
                  <a:gd name="connsiteX2" fmla="*/ 312610 w 312610"/>
                  <a:gd name="connsiteY2" fmla="*/ 484822 h 484822"/>
                  <a:gd name="connsiteX3" fmla="*/ 0 w 312610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610" h="484822">
                    <a:moveTo>
                      <a:pt x="0" y="0"/>
                    </a:moveTo>
                    <a:lnTo>
                      <a:pt x="312610" y="0"/>
                    </a:lnTo>
                    <a:lnTo>
                      <a:pt x="312610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aphic 4">
              <a:extLst>
                <a:ext uri="{FF2B5EF4-FFF2-40B4-BE49-F238E27FC236}">
                  <a16:creationId xmlns:a16="http://schemas.microsoft.com/office/drawing/2014/main" id="{0D872A45-8B74-449E-AEEA-4022BA972EC8}"/>
                </a:ext>
              </a:extLst>
            </p:cNvPr>
            <p:cNvGrpSpPr/>
            <p:nvPr/>
          </p:nvGrpSpPr>
          <p:grpSpPr>
            <a:xfrm>
              <a:off x="4810823" y="3837075"/>
              <a:ext cx="469011" cy="484822"/>
              <a:chOff x="4702873" y="3556920"/>
              <a:chExt cx="469011" cy="484822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50CDD3-8F65-2B9B-CEEB-CFD6E9518B28}"/>
                  </a:ext>
                </a:extLst>
              </p:cNvPr>
              <p:cNvSpPr/>
              <p:nvPr/>
            </p:nvSpPr>
            <p:spPr>
              <a:xfrm>
                <a:off x="4702873" y="3556920"/>
                <a:ext cx="469011" cy="484822"/>
              </a:xfrm>
              <a:custGeom>
                <a:avLst/>
                <a:gdLst>
                  <a:gd name="connsiteX0" fmla="*/ 0 w 469011"/>
                  <a:gd name="connsiteY0" fmla="*/ 0 h 484822"/>
                  <a:gd name="connsiteX1" fmla="*/ 469011 w 469011"/>
                  <a:gd name="connsiteY1" fmla="*/ 0 h 484822"/>
                  <a:gd name="connsiteX2" fmla="*/ 469011 w 469011"/>
                  <a:gd name="connsiteY2" fmla="*/ 484822 h 484822"/>
                  <a:gd name="connsiteX3" fmla="*/ 0 w 469011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011" h="484822">
                    <a:moveTo>
                      <a:pt x="0" y="0"/>
                    </a:moveTo>
                    <a:lnTo>
                      <a:pt x="469011" y="0"/>
                    </a:lnTo>
                    <a:lnTo>
                      <a:pt x="469011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FDAE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81DBFA9-BF48-1120-46A8-4ADAD98D2F82}"/>
                  </a:ext>
                </a:extLst>
              </p:cNvPr>
              <p:cNvSpPr/>
              <p:nvPr/>
            </p:nvSpPr>
            <p:spPr>
              <a:xfrm>
                <a:off x="4702873" y="3556920"/>
                <a:ext cx="469011" cy="484822"/>
              </a:xfrm>
              <a:custGeom>
                <a:avLst/>
                <a:gdLst>
                  <a:gd name="connsiteX0" fmla="*/ 0 w 469011"/>
                  <a:gd name="connsiteY0" fmla="*/ 0 h 484822"/>
                  <a:gd name="connsiteX1" fmla="*/ 469011 w 469011"/>
                  <a:gd name="connsiteY1" fmla="*/ 0 h 484822"/>
                  <a:gd name="connsiteX2" fmla="*/ 469011 w 469011"/>
                  <a:gd name="connsiteY2" fmla="*/ 484822 h 484822"/>
                  <a:gd name="connsiteX3" fmla="*/ 0 w 469011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011" h="484822">
                    <a:moveTo>
                      <a:pt x="0" y="0"/>
                    </a:moveTo>
                    <a:lnTo>
                      <a:pt x="469011" y="0"/>
                    </a:lnTo>
                    <a:lnTo>
                      <a:pt x="469011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4">
              <a:extLst>
                <a:ext uri="{FF2B5EF4-FFF2-40B4-BE49-F238E27FC236}">
                  <a16:creationId xmlns:a16="http://schemas.microsoft.com/office/drawing/2014/main" id="{1D6913FE-1ECE-7CFB-DAD3-6F9A87A284DA}"/>
                </a:ext>
              </a:extLst>
            </p:cNvPr>
            <p:cNvGrpSpPr/>
            <p:nvPr/>
          </p:nvGrpSpPr>
          <p:grpSpPr>
            <a:xfrm>
              <a:off x="5826855" y="5452992"/>
              <a:ext cx="156305" cy="484822"/>
              <a:chOff x="5718905" y="5172837"/>
              <a:chExt cx="156305" cy="484822"/>
            </a:xfrm>
            <a:solidFill>
              <a:schemeClr val="bg1">
                <a:lumMod val="85000"/>
              </a:schemeClr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4B49FAD-6AAA-714C-9781-5F6B6794A55F}"/>
                  </a:ext>
                </a:extLst>
              </p:cNvPr>
              <p:cNvSpPr/>
              <p:nvPr/>
            </p:nvSpPr>
            <p:spPr>
              <a:xfrm>
                <a:off x="5718905" y="5172837"/>
                <a:ext cx="156305" cy="484822"/>
              </a:xfrm>
              <a:custGeom>
                <a:avLst/>
                <a:gdLst>
                  <a:gd name="connsiteX0" fmla="*/ 0 w 156305"/>
                  <a:gd name="connsiteY0" fmla="*/ 0 h 484822"/>
                  <a:gd name="connsiteX1" fmla="*/ 156305 w 156305"/>
                  <a:gd name="connsiteY1" fmla="*/ 0 h 484822"/>
                  <a:gd name="connsiteX2" fmla="*/ 156305 w 156305"/>
                  <a:gd name="connsiteY2" fmla="*/ 484822 h 484822"/>
                  <a:gd name="connsiteX3" fmla="*/ 0 w 156305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05" h="484822">
                    <a:moveTo>
                      <a:pt x="0" y="0"/>
                    </a:moveTo>
                    <a:lnTo>
                      <a:pt x="156305" y="0"/>
                    </a:lnTo>
                    <a:lnTo>
                      <a:pt x="156305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6A305DD-500A-1423-371C-20D60100D67F}"/>
                  </a:ext>
                </a:extLst>
              </p:cNvPr>
              <p:cNvSpPr/>
              <p:nvPr/>
            </p:nvSpPr>
            <p:spPr>
              <a:xfrm>
                <a:off x="5718905" y="5172837"/>
                <a:ext cx="156305" cy="484822"/>
              </a:xfrm>
              <a:custGeom>
                <a:avLst/>
                <a:gdLst>
                  <a:gd name="connsiteX0" fmla="*/ 0 w 156305"/>
                  <a:gd name="connsiteY0" fmla="*/ 0 h 484822"/>
                  <a:gd name="connsiteX1" fmla="*/ 156305 w 156305"/>
                  <a:gd name="connsiteY1" fmla="*/ 0 h 484822"/>
                  <a:gd name="connsiteX2" fmla="*/ 156305 w 156305"/>
                  <a:gd name="connsiteY2" fmla="*/ 484822 h 484822"/>
                  <a:gd name="connsiteX3" fmla="*/ 0 w 156305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05" h="484822">
                    <a:moveTo>
                      <a:pt x="0" y="0"/>
                    </a:moveTo>
                    <a:lnTo>
                      <a:pt x="156305" y="0"/>
                    </a:lnTo>
                    <a:lnTo>
                      <a:pt x="156305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9B9B0F8-7110-7EA9-EEFE-28778060B636}"/>
                </a:ext>
              </a:extLst>
            </p:cNvPr>
            <p:cNvSpPr/>
            <p:nvPr/>
          </p:nvSpPr>
          <p:spPr>
            <a:xfrm>
              <a:off x="5905055" y="4644986"/>
              <a:ext cx="9525" cy="484822"/>
            </a:xfrm>
            <a:custGeom>
              <a:avLst/>
              <a:gdLst>
                <a:gd name="connsiteX0" fmla="*/ 0 w 9525"/>
                <a:gd name="connsiteY0" fmla="*/ 484822 h 484822"/>
                <a:gd name="connsiteX1" fmla="*/ 0 w 9525"/>
                <a:gd name="connsiteY1" fmla="*/ 484822 h 484822"/>
                <a:gd name="connsiteX2" fmla="*/ 0 w 9525"/>
                <a:gd name="connsiteY2" fmla="*/ 0 h 484822"/>
                <a:gd name="connsiteX3" fmla="*/ 0 w 9525"/>
                <a:gd name="connsiteY3" fmla="*/ 484822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484822">
                  <a:moveTo>
                    <a:pt x="0" y="484822"/>
                  </a:moveTo>
                  <a:lnTo>
                    <a:pt x="0" y="484822"/>
                  </a:lnTo>
                  <a:lnTo>
                    <a:pt x="0" y="0"/>
                  </a:lnTo>
                  <a:lnTo>
                    <a:pt x="0" y="484822"/>
                  </a:lnTo>
                  <a:close/>
                </a:path>
              </a:pathLst>
            </a:custGeom>
            <a:noFill/>
            <a:ln w="476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4">
              <a:extLst>
                <a:ext uri="{FF2B5EF4-FFF2-40B4-BE49-F238E27FC236}">
                  <a16:creationId xmlns:a16="http://schemas.microsoft.com/office/drawing/2014/main" id="{F196163A-2848-E7DC-3E3A-16A6CB17C4C2}"/>
                </a:ext>
              </a:extLst>
            </p:cNvPr>
            <p:cNvGrpSpPr/>
            <p:nvPr/>
          </p:nvGrpSpPr>
          <p:grpSpPr>
            <a:xfrm>
              <a:off x="5279739" y="3837075"/>
              <a:ext cx="1250632" cy="484822"/>
              <a:chOff x="5171789" y="3556920"/>
              <a:chExt cx="1250632" cy="484822"/>
            </a:xfrm>
            <a:solidFill>
              <a:schemeClr val="bg1">
                <a:lumMod val="85000"/>
              </a:schemeClr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9B9E60E-F716-DAD7-9C1E-9B37AD829419}"/>
                  </a:ext>
                </a:extLst>
              </p:cNvPr>
              <p:cNvSpPr/>
              <p:nvPr/>
            </p:nvSpPr>
            <p:spPr>
              <a:xfrm>
                <a:off x="5171789" y="3556920"/>
                <a:ext cx="1250632" cy="484822"/>
              </a:xfrm>
              <a:custGeom>
                <a:avLst/>
                <a:gdLst>
                  <a:gd name="connsiteX0" fmla="*/ 0 w 1250632"/>
                  <a:gd name="connsiteY0" fmla="*/ 0 h 484822"/>
                  <a:gd name="connsiteX1" fmla="*/ 1250632 w 1250632"/>
                  <a:gd name="connsiteY1" fmla="*/ 0 h 484822"/>
                  <a:gd name="connsiteX2" fmla="*/ 1250632 w 1250632"/>
                  <a:gd name="connsiteY2" fmla="*/ 484822 h 484822"/>
                  <a:gd name="connsiteX3" fmla="*/ 0 w 1250632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2" h="484822">
                    <a:moveTo>
                      <a:pt x="0" y="0"/>
                    </a:moveTo>
                    <a:lnTo>
                      <a:pt x="1250632" y="0"/>
                    </a:lnTo>
                    <a:lnTo>
                      <a:pt x="1250632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682AE50-79BF-2700-9B16-0F16DFA844AD}"/>
                  </a:ext>
                </a:extLst>
              </p:cNvPr>
              <p:cNvSpPr/>
              <p:nvPr/>
            </p:nvSpPr>
            <p:spPr>
              <a:xfrm>
                <a:off x="5171789" y="3556920"/>
                <a:ext cx="1250632" cy="484822"/>
              </a:xfrm>
              <a:custGeom>
                <a:avLst/>
                <a:gdLst>
                  <a:gd name="connsiteX0" fmla="*/ 0 w 1250632"/>
                  <a:gd name="connsiteY0" fmla="*/ 0 h 484822"/>
                  <a:gd name="connsiteX1" fmla="*/ 1250632 w 1250632"/>
                  <a:gd name="connsiteY1" fmla="*/ 0 h 484822"/>
                  <a:gd name="connsiteX2" fmla="*/ 1250632 w 1250632"/>
                  <a:gd name="connsiteY2" fmla="*/ 484822 h 484822"/>
                  <a:gd name="connsiteX3" fmla="*/ 0 w 1250632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0632" h="484822">
                    <a:moveTo>
                      <a:pt x="0" y="0"/>
                    </a:moveTo>
                    <a:lnTo>
                      <a:pt x="1250632" y="0"/>
                    </a:lnTo>
                    <a:lnTo>
                      <a:pt x="1250632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grp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7" name="Graphic 4">
              <a:extLst>
                <a:ext uri="{FF2B5EF4-FFF2-40B4-BE49-F238E27FC236}">
                  <a16:creationId xmlns:a16="http://schemas.microsoft.com/office/drawing/2014/main" id="{049B435E-8414-8CF3-4551-9F0F8EF47C3C}"/>
                </a:ext>
              </a:extLst>
            </p:cNvPr>
            <p:cNvGrpSpPr/>
            <p:nvPr/>
          </p:nvGrpSpPr>
          <p:grpSpPr>
            <a:xfrm>
              <a:off x="5983255" y="5452992"/>
              <a:ext cx="2188559" cy="484822"/>
              <a:chOff x="5875305" y="5172837"/>
              <a:chExt cx="2188559" cy="484822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B4C476B-DD97-8521-CA8C-B82F10955912}"/>
                  </a:ext>
                </a:extLst>
              </p:cNvPr>
              <p:cNvSpPr/>
              <p:nvPr/>
            </p:nvSpPr>
            <p:spPr>
              <a:xfrm>
                <a:off x="5875305" y="5172837"/>
                <a:ext cx="2188559" cy="484822"/>
              </a:xfrm>
              <a:custGeom>
                <a:avLst/>
                <a:gdLst>
                  <a:gd name="connsiteX0" fmla="*/ 0 w 2188559"/>
                  <a:gd name="connsiteY0" fmla="*/ 0 h 484822"/>
                  <a:gd name="connsiteX1" fmla="*/ 2188559 w 2188559"/>
                  <a:gd name="connsiteY1" fmla="*/ 0 h 484822"/>
                  <a:gd name="connsiteX2" fmla="*/ 2188559 w 2188559"/>
                  <a:gd name="connsiteY2" fmla="*/ 484822 h 484822"/>
                  <a:gd name="connsiteX3" fmla="*/ 0 w 2188559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8559" h="484822">
                    <a:moveTo>
                      <a:pt x="0" y="0"/>
                    </a:moveTo>
                    <a:lnTo>
                      <a:pt x="2188559" y="0"/>
                    </a:lnTo>
                    <a:lnTo>
                      <a:pt x="2188559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ABD9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48D3357-CBB8-00B6-AC01-B749EBF4429A}"/>
                  </a:ext>
                </a:extLst>
              </p:cNvPr>
              <p:cNvSpPr/>
              <p:nvPr/>
            </p:nvSpPr>
            <p:spPr>
              <a:xfrm>
                <a:off x="5875305" y="5172837"/>
                <a:ext cx="2188559" cy="484822"/>
              </a:xfrm>
              <a:custGeom>
                <a:avLst/>
                <a:gdLst>
                  <a:gd name="connsiteX0" fmla="*/ 0 w 2188559"/>
                  <a:gd name="connsiteY0" fmla="*/ 0 h 484822"/>
                  <a:gd name="connsiteX1" fmla="*/ 2188559 w 2188559"/>
                  <a:gd name="connsiteY1" fmla="*/ 0 h 484822"/>
                  <a:gd name="connsiteX2" fmla="*/ 2188559 w 2188559"/>
                  <a:gd name="connsiteY2" fmla="*/ 484822 h 484822"/>
                  <a:gd name="connsiteX3" fmla="*/ 0 w 2188559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8559" h="484822">
                    <a:moveTo>
                      <a:pt x="0" y="0"/>
                    </a:moveTo>
                    <a:lnTo>
                      <a:pt x="2188559" y="0"/>
                    </a:lnTo>
                    <a:lnTo>
                      <a:pt x="2188559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4">
              <a:extLst>
                <a:ext uri="{FF2B5EF4-FFF2-40B4-BE49-F238E27FC236}">
                  <a16:creationId xmlns:a16="http://schemas.microsoft.com/office/drawing/2014/main" id="{FEDA5202-3294-15C1-6703-B2D4D6516133}"/>
                </a:ext>
              </a:extLst>
            </p:cNvPr>
            <p:cNvGrpSpPr/>
            <p:nvPr/>
          </p:nvGrpSpPr>
          <p:grpSpPr>
            <a:xfrm>
              <a:off x="5905055" y="4644986"/>
              <a:ext cx="2344864" cy="484822"/>
              <a:chOff x="5797105" y="4364831"/>
              <a:chExt cx="2344864" cy="484822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8DE74EF-78D4-D3F3-A4D4-6BF7F0EA6962}"/>
                  </a:ext>
                </a:extLst>
              </p:cNvPr>
              <p:cNvSpPr/>
              <p:nvPr/>
            </p:nvSpPr>
            <p:spPr>
              <a:xfrm>
                <a:off x="5797105" y="4364831"/>
                <a:ext cx="2344864" cy="484822"/>
              </a:xfrm>
              <a:custGeom>
                <a:avLst/>
                <a:gdLst>
                  <a:gd name="connsiteX0" fmla="*/ 0 w 2344864"/>
                  <a:gd name="connsiteY0" fmla="*/ 0 h 484822"/>
                  <a:gd name="connsiteX1" fmla="*/ 2344865 w 2344864"/>
                  <a:gd name="connsiteY1" fmla="*/ 0 h 484822"/>
                  <a:gd name="connsiteX2" fmla="*/ 2344865 w 2344864"/>
                  <a:gd name="connsiteY2" fmla="*/ 484822 h 484822"/>
                  <a:gd name="connsiteX3" fmla="*/ 0 w 2344864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4864" h="484822">
                    <a:moveTo>
                      <a:pt x="0" y="0"/>
                    </a:moveTo>
                    <a:lnTo>
                      <a:pt x="2344865" y="0"/>
                    </a:lnTo>
                    <a:lnTo>
                      <a:pt x="2344865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ABD9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3659B15-E5C6-CCFC-EA7D-67D613319998}"/>
                  </a:ext>
                </a:extLst>
              </p:cNvPr>
              <p:cNvSpPr/>
              <p:nvPr/>
            </p:nvSpPr>
            <p:spPr>
              <a:xfrm>
                <a:off x="5797105" y="4364831"/>
                <a:ext cx="2344864" cy="484822"/>
              </a:xfrm>
              <a:custGeom>
                <a:avLst/>
                <a:gdLst>
                  <a:gd name="connsiteX0" fmla="*/ 0 w 2344864"/>
                  <a:gd name="connsiteY0" fmla="*/ 0 h 484822"/>
                  <a:gd name="connsiteX1" fmla="*/ 2344865 w 2344864"/>
                  <a:gd name="connsiteY1" fmla="*/ 0 h 484822"/>
                  <a:gd name="connsiteX2" fmla="*/ 2344865 w 2344864"/>
                  <a:gd name="connsiteY2" fmla="*/ 484822 h 484822"/>
                  <a:gd name="connsiteX3" fmla="*/ 0 w 2344864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44864" h="484822">
                    <a:moveTo>
                      <a:pt x="0" y="0"/>
                    </a:moveTo>
                    <a:lnTo>
                      <a:pt x="2344865" y="0"/>
                    </a:lnTo>
                    <a:lnTo>
                      <a:pt x="2344865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" name="Graphic 4">
              <a:extLst>
                <a:ext uri="{FF2B5EF4-FFF2-40B4-BE49-F238E27FC236}">
                  <a16:creationId xmlns:a16="http://schemas.microsoft.com/office/drawing/2014/main" id="{1CA2CAD1-6CEE-D09F-B197-F3974A4511EF}"/>
                </a:ext>
              </a:extLst>
            </p:cNvPr>
            <p:cNvGrpSpPr/>
            <p:nvPr/>
          </p:nvGrpSpPr>
          <p:grpSpPr>
            <a:xfrm>
              <a:off x="6530371" y="3837075"/>
              <a:ext cx="1875853" cy="484822"/>
              <a:chOff x="6422421" y="3556920"/>
              <a:chExt cx="1875853" cy="484822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41D100A-28B2-EE8C-7B0C-EC46E5E5287C}"/>
                  </a:ext>
                </a:extLst>
              </p:cNvPr>
              <p:cNvSpPr/>
              <p:nvPr/>
            </p:nvSpPr>
            <p:spPr>
              <a:xfrm>
                <a:off x="6422421" y="3556920"/>
                <a:ext cx="1875853" cy="484822"/>
              </a:xfrm>
              <a:custGeom>
                <a:avLst/>
                <a:gdLst>
                  <a:gd name="connsiteX0" fmla="*/ 0 w 1875853"/>
                  <a:gd name="connsiteY0" fmla="*/ 0 h 484822"/>
                  <a:gd name="connsiteX1" fmla="*/ 1875853 w 1875853"/>
                  <a:gd name="connsiteY1" fmla="*/ 0 h 484822"/>
                  <a:gd name="connsiteX2" fmla="*/ 1875853 w 1875853"/>
                  <a:gd name="connsiteY2" fmla="*/ 484822 h 484822"/>
                  <a:gd name="connsiteX3" fmla="*/ 0 w 1875853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5853" h="484822">
                    <a:moveTo>
                      <a:pt x="0" y="0"/>
                    </a:moveTo>
                    <a:lnTo>
                      <a:pt x="1875853" y="0"/>
                    </a:lnTo>
                    <a:lnTo>
                      <a:pt x="1875853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ABD9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6745580-10FE-045A-FACA-B9528DD1DAEB}"/>
                  </a:ext>
                </a:extLst>
              </p:cNvPr>
              <p:cNvSpPr/>
              <p:nvPr/>
            </p:nvSpPr>
            <p:spPr>
              <a:xfrm>
                <a:off x="6422421" y="3556920"/>
                <a:ext cx="1875853" cy="484822"/>
              </a:xfrm>
              <a:custGeom>
                <a:avLst/>
                <a:gdLst>
                  <a:gd name="connsiteX0" fmla="*/ 0 w 1875853"/>
                  <a:gd name="connsiteY0" fmla="*/ 0 h 484822"/>
                  <a:gd name="connsiteX1" fmla="*/ 1875853 w 1875853"/>
                  <a:gd name="connsiteY1" fmla="*/ 0 h 484822"/>
                  <a:gd name="connsiteX2" fmla="*/ 1875853 w 1875853"/>
                  <a:gd name="connsiteY2" fmla="*/ 484822 h 484822"/>
                  <a:gd name="connsiteX3" fmla="*/ 0 w 1875853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5853" h="484822">
                    <a:moveTo>
                      <a:pt x="0" y="0"/>
                    </a:moveTo>
                    <a:lnTo>
                      <a:pt x="1875853" y="0"/>
                    </a:lnTo>
                    <a:lnTo>
                      <a:pt x="1875853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6" name="Graphic 4">
              <a:extLst>
                <a:ext uri="{FF2B5EF4-FFF2-40B4-BE49-F238E27FC236}">
                  <a16:creationId xmlns:a16="http://schemas.microsoft.com/office/drawing/2014/main" id="{0CCA15CC-3D9F-28F5-9077-49E58E32BF22}"/>
                </a:ext>
              </a:extLst>
            </p:cNvPr>
            <p:cNvGrpSpPr/>
            <p:nvPr/>
          </p:nvGrpSpPr>
          <p:grpSpPr>
            <a:xfrm>
              <a:off x="8171719" y="5452992"/>
              <a:ext cx="1406937" cy="484822"/>
              <a:chOff x="8063769" y="5172837"/>
              <a:chExt cx="1406937" cy="484822"/>
            </a:xfrm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C83DED0-50C9-C2CC-561C-3F34F87F8C8C}"/>
                  </a:ext>
                </a:extLst>
              </p:cNvPr>
              <p:cNvSpPr/>
              <p:nvPr/>
            </p:nvSpPr>
            <p:spPr>
              <a:xfrm>
                <a:off x="8063769" y="5172837"/>
                <a:ext cx="1406937" cy="484822"/>
              </a:xfrm>
              <a:custGeom>
                <a:avLst/>
                <a:gdLst>
                  <a:gd name="connsiteX0" fmla="*/ 0 w 1406937"/>
                  <a:gd name="connsiteY0" fmla="*/ 0 h 484822"/>
                  <a:gd name="connsiteX1" fmla="*/ 1406938 w 1406937"/>
                  <a:gd name="connsiteY1" fmla="*/ 0 h 484822"/>
                  <a:gd name="connsiteX2" fmla="*/ 1406938 w 1406937"/>
                  <a:gd name="connsiteY2" fmla="*/ 484822 h 484822"/>
                  <a:gd name="connsiteX3" fmla="*/ 0 w 1406937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6937" h="484822">
                    <a:moveTo>
                      <a:pt x="0" y="0"/>
                    </a:moveTo>
                    <a:lnTo>
                      <a:pt x="1406938" y="0"/>
                    </a:lnTo>
                    <a:lnTo>
                      <a:pt x="1406938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4BC0695-019F-3E77-E65E-D83BC06811F8}"/>
                  </a:ext>
                </a:extLst>
              </p:cNvPr>
              <p:cNvSpPr/>
              <p:nvPr/>
            </p:nvSpPr>
            <p:spPr>
              <a:xfrm>
                <a:off x="8063769" y="5172837"/>
                <a:ext cx="1406937" cy="484822"/>
              </a:xfrm>
              <a:custGeom>
                <a:avLst/>
                <a:gdLst>
                  <a:gd name="connsiteX0" fmla="*/ 0 w 1406937"/>
                  <a:gd name="connsiteY0" fmla="*/ 0 h 484822"/>
                  <a:gd name="connsiteX1" fmla="*/ 1406938 w 1406937"/>
                  <a:gd name="connsiteY1" fmla="*/ 0 h 484822"/>
                  <a:gd name="connsiteX2" fmla="*/ 1406938 w 1406937"/>
                  <a:gd name="connsiteY2" fmla="*/ 484822 h 484822"/>
                  <a:gd name="connsiteX3" fmla="*/ 0 w 1406937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6937" h="484822">
                    <a:moveTo>
                      <a:pt x="0" y="0"/>
                    </a:moveTo>
                    <a:lnTo>
                      <a:pt x="1406938" y="0"/>
                    </a:lnTo>
                    <a:lnTo>
                      <a:pt x="1406938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Graphic 4">
              <a:extLst>
                <a:ext uri="{FF2B5EF4-FFF2-40B4-BE49-F238E27FC236}">
                  <a16:creationId xmlns:a16="http://schemas.microsoft.com/office/drawing/2014/main" id="{339E3967-7043-0870-9F89-AF4487C6E024}"/>
                </a:ext>
              </a:extLst>
            </p:cNvPr>
            <p:cNvGrpSpPr/>
            <p:nvPr/>
          </p:nvGrpSpPr>
          <p:grpSpPr>
            <a:xfrm>
              <a:off x="8249920" y="4644986"/>
              <a:ext cx="1563243" cy="484822"/>
              <a:chOff x="8141970" y="4364831"/>
              <a:chExt cx="1563243" cy="484822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55923E9-EBD8-BD62-B814-7E4E261DCBE4}"/>
                  </a:ext>
                </a:extLst>
              </p:cNvPr>
              <p:cNvSpPr/>
              <p:nvPr/>
            </p:nvSpPr>
            <p:spPr>
              <a:xfrm>
                <a:off x="8141970" y="4364831"/>
                <a:ext cx="1563243" cy="484822"/>
              </a:xfrm>
              <a:custGeom>
                <a:avLst/>
                <a:gdLst>
                  <a:gd name="connsiteX0" fmla="*/ 0 w 1563243"/>
                  <a:gd name="connsiteY0" fmla="*/ 0 h 484822"/>
                  <a:gd name="connsiteX1" fmla="*/ 1563243 w 1563243"/>
                  <a:gd name="connsiteY1" fmla="*/ 0 h 484822"/>
                  <a:gd name="connsiteX2" fmla="*/ 1563243 w 1563243"/>
                  <a:gd name="connsiteY2" fmla="*/ 484822 h 484822"/>
                  <a:gd name="connsiteX3" fmla="*/ 0 w 1563243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243" h="484822">
                    <a:moveTo>
                      <a:pt x="0" y="0"/>
                    </a:moveTo>
                    <a:lnTo>
                      <a:pt x="1563243" y="0"/>
                    </a:lnTo>
                    <a:lnTo>
                      <a:pt x="1563243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496AF9F-5ED7-EC8B-E2DE-BDFD8359E087}"/>
                  </a:ext>
                </a:extLst>
              </p:cNvPr>
              <p:cNvSpPr/>
              <p:nvPr/>
            </p:nvSpPr>
            <p:spPr>
              <a:xfrm>
                <a:off x="8141970" y="4364831"/>
                <a:ext cx="1563243" cy="484822"/>
              </a:xfrm>
              <a:custGeom>
                <a:avLst/>
                <a:gdLst>
                  <a:gd name="connsiteX0" fmla="*/ 0 w 1563243"/>
                  <a:gd name="connsiteY0" fmla="*/ 0 h 484822"/>
                  <a:gd name="connsiteX1" fmla="*/ 1563243 w 1563243"/>
                  <a:gd name="connsiteY1" fmla="*/ 0 h 484822"/>
                  <a:gd name="connsiteX2" fmla="*/ 1563243 w 1563243"/>
                  <a:gd name="connsiteY2" fmla="*/ 484822 h 484822"/>
                  <a:gd name="connsiteX3" fmla="*/ 0 w 1563243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63243" h="484822">
                    <a:moveTo>
                      <a:pt x="0" y="0"/>
                    </a:moveTo>
                    <a:lnTo>
                      <a:pt x="1563243" y="0"/>
                    </a:lnTo>
                    <a:lnTo>
                      <a:pt x="1563243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aphic 4">
              <a:extLst>
                <a:ext uri="{FF2B5EF4-FFF2-40B4-BE49-F238E27FC236}">
                  <a16:creationId xmlns:a16="http://schemas.microsoft.com/office/drawing/2014/main" id="{37A4CF7F-7295-4C02-E101-5F0B81A4B32D}"/>
                </a:ext>
              </a:extLst>
            </p:cNvPr>
            <p:cNvGrpSpPr/>
            <p:nvPr/>
          </p:nvGrpSpPr>
          <p:grpSpPr>
            <a:xfrm>
              <a:off x="8406225" y="3837075"/>
              <a:ext cx="469011" cy="484822"/>
              <a:chOff x="8298275" y="3556920"/>
              <a:chExt cx="469011" cy="48482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4CE8A83-3434-3614-60BA-7C38F677ABA1}"/>
                  </a:ext>
                </a:extLst>
              </p:cNvPr>
              <p:cNvSpPr/>
              <p:nvPr/>
            </p:nvSpPr>
            <p:spPr>
              <a:xfrm>
                <a:off x="8298275" y="3556920"/>
                <a:ext cx="469011" cy="484822"/>
              </a:xfrm>
              <a:custGeom>
                <a:avLst/>
                <a:gdLst>
                  <a:gd name="connsiteX0" fmla="*/ 0 w 469011"/>
                  <a:gd name="connsiteY0" fmla="*/ 0 h 484822"/>
                  <a:gd name="connsiteX1" fmla="*/ 469011 w 469011"/>
                  <a:gd name="connsiteY1" fmla="*/ 0 h 484822"/>
                  <a:gd name="connsiteX2" fmla="*/ 469011 w 469011"/>
                  <a:gd name="connsiteY2" fmla="*/ 484822 h 484822"/>
                  <a:gd name="connsiteX3" fmla="*/ 0 w 469011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011" h="484822">
                    <a:moveTo>
                      <a:pt x="0" y="0"/>
                    </a:moveTo>
                    <a:lnTo>
                      <a:pt x="469011" y="0"/>
                    </a:lnTo>
                    <a:lnTo>
                      <a:pt x="469011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04A10C8-7DEC-4B9D-F7B8-49EA2047B87D}"/>
                  </a:ext>
                </a:extLst>
              </p:cNvPr>
              <p:cNvSpPr/>
              <p:nvPr/>
            </p:nvSpPr>
            <p:spPr>
              <a:xfrm>
                <a:off x="8298275" y="3556920"/>
                <a:ext cx="469011" cy="484822"/>
              </a:xfrm>
              <a:custGeom>
                <a:avLst/>
                <a:gdLst>
                  <a:gd name="connsiteX0" fmla="*/ 0 w 469011"/>
                  <a:gd name="connsiteY0" fmla="*/ 0 h 484822"/>
                  <a:gd name="connsiteX1" fmla="*/ 469011 w 469011"/>
                  <a:gd name="connsiteY1" fmla="*/ 0 h 484822"/>
                  <a:gd name="connsiteX2" fmla="*/ 469011 w 469011"/>
                  <a:gd name="connsiteY2" fmla="*/ 484822 h 484822"/>
                  <a:gd name="connsiteX3" fmla="*/ 0 w 469011"/>
                  <a:gd name="connsiteY3" fmla="*/ 4848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011" h="484822">
                    <a:moveTo>
                      <a:pt x="0" y="0"/>
                    </a:moveTo>
                    <a:lnTo>
                      <a:pt x="469011" y="0"/>
                    </a:lnTo>
                    <a:lnTo>
                      <a:pt x="469011" y="484822"/>
                    </a:lnTo>
                    <a:lnTo>
                      <a:pt x="0" y="484822"/>
                    </a:lnTo>
                    <a:close/>
                  </a:path>
                </a:pathLst>
              </a:custGeom>
              <a:noFill/>
              <a:ln w="476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74FFF7F-D86B-5CFA-4DF5-E49548380B70}"/>
                </a:ext>
              </a:extLst>
            </p:cNvPr>
            <p:cNvSpPr/>
            <p:nvPr/>
          </p:nvSpPr>
          <p:spPr>
            <a:xfrm>
              <a:off x="3372643" y="6042780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39732D0-3CB0-8CE7-E8B6-20BAA0A7592D}"/>
                </a:ext>
              </a:extLst>
            </p:cNvPr>
            <p:cNvSpPr txBox="1"/>
            <p:nvPr/>
          </p:nvSpPr>
          <p:spPr>
            <a:xfrm>
              <a:off x="3180715" y="6049802"/>
              <a:ext cx="4138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−60</a:t>
              </a: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E7E1CBA-EA45-1C80-FE02-21D8AFEA53B2}"/>
                </a:ext>
              </a:extLst>
            </p:cNvPr>
            <p:cNvSpPr/>
            <p:nvPr/>
          </p:nvSpPr>
          <p:spPr>
            <a:xfrm>
              <a:off x="4216749" y="6042780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A3F5B6-800E-7076-9A62-E6E6ECFD02E6}"/>
                </a:ext>
              </a:extLst>
            </p:cNvPr>
            <p:cNvSpPr txBox="1"/>
            <p:nvPr/>
          </p:nvSpPr>
          <p:spPr>
            <a:xfrm>
              <a:off x="4024820" y="6049802"/>
              <a:ext cx="4138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−40</a:t>
              </a: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122324D-CA9D-CE96-809E-20C42672AC52}"/>
                </a:ext>
              </a:extLst>
            </p:cNvPr>
            <p:cNvSpPr/>
            <p:nvPr/>
          </p:nvSpPr>
          <p:spPr>
            <a:xfrm>
              <a:off x="5060950" y="6042780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5221077-DAEA-B7BE-7E4B-007084FE0DBC}"/>
                </a:ext>
              </a:extLst>
            </p:cNvPr>
            <p:cNvSpPr txBox="1"/>
            <p:nvPr/>
          </p:nvSpPr>
          <p:spPr>
            <a:xfrm>
              <a:off x="4869021" y="6049802"/>
              <a:ext cx="4138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−20</a:t>
              </a: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47A0D25-9050-C6CA-A50A-C6D8F801AB04}"/>
                </a:ext>
              </a:extLst>
            </p:cNvPr>
            <p:cNvSpPr/>
            <p:nvPr/>
          </p:nvSpPr>
          <p:spPr>
            <a:xfrm>
              <a:off x="5905055" y="6042780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26D6D83-5DE0-1C44-3209-650B06C28225}"/>
                </a:ext>
              </a:extLst>
            </p:cNvPr>
            <p:cNvSpPr txBox="1"/>
            <p:nvPr/>
          </p:nvSpPr>
          <p:spPr>
            <a:xfrm>
              <a:off x="5783326" y="6049802"/>
              <a:ext cx="26000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23D1715-D74D-17DC-1E56-CFA00C4D9426}"/>
                </a:ext>
              </a:extLst>
            </p:cNvPr>
            <p:cNvSpPr/>
            <p:nvPr/>
          </p:nvSpPr>
          <p:spPr>
            <a:xfrm>
              <a:off x="6749161" y="6042780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157D500-AEC5-D7F1-810E-20DD7C0BBEB4}"/>
                </a:ext>
              </a:extLst>
            </p:cNvPr>
            <p:cNvSpPr txBox="1"/>
            <p:nvPr/>
          </p:nvSpPr>
          <p:spPr>
            <a:xfrm>
              <a:off x="6597237" y="604980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2BCAFFE-2EBC-DA47-137C-322989D5B912}"/>
                </a:ext>
              </a:extLst>
            </p:cNvPr>
            <p:cNvSpPr/>
            <p:nvPr/>
          </p:nvSpPr>
          <p:spPr>
            <a:xfrm>
              <a:off x="7593361" y="6042780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C9B32A6-2832-AEA0-5519-8ED7F6C13512}"/>
                </a:ext>
              </a:extLst>
            </p:cNvPr>
            <p:cNvSpPr txBox="1"/>
            <p:nvPr/>
          </p:nvSpPr>
          <p:spPr>
            <a:xfrm>
              <a:off x="7441342" y="604980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B75E80D-7897-D388-E172-F9FF076DB873}"/>
                </a:ext>
              </a:extLst>
            </p:cNvPr>
            <p:cNvSpPr/>
            <p:nvPr/>
          </p:nvSpPr>
          <p:spPr>
            <a:xfrm>
              <a:off x="8437467" y="6042780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79410D6-DBA5-715A-C896-F19EE2BDD3E5}"/>
                </a:ext>
              </a:extLst>
            </p:cNvPr>
            <p:cNvSpPr txBox="1"/>
            <p:nvPr/>
          </p:nvSpPr>
          <p:spPr>
            <a:xfrm>
              <a:off x="8285448" y="604980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60</a:t>
              </a: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EFC8157-C237-7962-EEA6-A285A3BDF739}"/>
                </a:ext>
              </a:extLst>
            </p:cNvPr>
            <p:cNvSpPr/>
            <p:nvPr/>
          </p:nvSpPr>
          <p:spPr>
            <a:xfrm>
              <a:off x="9281668" y="6042780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FF41838-69E8-3E93-0F87-66609716362B}"/>
                </a:ext>
              </a:extLst>
            </p:cNvPr>
            <p:cNvSpPr txBox="1"/>
            <p:nvPr/>
          </p:nvSpPr>
          <p:spPr>
            <a:xfrm>
              <a:off x="9129649" y="604980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80</a:t>
              </a: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C2EE75F-993A-ABFF-2AFB-4301EBDB7068}"/>
                </a:ext>
              </a:extLst>
            </p:cNvPr>
            <p:cNvSpPr/>
            <p:nvPr/>
          </p:nvSpPr>
          <p:spPr>
            <a:xfrm>
              <a:off x="10125773" y="6042780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AA45F69-BFE6-0FFA-1839-141517FE59AE}"/>
                </a:ext>
              </a:extLst>
            </p:cNvPr>
            <p:cNvSpPr txBox="1"/>
            <p:nvPr/>
          </p:nvSpPr>
          <p:spPr>
            <a:xfrm>
              <a:off x="9943465" y="6049802"/>
              <a:ext cx="41069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05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2C89819-1883-F454-8C95-26DE768DCB71}"/>
                </a:ext>
              </a:extLst>
            </p:cNvPr>
            <p:cNvSpPr txBox="1"/>
            <p:nvPr/>
          </p:nvSpPr>
          <p:spPr>
            <a:xfrm>
              <a:off x="6094053" y="6345795"/>
              <a:ext cx="12939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Percentage (%)</a:t>
              </a: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C78935D-0FF8-C036-1B58-488153925C05}"/>
                </a:ext>
              </a:extLst>
            </p:cNvPr>
            <p:cNvSpPr/>
            <p:nvPr/>
          </p:nvSpPr>
          <p:spPr>
            <a:xfrm>
              <a:off x="3339306" y="5695403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B2504AA-D909-C4FE-663B-9414D51A76E2}"/>
                </a:ext>
              </a:extLst>
            </p:cNvPr>
            <p:cNvSpPr txBox="1"/>
            <p:nvPr/>
          </p:nvSpPr>
          <p:spPr>
            <a:xfrm>
              <a:off x="1581777" y="5444133"/>
              <a:ext cx="178208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General education / background knowledge</a:t>
              </a: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95C70C9-6819-43C3-E322-BA19DA3D0449}"/>
                </a:ext>
              </a:extLst>
            </p:cNvPr>
            <p:cNvSpPr/>
            <p:nvPr/>
          </p:nvSpPr>
          <p:spPr>
            <a:xfrm>
              <a:off x="3339306" y="4887397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96B2B4D-68E8-CE6E-FA14-DF7001186DC1}"/>
                </a:ext>
              </a:extLst>
            </p:cNvPr>
            <p:cNvSpPr txBox="1"/>
            <p:nvPr/>
          </p:nvSpPr>
          <p:spPr>
            <a:xfrm>
              <a:off x="1766108" y="4647144"/>
              <a:ext cx="14134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Ability to use AS in clinical practice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8B5D79F-E1DF-B54B-1C81-83AE2458B82E}"/>
                </a:ext>
              </a:extLst>
            </p:cNvPr>
            <p:cNvSpPr txBox="1"/>
            <p:nvPr/>
          </p:nvSpPr>
          <p:spPr>
            <a:xfrm>
              <a:off x="1648151" y="3849035"/>
              <a:ext cx="16493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Ability to assume a leadership role in AS 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8F7BA7C-AE9C-D849-326E-340AC32C243C}"/>
                </a:ext>
              </a:extLst>
            </p:cNvPr>
            <p:cNvSpPr/>
            <p:nvPr/>
          </p:nvSpPr>
          <p:spPr>
            <a:xfrm>
              <a:off x="3372643" y="3732015"/>
              <a:ext cx="9525" cy="2310765"/>
            </a:xfrm>
            <a:custGeom>
              <a:avLst/>
              <a:gdLst>
                <a:gd name="connsiteX0" fmla="*/ 0 w 9525"/>
                <a:gd name="connsiteY0" fmla="*/ 2310765 h 2310765"/>
                <a:gd name="connsiteX1" fmla="*/ 0 w 9525"/>
                <a:gd name="connsiteY1" fmla="*/ 0 h 231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310765">
                  <a:moveTo>
                    <a:pt x="0" y="2310765"/>
                  </a:moveTo>
                  <a:lnTo>
                    <a:pt x="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452239E-7206-9803-BBD5-BEE5F16779E5}"/>
                </a:ext>
              </a:extLst>
            </p:cNvPr>
            <p:cNvSpPr/>
            <p:nvPr/>
          </p:nvSpPr>
          <p:spPr>
            <a:xfrm>
              <a:off x="10125773" y="3732015"/>
              <a:ext cx="9525" cy="2310765"/>
            </a:xfrm>
            <a:custGeom>
              <a:avLst/>
              <a:gdLst>
                <a:gd name="connsiteX0" fmla="*/ 0 w 9525"/>
                <a:gd name="connsiteY0" fmla="*/ 2310765 h 2310765"/>
                <a:gd name="connsiteX1" fmla="*/ 0 w 9525"/>
                <a:gd name="connsiteY1" fmla="*/ 0 h 2310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310765">
                  <a:moveTo>
                    <a:pt x="0" y="2310765"/>
                  </a:moveTo>
                  <a:lnTo>
                    <a:pt x="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739CAC7-DC09-9ECA-8CF6-52932BA9B381}"/>
                </a:ext>
              </a:extLst>
            </p:cNvPr>
            <p:cNvSpPr/>
            <p:nvPr/>
          </p:nvSpPr>
          <p:spPr>
            <a:xfrm>
              <a:off x="3372643" y="6042780"/>
              <a:ext cx="6753129" cy="9525"/>
            </a:xfrm>
            <a:custGeom>
              <a:avLst/>
              <a:gdLst>
                <a:gd name="connsiteX0" fmla="*/ 0 w 6753129"/>
                <a:gd name="connsiteY0" fmla="*/ 0 h 9525"/>
                <a:gd name="connsiteX1" fmla="*/ 6753130 w 675312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3129" h="9525">
                  <a:moveTo>
                    <a:pt x="0" y="0"/>
                  </a:moveTo>
                  <a:lnTo>
                    <a:pt x="675313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2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122DB6F-1276-D4AB-E562-AD652AA2ED23}"/>
                </a:ext>
              </a:extLst>
            </p:cNvPr>
            <p:cNvSpPr/>
            <p:nvPr/>
          </p:nvSpPr>
          <p:spPr>
            <a:xfrm>
              <a:off x="3372643" y="3732015"/>
              <a:ext cx="6753129" cy="9525"/>
            </a:xfrm>
            <a:custGeom>
              <a:avLst/>
              <a:gdLst>
                <a:gd name="connsiteX0" fmla="*/ 0 w 6753129"/>
                <a:gd name="connsiteY0" fmla="*/ 0 h 9525"/>
                <a:gd name="connsiteX1" fmla="*/ 6753130 w 6753129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53129" h="9525">
                  <a:moveTo>
                    <a:pt x="0" y="0"/>
                  </a:moveTo>
                  <a:lnTo>
                    <a:pt x="675313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8654199-B1A5-3841-D4BE-B5D1F98CE3E7}"/>
                </a:ext>
              </a:extLst>
            </p:cNvPr>
            <p:cNvSpPr txBox="1"/>
            <p:nvPr/>
          </p:nvSpPr>
          <p:spPr>
            <a:xfrm>
              <a:off x="5421477" y="5559916"/>
              <a:ext cx="482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11%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069E3C9-8662-879F-F58A-AB15C42E7665}"/>
                </a:ext>
              </a:extLst>
            </p:cNvPr>
            <p:cNvSpPr txBox="1"/>
            <p:nvPr/>
          </p:nvSpPr>
          <p:spPr>
            <a:xfrm>
              <a:off x="7586884" y="5559916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85%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BB2BAC6-4828-1703-2155-CF3F5149F4DD}"/>
                </a:ext>
              </a:extLst>
            </p:cNvPr>
            <p:cNvSpPr txBox="1"/>
            <p:nvPr/>
          </p:nvSpPr>
          <p:spPr>
            <a:xfrm>
              <a:off x="5561387" y="4751910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7%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F7A3870-42C9-728D-DCAD-910C4EF338A6}"/>
                </a:ext>
              </a:extLst>
            </p:cNvPr>
            <p:cNvSpPr txBox="1"/>
            <p:nvPr/>
          </p:nvSpPr>
          <p:spPr>
            <a:xfrm>
              <a:off x="7665085" y="475191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93%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72A401E-51ED-E6EE-410D-A024990068D8}"/>
                </a:ext>
              </a:extLst>
            </p:cNvPr>
            <p:cNvSpPr txBox="1"/>
            <p:nvPr/>
          </p:nvSpPr>
          <p:spPr>
            <a:xfrm>
              <a:off x="4773104" y="394400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15%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C8E98AE-9FBF-8AD6-DBFF-FBC8F16AE61C}"/>
                </a:ext>
              </a:extLst>
            </p:cNvPr>
            <p:cNvSpPr txBox="1"/>
            <p:nvPr/>
          </p:nvSpPr>
          <p:spPr>
            <a:xfrm>
              <a:off x="5711031" y="394400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30%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A5B073F-7F0C-A364-C6BD-3922D4D5388C}"/>
                </a:ext>
              </a:extLst>
            </p:cNvPr>
            <p:cNvSpPr txBox="1"/>
            <p:nvPr/>
          </p:nvSpPr>
          <p:spPr>
            <a:xfrm>
              <a:off x="7508684" y="394400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56%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5552A34-55BE-644E-114C-A2BA069FEDDC}"/>
                </a:ext>
              </a:extLst>
            </p:cNvPr>
            <p:cNvSpPr txBox="1"/>
            <p:nvPr/>
          </p:nvSpPr>
          <p:spPr>
            <a:xfrm>
              <a:off x="3975574" y="3417426"/>
              <a:ext cx="58654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B. The Satisfaction Gap: Preparedness Across Competency Levels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7F9DF0A-810F-6993-8A29-C4B1C743B25A}"/>
                </a:ext>
              </a:extLst>
            </p:cNvPr>
            <p:cNvGrpSpPr/>
            <p:nvPr/>
          </p:nvGrpSpPr>
          <p:grpSpPr>
            <a:xfrm>
              <a:off x="3460604" y="4975671"/>
              <a:ext cx="1450736" cy="276999"/>
              <a:chOff x="3449796" y="4975671"/>
              <a:chExt cx="1450736" cy="276999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211C311-0E11-2851-81D1-1463D94ACA56}"/>
                  </a:ext>
                </a:extLst>
              </p:cNvPr>
              <p:cNvSpPr/>
              <p:nvPr/>
            </p:nvSpPr>
            <p:spPr>
              <a:xfrm>
                <a:off x="3449796" y="5076473"/>
                <a:ext cx="171450" cy="60007"/>
              </a:xfrm>
              <a:custGeom>
                <a:avLst/>
                <a:gdLst>
                  <a:gd name="connsiteX0" fmla="*/ 0 w 171450"/>
                  <a:gd name="connsiteY0" fmla="*/ 0 h 60007"/>
                  <a:gd name="connsiteX1" fmla="*/ 171450 w 171450"/>
                  <a:gd name="connsiteY1" fmla="*/ 0 h 60007"/>
                  <a:gd name="connsiteX2" fmla="*/ 171450 w 171450"/>
                  <a:gd name="connsiteY2" fmla="*/ 60007 h 60007"/>
                  <a:gd name="connsiteX3" fmla="*/ 0 w 171450"/>
                  <a:gd name="connsiteY3" fmla="*/ 60007 h 6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60007">
                    <a:moveTo>
                      <a:pt x="0" y="0"/>
                    </a:moveTo>
                    <a:lnTo>
                      <a:pt x="171450" y="0"/>
                    </a:lnTo>
                    <a:lnTo>
                      <a:pt x="171450" y="60007"/>
                    </a:lnTo>
                    <a:lnTo>
                      <a:pt x="0" y="60007"/>
                    </a:ln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861AAD1-23CE-C8B8-F49E-0A55E9FEC5AB}"/>
                  </a:ext>
                </a:extLst>
              </p:cNvPr>
              <p:cNvSpPr txBox="1"/>
              <p:nvPr/>
            </p:nvSpPr>
            <p:spPr>
              <a:xfrm>
                <a:off x="3581388" y="4975671"/>
                <a:ext cx="131914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Very Dissatisfied</a:t>
                </a:r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93D675A-C05D-69D3-68E5-1B67299D0CA9}"/>
                </a:ext>
              </a:extLst>
            </p:cNvPr>
            <p:cNvGrpSpPr/>
            <p:nvPr/>
          </p:nvGrpSpPr>
          <p:grpSpPr>
            <a:xfrm>
              <a:off x="3460604" y="5181213"/>
              <a:ext cx="1867965" cy="276999"/>
              <a:chOff x="3449796" y="5360119"/>
              <a:chExt cx="1867965" cy="276999"/>
            </a:xfrm>
          </p:grpSpPr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3F7740E-A32A-49B0-C071-928F8FAFBD83}"/>
                  </a:ext>
                </a:extLst>
              </p:cNvPr>
              <p:cNvSpPr/>
              <p:nvPr/>
            </p:nvSpPr>
            <p:spPr>
              <a:xfrm>
                <a:off x="3449796" y="5458213"/>
                <a:ext cx="171450" cy="60007"/>
              </a:xfrm>
              <a:custGeom>
                <a:avLst/>
                <a:gdLst>
                  <a:gd name="connsiteX0" fmla="*/ 0 w 171450"/>
                  <a:gd name="connsiteY0" fmla="*/ 0 h 60007"/>
                  <a:gd name="connsiteX1" fmla="*/ 171450 w 171450"/>
                  <a:gd name="connsiteY1" fmla="*/ 0 h 60007"/>
                  <a:gd name="connsiteX2" fmla="*/ 171450 w 171450"/>
                  <a:gd name="connsiteY2" fmla="*/ 60007 h 60007"/>
                  <a:gd name="connsiteX3" fmla="*/ 0 w 171450"/>
                  <a:gd name="connsiteY3" fmla="*/ 60007 h 6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60007">
                    <a:moveTo>
                      <a:pt x="0" y="0"/>
                    </a:moveTo>
                    <a:lnTo>
                      <a:pt x="171450" y="0"/>
                    </a:lnTo>
                    <a:lnTo>
                      <a:pt x="171450" y="60007"/>
                    </a:lnTo>
                    <a:lnTo>
                      <a:pt x="0" y="60007"/>
                    </a:lnTo>
                    <a:close/>
                  </a:path>
                </a:pathLst>
              </a:custGeom>
              <a:solidFill>
                <a:srgbClr val="FDAE6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F7E4734-A313-F2A1-C03D-9957C18B6DA2}"/>
                  </a:ext>
                </a:extLst>
              </p:cNvPr>
              <p:cNvSpPr txBox="1"/>
              <p:nvPr/>
            </p:nvSpPr>
            <p:spPr>
              <a:xfrm>
                <a:off x="3581388" y="5360119"/>
                <a:ext cx="173637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Somewhat Dissatisfied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28AE031-F6F8-E4A2-2A0E-CF73AA978751}"/>
                </a:ext>
              </a:extLst>
            </p:cNvPr>
            <p:cNvGrpSpPr/>
            <p:nvPr/>
          </p:nvGrpSpPr>
          <p:grpSpPr>
            <a:xfrm>
              <a:off x="3460604" y="5386755"/>
              <a:ext cx="809983" cy="276999"/>
              <a:chOff x="3449796" y="5506026"/>
              <a:chExt cx="809983" cy="276999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48725E7-C3DA-4E0A-9448-BC58EA16F720}"/>
                  </a:ext>
                </a:extLst>
              </p:cNvPr>
              <p:cNvSpPr/>
              <p:nvPr/>
            </p:nvSpPr>
            <p:spPr>
              <a:xfrm>
                <a:off x="3449796" y="5601412"/>
                <a:ext cx="171450" cy="60007"/>
              </a:xfrm>
              <a:custGeom>
                <a:avLst/>
                <a:gdLst>
                  <a:gd name="connsiteX0" fmla="*/ 0 w 171450"/>
                  <a:gd name="connsiteY0" fmla="*/ 0 h 60007"/>
                  <a:gd name="connsiteX1" fmla="*/ 171450 w 171450"/>
                  <a:gd name="connsiteY1" fmla="*/ 0 h 60007"/>
                  <a:gd name="connsiteX2" fmla="*/ 171450 w 171450"/>
                  <a:gd name="connsiteY2" fmla="*/ 60007 h 60007"/>
                  <a:gd name="connsiteX3" fmla="*/ 0 w 171450"/>
                  <a:gd name="connsiteY3" fmla="*/ 60007 h 6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60007">
                    <a:moveTo>
                      <a:pt x="0" y="0"/>
                    </a:moveTo>
                    <a:lnTo>
                      <a:pt x="171450" y="0"/>
                    </a:lnTo>
                    <a:lnTo>
                      <a:pt x="171450" y="60007"/>
                    </a:lnTo>
                    <a:lnTo>
                      <a:pt x="0" y="6000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9BB5543-EDCE-EDAA-D47B-33DA5039BFC5}"/>
                  </a:ext>
                </a:extLst>
              </p:cNvPr>
              <p:cNvSpPr txBox="1"/>
              <p:nvPr/>
            </p:nvSpPr>
            <p:spPr>
              <a:xfrm>
                <a:off x="3581388" y="5506026"/>
                <a:ext cx="6783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Neither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8C01D1C-5AA2-4F16-BA2F-06E834C8514E}"/>
                </a:ext>
              </a:extLst>
            </p:cNvPr>
            <p:cNvGrpSpPr/>
            <p:nvPr/>
          </p:nvGrpSpPr>
          <p:grpSpPr>
            <a:xfrm>
              <a:off x="3460604" y="5592297"/>
              <a:ext cx="1672398" cy="276999"/>
              <a:chOff x="3449796" y="5651933"/>
              <a:chExt cx="1672398" cy="276999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E0947375-E85E-043B-1F2B-BD2BC0E82DDB}"/>
                  </a:ext>
                </a:extLst>
              </p:cNvPr>
              <p:cNvSpPr/>
              <p:nvPr/>
            </p:nvSpPr>
            <p:spPr>
              <a:xfrm>
                <a:off x="3449796" y="5744610"/>
                <a:ext cx="171450" cy="60007"/>
              </a:xfrm>
              <a:custGeom>
                <a:avLst/>
                <a:gdLst>
                  <a:gd name="connsiteX0" fmla="*/ 0 w 171450"/>
                  <a:gd name="connsiteY0" fmla="*/ 0 h 60007"/>
                  <a:gd name="connsiteX1" fmla="*/ 171450 w 171450"/>
                  <a:gd name="connsiteY1" fmla="*/ 0 h 60007"/>
                  <a:gd name="connsiteX2" fmla="*/ 171450 w 171450"/>
                  <a:gd name="connsiteY2" fmla="*/ 60007 h 60007"/>
                  <a:gd name="connsiteX3" fmla="*/ 0 w 171450"/>
                  <a:gd name="connsiteY3" fmla="*/ 60007 h 6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60007">
                    <a:moveTo>
                      <a:pt x="0" y="0"/>
                    </a:moveTo>
                    <a:lnTo>
                      <a:pt x="171450" y="0"/>
                    </a:lnTo>
                    <a:lnTo>
                      <a:pt x="171450" y="60007"/>
                    </a:lnTo>
                    <a:lnTo>
                      <a:pt x="0" y="60007"/>
                    </a:lnTo>
                    <a:close/>
                  </a:path>
                </a:pathLst>
              </a:custGeom>
              <a:solidFill>
                <a:srgbClr val="ABD9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E5A1875A-2957-2BD0-B77D-16610F4E4587}"/>
                  </a:ext>
                </a:extLst>
              </p:cNvPr>
              <p:cNvSpPr txBox="1"/>
              <p:nvPr/>
            </p:nvSpPr>
            <p:spPr>
              <a:xfrm>
                <a:off x="3581388" y="5651933"/>
                <a:ext cx="15408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Somewhat Satisfied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71BA9DE-4CFA-1626-75FF-8AFFA56EC537}"/>
                </a:ext>
              </a:extLst>
            </p:cNvPr>
            <p:cNvGrpSpPr/>
            <p:nvPr/>
          </p:nvGrpSpPr>
          <p:grpSpPr>
            <a:xfrm>
              <a:off x="3460604" y="5797838"/>
              <a:ext cx="1255169" cy="276999"/>
              <a:chOff x="3449796" y="5797838"/>
              <a:chExt cx="1255169" cy="276999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43AC96D-6DD8-D84A-816F-731407AC458A}"/>
                  </a:ext>
                </a:extLst>
              </p:cNvPr>
              <p:cNvSpPr/>
              <p:nvPr/>
            </p:nvSpPr>
            <p:spPr>
              <a:xfrm>
                <a:off x="3449796" y="5887808"/>
                <a:ext cx="171450" cy="60007"/>
              </a:xfrm>
              <a:custGeom>
                <a:avLst/>
                <a:gdLst>
                  <a:gd name="connsiteX0" fmla="*/ 0 w 171450"/>
                  <a:gd name="connsiteY0" fmla="*/ 0 h 60007"/>
                  <a:gd name="connsiteX1" fmla="*/ 171450 w 171450"/>
                  <a:gd name="connsiteY1" fmla="*/ 0 h 60007"/>
                  <a:gd name="connsiteX2" fmla="*/ 171450 w 171450"/>
                  <a:gd name="connsiteY2" fmla="*/ 60007 h 60007"/>
                  <a:gd name="connsiteX3" fmla="*/ 0 w 171450"/>
                  <a:gd name="connsiteY3" fmla="*/ 60007 h 60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60007">
                    <a:moveTo>
                      <a:pt x="0" y="0"/>
                    </a:moveTo>
                    <a:lnTo>
                      <a:pt x="171450" y="0"/>
                    </a:lnTo>
                    <a:lnTo>
                      <a:pt x="171450" y="60007"/>
                    </a:lnTo>
                    <a:lnTo>
                      <a:pt x="0" y="60007"/>
                    </a:ln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20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4B510FD-D261-08E6-9333-1790B8643328}"/>
                  </a:ext>
                </a:extLst>
              </p:cNvPr>
              <p:cNvSpPr txBox="1"/>
              <p:nvPr/>
            </p:nvSpPr>
            <p:spPr>
              <a:xfrm>
                <a:off x="3581388" y="5797838"/>
                <a:ext cx="11235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2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Very Satisfied</a:t>
                </a:r>
              </a:p>
            </p:txBody>
          </p:sp>
        </p:grp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7C92315-69E0-F42A-9FFC-B59AA0BDAACB}"/>
                </a:ext>
              </a:extLst>
            </p:cNvPr>
            <p:cNvSpPr/>
            <p:nvPr/>
          </p:nvSpPr>
          <p:spPr>
            <a:xfrm>
              <a:off x="3334544" y="4085711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710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6D96F6F-87D5-8120-2431-B106372951FC}"/>
              </a:ext>
            </a:extLst>
          </p:cNvPr>
          <p:cNvGrpSpPr/>
          <p:nvPr/>
        </p:nvGrpSpPr>
        <p:grpSpPr>
          <a:xfrm>
            <a:off x="2896567" y="640235"/>
            <a:ext cx="6949415" cy="5702492"/>
            <a:chOff x="2896567" y="640235"/>
            <a:chExt cx="6949415" cy="570249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E3DC218-A0DD-C092-20FD-3A796C8DC796}"/>
                </a:ext>
              </a:extLst>
            </p:cNvPr>
            <p:cNvSpPr/>
            <p:nvPr/>
          </p:nvSpPr>
          <p:spPr>
            <a:xfrm>
              <a:off x="4255185" y="1172012"/>
              <a:ext cx="5165039" cy="4594424"/>
            </a:xfrm>
            <a:custGeom>
              <a:avLst/>
              <a:gdLst>
                <a:gd name="connsiteX0" fmla="*/ 0 w 5162550"/>
                <a:gd name="connsiteY0" fmla="*/ 0 h 4532757"/>
                <a:gd name="connsiteX1" fmla="*/ 5162550 w 5162550"/>
                <a:gd name="connsiteY1" fmla="*/ 0 h 4532757"/>
                <a:gd name="connsiteX2" fmla="*/ 5162550 w 5162550"/>
                <a:gd name="connsiteY2" fmla="*/ 4532757 h 4532757"/>
                <a:gd name="connsiteX3" fmla="*/ 0 w 5162550"/>
                <a:gd name="connsiteY3" fmla="*/ 4532757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62550" h="4532757">
                  <a:moveTo>
                    <a:pt x="0" y="0"/>
                  </a:moveTo>
                  <a:lnTo>
                    <a:pt x="5162550" y="0"/>
                  </a:lnTo>
                  <a:lnTo>
                    <a:pt x="5162550" y="4532757"/>
                  </a:lnTo>
                  <a:lnTo>
                    <a:pt x="0" y="45327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2C7850-9300-C78A-E241-9B75B686FEFC}"/>
                </a:ext>
              </a:extLst>
            </p:cNvPr>
            <p:cNvSpPr/>
            <p:nvPr/>
          </p:nvSpPr>
          <p:spPr>
            <a:xfrm>
              <a:off x="4544472" y="1233678"/>
              <a:ext cx="9525" cy="4532757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8606D2A-1AF6-0FA7-F4A5-8F39BC6231A3}"/>
                </a:ext>
              </a:extLst>
            </p:cNvPr>
            <p:cNvSpPr/>
            <p:nvPr/>
          </p:nvSpPr>
          <p:spPr>
            <a:xfrm>
              <a:off x="4544472" y="5766435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986B39-F1B7-F99F-452A-DF8CA3A34BEC}"/>
                </a:ext>
              </a:extLst>
            </p:cNvPr>
            <p:cNvSpPr txBox="1"/>
            <p:nvPr/>
          </p:nvSpPr>
          <p:spPr>
            <a:xfrm>
              <a:off x="4422742" y="5773457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041F02A-145B-7549-C603-062C1FBB733B}"/>
                </a:ext>
              </a:extLst>
            </p:cNvPr>
            <p:cNvSpPr/>
            <p:nvPr/>
          </p:nvSpPr>
          <p:spPr>
            <a:xfrm>
              <a:off x="5118067" y="1233678"/>
              <a:ext cx="9525" cy="4532757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B3E76F8-B63E-79A7-90B8-6EBE97B9FDF2}"/>
                </a:ext>
              </a:extLst>
            </p:cNvPr>
            <p:cNvSpPr/>
            <p:nvPr/>
          </p:nvSpPr>
          <p:spPr>
            <a:xfrm>
              <a:off x="5118067" y="5766435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8EB3DC-60FA-9A99-D617-4D90DE42FE35}"/>
                </a:ext>
              </a:extLst>
            </p:cNvPr>
            <p:cNvSpPr txBox="1"/>
            <p:nvPr/>
          </p:nvSpPr>
          <p:spPr>
            <a:xfrm>
              <a:off x="4966048" y="577345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5F0361C-843F-53BF-4330-01B9671B5289}"/>
                </a:ext>
              </a:extLst>
            </p:cNvPr>
            <p:cNvSpPr/>
            <p:nvPr/>
          </p:nvSpPr>
          <p:spPr>
            <a:xfrm>
              <a:off x="5691663" y="1233678"/>
              <a:ext cx="9525" cy="4532757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8AF9DF9-C18C-2188-A8D5-9B0AB7FC4D3C}"/>
                </a:ext>
              </a:extLst>
            </p:cNvPr>
            <p:cNvSpPr/>
            <p:nvPr/>
          </p:nvSpPr>
          <p:spPr>
            <a:xfrm>
              <a:off x="5691663" y="5766435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9FACD6-DC3C-96ED-D413-7414AEE60583}"/>
                </a:ext>
              </a:extLst>
            </p:cNvPr>
            <p:cNvSpPr txBox="1"/>
            <p:nvPr/>
          </p:nvSpPr>
          <p:spPr>
            <a:xfrm>
              <a:off x="5539644" y="577345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5F28C8-35A5-A1D5-6D80-52531F5D2EAE}"/>
                </a:ext>
              </a:extLst>
            </p:cNvPr>
            <p:cNvSpPr/>
            <p:nvPr/>
          </p:nvSpPr>
          <p:spPr>
            <a:xfrm>
              <a:off x="6265258" y="1233678"/>
              <a:ext cx="9525" cy="4532757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50E4E2-4041-0D04-AF2E-7E18246875EE}"/>
                </a:ext>
              </a:extLst>
            </p:cNvPr>
            <p:cNvSpPr/>
            <p:nvPr/>
          </p:nvSpPr>
          <p:spPr>
            <a:xfrm>
              <a:off x="6265258" y="5766435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44DCA1-2006-E592-A1FD-49C3AFA499FB}"/>
                </a:ext>
              </a:extLst>
            </p:cNvPr>
            <p:cNvSpPr txBox="1"/>
            <p:nvPr/>
          </p:nvSpPr>
          <p:spPr>
            <a:xfrm>
              <a:off x="6113335" y="577345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F1E6C8-FF77-7BAB-CB38-6A607F9D7956}"/>
                </a:ext>
              </a:extLst>
            </p:cNvPr>
            <p:cNvSpPr/>
            <p:nvPr/>
          </p:nvSpPr>
          <p:spPr>
            <a:xfrm>
              <a:off x="6838949" y="1233678"/>
              <a:ext cx="9525" cy="4532757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0B32B7D-36E7-CF71-E266-01872E1C5890}"/>
                </a:ext>
              </a:extLst>
            </p:cNvPr>
            <p:cNvSpPr/>
            <p:nvPr/>
          </p:nvSpPr>
          <p:spPr>
            <a:xfrm>
              <a:off x="6838949" y="5766435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6F9709-C91A-E71C-1F84-6973B9C2C843}"/>
                </a:ext>
              </a:extLst>
            </p:cNvPr>
            <p:cNvSpPr txBox="1"/>
            <p:nvPr/>
          </p:nvSpPr>
          <p:spPr>
            <a:xfrm>
              <a:off x="6686930" y="577345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F789B81-D53E-BFEA-DF59-F8AC3498AD6B}"/>
                </a:ext>
              </a:extLst>
            </p:cNvPr>
            <p:cNvSpPr/>
            <p:nvPr/>
          </p:nvSpPr>
          <p:spPr>
            <a:xfrm>
              <a:off x="7412545" y="1233678"/>
              <a:ext cx="9525" cy="4532757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2F8B2A7-7648-4EFF-3E98-1FEDCA7836CE}"/>
                </a:ext>
              </a:extLst>
            </p:cNvPr>
            <p:cNvSpPr/>
            <p:nvPr/>
          </p:nvSpPr>
          <p:spPr>
            <a:xfrm>
              <a:off x="7412545" y="5766435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DB2DBA2-58F4-E000-4A09-61884E390E70}"/>
                </a:ext>
              </a:extLst>
            </p:cNvPr>
            <p:cNvSpPr txBox="1"/>
            <p:nvPr/>
          </p:nvSpPr>
          <p:spPr>
            <a:xfrm>
              <a:off x="7260526" y="577345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52A16E-845B-8E90-D197-174B18EB9F58}"/>
                </a:ext>
              </a:extLst>
            </p:cNvPr>
            <p:cNvSpPr/>
            <p:nvPr/>
          </p:nvSpPr>
          <p:spPr>
            <a:xfrm>
              <a:off x="7986140" y="1233678"/>
              <a:ext cx="9525" cy="4532757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7A8DC3-F028-2B4A-492C-FCFC04011B3E}"/>
                </a:ext>
              </a:extLst>
            </p:cNvPr>
            <p:cNvSpPr/>
            <p:nvPr/>
          </p:nvSpPr>
          <p:spPr>
            <a:xfrm>
              <a:off x="7986140" y="5766435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813C19-8EB7-8CFF-29E9-408DE3C52D2F}"/>
                </a:ext>
              </a:extLst>
            </p:cNvPr>
            <p:cNvSpPr txBox="1"/>
            <p:nvPr/>
          </p:nvSpPr>
          <p:spPr>
            <a:xfrm>
              <a:off x="7834121" y="577345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60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4F8D52-D348-D294-CABF-1AE80DB36D7D}"/>
                </a:ext>
              </a:extLst>
            </p:cNvPr>
            <p:cNvSpPr/>
            <p:nvPr/>
          </p:nvSpPr>
          <p:spPr>
            <a:xfrm>
              <a:off x="8559736" y="1233678"/>
              <a:ext cx="9525" cy="4532757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287605-B130-847A-60E1-CAB2E8D17C2F}"/>
                </a:ext>
              </a:extLst>
            </p:cNvPr>
            <p:cNvSpPr/>
            <p:nvPr/>
          </p:nvSpPr>
          <p:spPr>
            <a:xfrm>
              <a:off x="8559736" y="5766435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B407A-7233-49B2-0FF2-C15522291E59}"/>
                </a:ext>
              </a:extLst>
            </p:cNvPr>
            <p:cNvSpPr txBox="1"/>
            <p:nvPr/>
          </p:nvSpPr>
          <p:spPr>
            <a:xfrm>
              <a:off x="8407717" y="577345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70</a:t>
              </a: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FBCD76-765A-4B39-7AF7-645C45404C2B}"/>
                </a:ext>
              </a:extLst>
            </p:cNvPr>
            <p:cNvSpPr/>
            <p:nvPr/>
          </p:nvSpPr>
          <p:spPr>
            <a:xfrm>
              <a:off x="9133426" y="1233678"/>
              <a:ext cx="9525" cy="4532757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52BA24A-EE29-FE22-EBD9-CBF3B93B0E73}"/>
                </a:ext>
              </a:extLst>
            </p:cNvPr>
            <p:cNvSpPr/>
            <p:nvPr/>
          </p:nvSpPr>
          <p:spPr>
            <a:xfrm>
              <a:off x="9133426" y="5766435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932808-C008-EB4E-6C1F-43CB34214018}"/>
                </a:ext>
              </a:extLst>
            </p:cNvPr>
            <p:cNvSpPr txBox="1"/>
            <p:nvPr/>
          </p:nvSpPr>
          <p:spPr>
            <a:xfrm>
              <a:off x="8981407" y="5773457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335180D-7EA0-AE54-CE28-00E18AD58FE9}"/>
                </a:ext>
              </a:extLst>
            </p:cNvPr>
            <p:cNvSpPr txBox="1"/>
            <p:nvPr/>
          </p:nvSpPr>
          <p:spPr>
            <a:xfrm>
              <a:off x="5261336" y="6065728"/>
              <a:ext cx="30684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Percentage of Fellows Participating (%)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27C25E8-22AB-D473-C486-318FBB45AD69}"/>
                </a:ext>
              </a:extLst>
            </p:cNvPr>
            <p:cNvSpPr/>
            <p:nvPr/>
          </p:nvSpPr>
          <p:spPr>
            <a:xfrm>
              <a:off x="4224337" y="5560314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960E078-77DE-E095-59B4-29E2D6068136}"/>
                </a:ext>
              </a:extLst>
            </p:cNvPr>
            <p:cNvSpPr txBox="1"/>
            <p:nvPr/>
          </p:nvSpPr>
          <p:spPr>
            <a:xfrm>
              <a:off x="2981583" y="5283698"/>
              <a:ext cx="135128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Education of Residents</a:t>
              </a:r>
              <a:r>
                <a:rPr lang="en-US" sz="1050" b="1" spc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/ Faculty</a:t>
              </a:r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</a:t>
              </a: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19F19E-6697-26FE-5955-4C402514A60A}"/>
                </a:ext>
              </a:extLst>
            </p:cNvPr>
            <p:cNvSpPr/>
            <p:nvPr/>
          </p:nvSpPr>
          <p:spPr>
            <a:xfrm>
              <a:off x="4224337" y="4971669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CAD32B6-8E12-621A-DE52-4ABDC3D44B55}"/>
                </a:ext>
              </a:extLst>
            </p:cNvPr>
            <p:cNvSpPr txBox="1"/>
            <p:nvPr/>
          </p:nvSpPr>
          <p:spPr>
            <a:xfrm>
              <a:off x="3157852" y="4752703"/>
              <a:ext cx="99136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Antibiotic Timeout 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0472E82-510B-D0E6-FD88-59CB17FBCC14}"/>
                </a:ext>
              </a:extLst>
            </p:cNvPr>
            <p:cNvSpPr/>
            <p:nvPr/>
          </p:nvSpPr>
          <p:spPr>
            <a:xfrm>
              <a:off x="4224337" y="4383024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87FD04-4BB8-5691-EE6D-56F0FFD709DC}"/>
                </a:ext>
              </a:extLst>
            </p:cNvPr>
            <p:cNvSpPr txBox="1"/>
            <p:nvPr/>
          </p:nvSpPr>
          <p:spPr>
            <a:xfrm>
              <a:off x="3154457" y="4162377"/>
              <a:ext cx="9981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Antibiotic Approval</a:t>
              </a: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9575E1A-4F51-F545-AA08-DDF813D86472}"/>
                </a:ext>
              </a:extLst>
            </p:cNvPr>
            <p:cNvSpPr/>
            <p:nvPr/>
          </p:nvSpPr>
          <p:spPr>
            <a:xfrm>
              <a:off x="4224337" y="3794379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928D57B-8037-7C16-F1CF-FF1491E2B9B8}"/>
                </a:ext>
              </a:extLst>
            </p:cNvPr>
            <p:cNvSpPr txBox="1"/>
            <p:nvPr/>
          </p:nvSpPr>
          <p:spPr>
            <a:xfrm>
              <a:off x="3119181" y="3572051"/>
              <a:ext cx="106870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Audit and Feedback</a:t>
              </a: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4EBA09F-33E5-AF97-3EE1-FD68780FD949}"/>
                </a:ext>
              </a:extLst>
            </p:cNvPr>
            <p:cNvSpPr/>
            <p:nvPr/>
          </p:nvSpPr>
          <p:spPr>
            <a:xfrm>
              <a:off x="4224337" y="3205638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7F57D2-287F-F771-A6AD-49D35C282DEA}"/>
                </a:ext>
              </a:extLst>
            </p:cNvPr>
            <p:cNvSpPr txBox="1"/>
            <p:nvPr/>
          </p:nvSpPr>
          <p:spPr>
            <a:xfrm>
              <a:off x="2896567" y="2981725"/>
              <a:ext cx="151393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Antibiotic Allergy Assessment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5F0E270-5FE1-A25A-9EF4-BEA65E0EAE0D}"/>
                </a:ext>
              </a:extLst>
            </p:cNvPr>
            <p:cNvSpPr/>
            <p:nvPr/>
          </p:nvSpPr>
          <p:spPr>
            <a:xfrm>
              <a:off x="4224337" y="2616993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34A3A6-992B-8DEF-0461-D400962B5B41}"/>
                </a:ext>
              </a:extLst>
            </p:cNvPr>
            <p:cNvSpPr txBox="1"/>
            <p:nvPr/>
          </p:nvSpPr>
          <p:spPr>
            <a:xfrm>
              <a:off x="3158237" y="2391399"/>
              <a:ext cx="9905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None of the above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0A9FCC-B6C6-0ECA-FF31-D1C354865624}"/>
                </a:ext>
              </a:extLst>
            </p:cNvPr>
            <p:cNvSpPr/>
            <p:nvPr/>
          </p:nvSpPr>
          <p:spPr>
            <a:xfrm>
              <a:off x="4224337" y="2028348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4BD9234-F957-91F6-5DA8-00B49A0FB87A}"/>
                </a:ext>
              </a:extLst>
            </p:cNvPr>
            <p:cNvSpPr txBox="1"/>
            <p:nvPr/>
          </p:nvSpPr>
          <p:spPr>
            <a:xfrm>
              <a:off x="3124967" y="1801073"/>
              <a:ext cx="105713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Handshake Rounds</a:t>
              </a: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7A5ECA4-6CFE-F32A-3720-0AC60AE27B4F}"/>
                </a:ext>
              </a:extLst>
            </p:cNvPr>
            <p:cNvSpPr/>
            <p:nvPr/>
          </p:nvSpPr>
          <p:spPr>
            <a:xfrm>
              <a:off x="4224337" y="1439703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519C21-D15A-7875-63F5-8055F3225805}"/>
                </a:ext>
              </a:extLst>
            </p:cNvPr>
            <p:cNvSpPr txBox="1"/>
            <p:nvPr/>
          </p:nvSpPr>
          <p:spPr>
            <a:xfrm>
              <a:off x="3151969" y="1210747"/>
              <a:ext cx="10031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Guideline Creation</a:t>
              </a:r>
            </a:p>
          </p:txBody>
        </p:sp>
        <p:grpSp>
          <p:nvGrpSpPr>
            <p:cNvPr id="71" name="Graphic 2">
              <a:extLst>
                <a:ext uri="{FF2B5EF4-FFF2-40B4-BE49-F238E27FC236}">
                  <a16:creationId xmlns:a16="http://schemas.microsoft.com/office/drawing/2014/main" id="{F536459A-69CD-E98F-67D5-B8D2E4C89EE5}"/>
                </a:ext>
              </a:extLst>
            </p:cNvPr>
            <p:cNvGrpSpPr/>
            <p:nvPr/>
          </p:nvGrpSpPr>
          <p:grpSpPr>
            <a:xfrm>
              <a:off x="7364920" y="5512689"/>
              <a:ext cx="1613630" cy="95250"/>
              <a:chOff x="7364920" y="5512689"/>
              <a:chExt cx="1613630" cy="95250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6F64007-D9B3-8B68-7BBB-0B158131B0F9}"/>
                  </a:ext>
                </a:extLst>
              </p:cNvPr>
              <p:cNvSpPr/>
              <p:nvPr/>
            </p:nvSpPr>
            <p:spPr>
              <a:xfrm>
                <a:off x="7412545" y="5560314"/>
                <a:ext cx="1518380" cy="9525"/>
              </a:xfrm>
              <a:custGeom>
                <a:avLst/>
                <a:gdLst>
                  <a:gd name="connsiteX0" fmla="*/ 0 w 1518380"/>
                  <a:gd name="connsiteY0" fmla="*/ 0 h 9525"/>
                  <a:gd name="connsiteX1" fmla="*/ 1518380 w 151838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18380" h="9525">
                    <a:moveTo>
                      <a:pt x="0" y="0"/>
                    </a:moveTo>
                    <a:lnTo>
                      <a:pt x="1518380" y="0"/>
                    </a:lnTo>
                  </a:path>
                </a:pathLst>
              </a:custGeom>
              <a:ln w="19050" cap="sq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aphic 2">
                <a:extLst>
                  <a:ext uri="{FF2B5EF4-FFF2-40B4-BE49-F238E27FC236}">
                    <a16:creationId xmlns:a16="http://schemas.microsoft.com/office/drawing/2014/main" id="{90787B2E-8043-29E7-0A7C-A03DAE0C284D}"/>
                  </a:ext>
                </a:extLst>
              </p:cNvPr>
              <p:cNvGrpSpPr/>
              <p:nvPr/>
            </p:nvGrpSpPr>
            <p:grpSpPr>
              <a:xfrm>
                <a:off x="7364920" y="5512689"/>
                <a:ext cx="95250" cy="95250"/>
                <a:chOff x="7364920" y="5512689"/>
                <a:chExt cx="95250" cy="95250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5C2ABDC7-7A29-C4C5-AF77-D39E5B89C0E3}"/>
                    </a:ext>
                  </a:extLst>
                </p:cNvPr>
                <p:cNvSpPr/>
                <p:nvPr/>
              </p:nvSpPr>
              <p:spPr>
                <a:xfrm>
                  <a:off x="7364920" y="5512689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3 h 95250"/>
                    <a:gd name="connsiteX2" fmla="*/ 95250 w 95250"/>
                    <a:gd name="connsiteY2" fmla="*/ 47625 h 95250"/>
                    <a:gd name="connsiteX3" fmla="*/ 81344 w 95250"/>
                    <a:gd name="connsiteY3" fmla="*/ 13906 h 95250"/>
                    <a:gd name="connsiteX4" fmla="*/ 47625 w 95250"/>
                    <a:gd name="connsiteY4" fmla="*/ 0 h 95250"/>
                    <a:gd name="connsiteX5" fmla="*/ 13906 w 95250"/>
                    <a:gd name="connsiteY5" fmla="*/ 13906 h 95250"/>
                    <a:gd name="connsiteX6" fmla="*/ 0 w 95250"/>
                    <a:gd name="connsiteY6" fmla="*/ 47625 h 95250"/>
                    <a:gd name="connsiteX7" fmla="*/ 13906 w 95250"/>
                    <a:gd name="connsiteY7" fmla="*/ 81343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1"/>
                        <a:pt x="81344" y="81343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6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6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C0AA6B57-6DC1-5765-FEE2-A78C1FD8BD87}"/>
                    </a:ext>
                  </a:extLst>
                </p:cNvPr>
                <p:cNvSpPr/>
                <p:nvPr/>
              </p:nvSpPr>
              <p:spPr>
                <a:xfrm>
                  <a:off x="7364920" y="5512689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3 h 95250"/>
                    <a:gd name="connsiteX2" fmla="*/ 95250 w 95250"/>
                    <a:gd name="connsiteY2" fmla="*/ 47625 h 95250"/>
                    <a:gd name="connsiteX3" fmla="*/ 81344 w 95250"/>
                    <a:gd name="connsiteY3" fmla="*/ 13906 h 95250"/>
                    <a:gd name="connsiteX4" fmla="*/ 47625 w 95250"/>
                    <a:gd name="connsiteY4" fmla="*/ 0 h 95250"/>
                    <a:gd name="connsiteX5" fmla="*/ 13906 w 95250"/>
                    <a:gd name="connsiteY5" fmla="*/ 13906 h 95250"/>
                    <a:gd name="connsiteX6" fmla="*/ 0 w 95250"/>
                    <a:gd name="connsiteY6" fmla="*/ 47625 h 95250"/>
                    <a:gd name="connsiteX7" fmla="*/ 13906 w 95250"/>
                    <a:gd name="connsiteY7" fmla="*/ 81343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1"/>
                        <a:pt x="81344" y="81343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6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6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" name="Graphic 2">
                <a:extLst>
                  <a:ext uri="{FF2B5EF4-FFF2-40B4-BE49-F238E27FC236}">
                    <a16:creationId xmlns:a16="http://schemas.microsoft.com/office/drawing/2014/main" id="{B149F825-6505-F68A-52C2-808999700067}"/>
                  </a:ext>
                </a:extLst>
              </p:cNvPr>
              <p:cNvGrpSpPr/>
              <p:nvPr/>
            </p:nvGrpSpPr>
            <p:grpSpPr>
              <a:xfrm>
                <a:off x="8883300" y="5512689"/>
                <a:ext cx="95250" cy="95250"/>
                <a:chOff x="8883300" y="5512689"/>
                <a:chExt cx="95250" cy="95250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3BE45692-0EEF-8433-34A1-6E2EA85CA73E}"/>
                    </a:ext>
                  </a:extLst>
                </p:cNvPr>
                <p:cNvSpPr/>
                <p:nvPr/>
              </p:nvSpPr>
              <p:spPr>
                <a:xfrm>
                  <a:off x="8883300" y="5512689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3 h 95250"/>
                    <a:gd name="connsiteX2" fmla="*/ 95250 w 95250"/>
                    <a:gd name="connsiteY2" fmla="*/ 47625 h 95250"/>
                    <a:gd name="connsiteX3" fmla="*/ 81343 w 95250"/>
                    <a:gd name="connsiteY3" fmla="*/ 13906 h 95250"/>
                    <a:gd name="connsiteX4" fmla="*/ 47625 w 95250"/>
                    <a:gd name="connsiteY4" fmla="*/ 0 h 95250"/>
                    <a:gd name="connsiteX5" fmla="*/ 13907 w 95250"/>
                    <a:gd name="connsiteY5" fmla="*/ 13906 h 95250"/>
                    <a:gd name="connsiteX6" fmla="*/ 0 w 95250"/>
                    <a:gd name="connsiteY6" fmla="*/ 47625 h 95250"/>
                    <a:gd name="connsiteX7" fmla="*/ 13907 w 95250"/>
                    <a:gd name="connsiteY7" fmla="*/ 81343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1"/>
                        <a:pt x="81343" y="81343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6"/>
                      </a:cubicBezTo>
                      <a:cubicBezTo>
                        <a:pt x="72485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6"/>
                      </a:cubicBezTo>
                      <a:cubicBezTo>
                        <a:pt x="4953" y="22765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3"/>
                      </a:cubicBezTo>
                      <a:cubicBezTo>
                        <a:pt x="22765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AA6F840-71D6-B0E3-AE90-812D901D8FB2}"/>
                    </a:ext>
                  </a:extLst>
                </p:cNvPr>
                <p:cNvSpPr/>
                <p:nvPr/>
              </p:nvSpPr>
              <p:spPr>
                <a:xfrm>
                  <a:off x="8883300" y="5512689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3 h 95250"/>
                    <a:gd name="connsiteX2" fmla="*/ 95250 w 95250"/>
                    <a:gd name="connsiteY2" fmla="*/ 47625 h 95250"/>
                    <a:gd name="connsiteX3" fmla="*/ 81343 w 95250"/>
                    <a:gd name="connsiteY3" fmla="*/ 13906 h 95250"/>
                    <a:gd name="connsiteX4" fmla="*/ 47625 w 95250"/>
                    <a:gd name="connsiteY4" fmla="*/ 0 h 95250"/>
                    <a:gd name="connsiteX5" fmla="*/ 13907 w 95250"/>
                    <a:gd name="connsiteY5" fmla="*/ 13906 h 95250"/>
                    <a:gd name="connsiteX6" fmla="*/ 0 w 95250"/>
                    <a:gd name="connsiteY6" fmla="*/ 47625 h 95250"/>
                    <a:gd name="connsiteX7" fmla="*/ 13907 w 95250"/>
                    <a:gd name="connsiteY7" fmla="*/ 81343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1"/>
                        <a:pt x="81343" y="81343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6"/>
                      </a:cubicBezTo>
                      <a:cubicBezTo>
                        <a:pt x="72485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6"/>
                      </a:cubicBezTo>
                      <a:cubicBezTo>
                        <a:pt x="4953" y="22765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3"/>
                      </a:cubicBezTo>
                      <a:cubicBezTo>
                        <a:pt x="22765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" name="Graphic 2">
              <a:extLst>
                <a:ext uri="{FF2B5EF4-FFF2-40B4-BE49-F238E27FC236}">
                  <a16:creationId xmlns:a16="http://schemas.microsoft.com/office/drawing/2014/main" id="{723A6F53-21B2-12E4-0295-0B9A8C5C3259}"/>
                </a:ext>
              </a:extLst>
            </p:cNvPr>
            <p:cNvGrpSpPr/>
            <p:nvPr/>
          </p:nvGrpSpPr>
          <p:grpSpPr>
            <a:xfrm>
              <a:off x="4496847" y="4924043"/>
              <a:ext cx="1107662" cy="95250"/>
              <a:chOff x="4496847" y="4924043"/>
              <a:chExt cx="1107662" cy="95250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B15E854-CBA0-9AAD-2327-6775E38660B8}"/>
                  </a:ext>
                </a:extLst>
              </p:cNvPr>
              <p:cNvSpPr/>
              <p:nvPr/>
            </p:nvSpPr>
            <p:spPr>
              <a:xfrm>
                <a:off x="4544472" y="4971669"/>
                <a:ext cx="1012412" cy="9525"/>
              </a:xfrm>
              <a:custGeom>
                <a:avLst/>
                <a:gdLst>
                  <a:gd name="connsiteX0" fmla="*/ 0 w 1012412"/>
                  <a:gd name="connsiteY0" fmla="*/ 0 h 9525"/>
                  <a:gd name="connsiteX1" fmla="*/ 1012412 w 101241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2412" h="9525">
                    <a:moveTo>
                      <a:pt x="0" y="0"/>
                    </a:moveTo>
                    <a:lnTo>
                      <a:pt x="1012412" y="0"/>
                    </a:lnTo>
                  </a:path>
                </a:pathLst>
              </a:custGeom>
              <a:ln w="19050" cap="sq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1" name="Graphic 2">
                <a:extLst>
                  <a:ext uri="{FF2B5EF4-FFF2-40B4-BE49-F238E27FC236}">
                    <a16:creationId xmlns:a16="http://schemas.microsoft.com/office/drawing/2014/main" id="{F0443148-E8C6-7E14-5927-7E7D5D78BDC2}"/>
                  </a:ext>
                </a:extLst>
              </p:cNvPr>
              <p:cNvGrpSpPr/>
              <p:nvPr/>
            </p:nvGrpSpPr>
            <p:grpSpPr>
              <a:xfrm>
                <a:off x="4496847" y="4924043"/>
                <a:ext cx="95250" cy="95250"/>
                <a:chOff x="4496847" y="4924043"/>
                <a:chExt cx="95250" cy="95250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CF3070D8-2A39-75AB-DA15-40686F7E9490}"/>
                    </a:ext>
                  </a:extLst>
                </p:cNvPr>
                <p:cNvSpPr/>
                <p:nvPr/>
              </p:nvSpPr>
              <p:spPr>
                <a:xfrm>
                  <a:off x="4496847" y="492404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7 h 95250"/>
                    <a:gd name="connsiteX4" fmla="*/ 47625 w 95250"/>
                    <a:gd name="connsiteY4" fmla="*/ 0 h 95250"/>
                    <a:gd name="connsiteX5" fmla="*/ 13907 w 95250"/>
                    <a:gd name="connsiteY5" fmla="*/ 13907 h 95250"/>
                    <a:gd name="connsiteX6" fmla="*/ 0 w 95250"/>
                    <a:gd name="connsiteY6" fmla="*/ 47625 h 95250"/>
                    <a:gd name="connsiteX7" fmla="*/ 13907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3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F79B39C7-6951-B220-0908-9F43B08D56F3}"/>
                    </a:ext>
                  </a:extLst>
                </p:cNvPr>
                <p:cNvSpPr/>
                <p:nvPr/>
              </p:nvSpPr>
              <p:spPr>
                <a:xfrm>
                  <a:off x="4496847" y="492404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7 h 95250"/>
                    <a:gd name="connsiteX4" fmla="*/ 47625 w 95250"/>
                    <a:gd name="connsiteY4" fmla="*/ 0 h 95250"/>
                    <a:gd name="connsiteX5" fmla="*/ 13907 w 95250"/>
                    <a:gd name="connsiteY5" fmla="*/ 13907 h 95250"/>
                    <a:gd name="connsiteX6" fmla="*/ 0 w 95250"/>
                    <a:gd name="connsiteY6" fmla="*/ 47625 h 95250"/>
                    <a:gd name="connsiteX7" fmla="*/ 13907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3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4" name="Graphic 2">
                <a:extLst>
                  <a:ext uri="{FF2B5EF4-FFF2-40B4-BE49-F238E27FC236}">
                    <a16:creationId xmlns:a16="http://schemas.microsoft.com/office/drawing/2014/main" id="{F58766CC-9599-5639-8E65-2547C127FEB1}"/>
                  </a:ext>
                </a:extLst>
              </p:cNvPr>
              <p:cNvGrpSpPr/>
              <p:nvPr/>
            </p:nvGrpSpPr>
            <p:grpSpPr>
              <a:xfrm>
                <a:off x="5509259" y="4924043"/>
                <a:ext cx="95250" cy="95250"/>
                <a:chOff x="5509259" y="4924043"/>
                <a:chExt cx="95250" cy="95250"/>
              </a:xfrm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D9A1F9E-85AA-48A3-CBE4-147D168E212A}"/>
                    </a:ext>
                  </a:extLst>
                </p:cNvPr>
                <p:cNvSpPr/>
                <p:nvPr/>
              </p:nvSpPr>
              <p:spPr>
                <a:xfrm>
                  <a:off x="5509259" y="492404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4 h 95250"/>
                    <a:gd name="connsiteX2" fmla="*/ 95250 w 95250"/>
                    <a:gd name="connsiteY2" fmla="*/ 47625 h 95250"/>
                    <a:gd name="connsiteX3" fmla="*/ 81344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1BFAB98-5769-8088-34CF-6798DE35B359}"/>
                    </a:ext>
                  </a:extLst>
                </p:cNvPr>
                <p:cNvSpPr/>
                <p:nvPr/>
              </p:nvSpPr>
              <p:spPr>
                <a:xfrm>
                  <a:off x="5509259" y="492404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4 h 95250"/>
                    <a:gd name="connsiteX2" fmla="*/ 95250 w 95250"/>
                    <a:gd name="connsiteY2" fmla="*/ 47625 h 95250"/>
                    <a:gd name="connsiteX3" fmla="*/ 81344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7" name="Graphic 2">
              <a:extLst>
                <a:ext uri="{FF2B5EF4-FFF2-40B4-BE49-F238E27FC236}">
                  <a16:creationId xmlns:a16="http://schemas.microsoft.com/office/drawing/2014/main" id="{B05A9009-56B6-F2BD-2B27-311655892A16}"/>
                </a:ext>
              </a:extLst>
            </p:cNvPr>
            <p:cNvGrpSpPr/>
            <p:nvPr/>
          </p:nvGrpSpPr>
          <p:grpSpPr>
            <a:xfrm>
              <a:off x="7938515" y="4335399"/>
              <a:ext cx="702754" cy="95250"/>
              <a:chOff x="7938515" y="4335399"/>
              <a:chExt cx="702754" cy="95250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3BB0F1A-0DF0-5407-E29C-6B10AA55B9E4}"/>
                  </a:ext>
                </a:extLst>
              </p:cNvPr>
              <p:cNvSpPr/>
              <p:nvPr/>
            </p:nvSpPr>
            <p:spPr>
              <a:xfrm>
                <a:off x="7986140" y="4383024"/>
                <a:ext cx="607504" cy="9525"/>
              </a:xfrm>
              <a:custGeom>
                <a:avLst/>
                <a:gdLst>
                  <a:gd name="connsiteX0" fmla="*/ 0 w 607504"/>
                  <a:gd name="connsiteY0" fmla="*/ 0 h 9525"/>
                  <a:gd name="connsiteX1" fmla="*/ 607504 w 607504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07504" h="9525">
                    <a:moveTo>
                      <a:pt x="0" y="0"/>
                    </a:moveTo>
                    <a:lnTo>
                      <a:pt x="607504" y="0"/>
                    </a:lnTo>
                  </a:path>
                </a:pathLst>
              </a:custGeom>
              <a:ln w="19050" cap="sq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9" name="Graphic 2">
                <a:extLst>
                  <a:ext uri="{FF2B5EF4-FFF2-40B4-BE49-F238E27FC236}">
                    <a16:creationId xmlns:a16="http://schemas.microsoft.com/office/drawing/2014/main" id="{4958857F-628F-66F0-0DFA-D509B5F5DC07}"/>
                  </a:ext>
                </a:extLst>
              </p:cNvPr>
              <p:cNvGrpSpPr/>
              <p:nvPr/>
            </p:nvGrpSpPr>
            <p:grpSpPr>
              <a:xfrm>
                <a:off x="7938515" y="4335399"/>
                <a:ext cx="95250" cy="95250"/>
                <a:chOff x="7938515" y="4335399"/>
                <a:chExt cx="95250" cy="95250"/>
              </a:xfrm>
            </p:grpSpPr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A1BD395-8E37-9E51-BF55-DF5B984D4E9D}"/>
                    </a:ext>
                  </a:extLst>
                </p:cNvPr>
                <p:cNvSpPr/>
                <p:nvPr/>
              </p:nvSpPr>
              <p:spPr>
                <a:xfrm>
                  <a:off x="7938515" y="4335399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6 h 95250"/>
                    <a:gd name="connsiteX4" fmla="*/ 47625 w 95250"/>
                    <a:gd name="connsiteY4" fmla="*/ 0 h 95250"/>
                    <a:gd name="connsiteX5" fmla="*/ 13907 w 95250"/>
                    <a:gd name="connsiteY5" fmla="*/ 13906 h 95250"/>
                    <a:gd name="connsiteX6" fmla="*/ 0 w 95250"/>
                    <a:gd name="connsiteY6" fmla="*/ 47625 h 95250"/>
                    <a:gd name="connsiteX7" fmla="*/ 13907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6"/>
                      </a:cubicBezTo>
                      <a:cubicBezTo>
                        <a:pt x="72485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6"/>
                      </a:cubicBezTo>
                      <a:cubicBezTo>
                        <a:pt x="4953" y="22765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4"/>
                      </a:cubicBezTo>
                      <a:cubicBezTo>
                        <a:pt x="22765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CF97EC89-590A-CEA4-E8CE-76B7C666D669}"/>
                    </a:ext>
                  </a:extLst>
                </p:cNvPr>
                <p:cNvSpPr/>
                <p:nvPr/>
              </p:nvSpPr>
              <p:spPr>
                <a:xfrm>
                  <a:off x="7938515" y="4335399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6 h 95250"/>
                    <a:gd name="connsiteX4" fmla="*/ 47625 w 95250"/>
                    <a:gd name="connsiteY4" fmla="*/ 0 h 95250"/>
                    <a:gd name="connsiteX5" fmla="*/ 13907 w 95250"/>
                    <a:gd name="connsiteY5" fmla="*/ 13906 h 95250"/>
                    <a:gd name="connsiteX6" fmla="*/ 0 w 95250"/>
                    <a:gd name="connsiteY6" fmla="*/ 47625 h 95250"/>
                    <a:gd name="connsiteX7" fmla="*/ 13907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6"/>
                      </a:cubicBezTo>
                      <a:cubicBezTo>
                        <a:pt x="72485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6"/>
                      </a:cubicBezTo>
                      <a:cubicBezTo>
                        <a:pt x="4953" y="22765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4"/>
                      </a:cubicBezTo>
                      <a:cubicBezTo>
                        <a:pt x="22765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aphic 2">
                <a:extLst>
                  <a:ext uri="{FF2B5EF4-FFF2-40B4-BE49-F238E27FC236}">
                    <a16:creationId xmlns:a16="http://schemas.microsoft.com/office/drawing/2014/main" id="{D3513007-5691-F5C8-44BB-902FF8589E69}"/>
                  </a:ext>
                </a:extLst>
              </p:cNvPr>
              <p:cNvGrpSpPr/>
              <p:nvPr/>
            </p:nvGrpSpPr>
            <p:grpSpPr>
              <a:xfrm>
                <a:off x="8546019" y="4335399"/>
                <a:ext cx="95250" cy="95250"/>
                <a:chOff x="8546019" y="4335399"/>
                <a:chExt cx="95250" cy="95250"/>
              </a:xfrm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D2DC037E-5D2E-411C-8479-433591A7C870}"/>
                    </a:ext>
                  </a:extLst>
                </p:cNvPr>
                <p:cNvSpPr/>
                <p:nvPr/>
              </p:nvSpPr>
              <p:spPr>
                <a:xfrm>
                  <a:off x="8546019" y="4335399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4 h 95250"/>
                    <a:gd name="connsiteX2" fmla="*/ 95250 w 95250"/>
                    <a:gd name="connsiteY2" fmla="*/ 47625 h 95250"/>
                    <a:gd name="connsiteX3" fmla="*/ 81344 w 95250"/>
                    <a:gd name="connsiteY3" fmla="*/ 13906 h 95250"/>
                    <a:gd name="connsiteX4" fmla="*/ 47625 w 95250"/>
                    <a:gd name="connsiteY4" fmla="*/ 0 h 95250"/>
                    <a:gd name="connsiteX5" fmla="*/ 13907 w 95250"/>
                    <a:gd name="connsiteY5" fmla="*/ 13906 h 95250"/>
                    <a:gd name="connsiteX6" fmla="*/ 0 w 95250"/>
                    <a:gd name="connsiteY6" fmla="*/ 47625 h 95250"/>
                    <a:gd name="connsiteX7" fmla="*/ 13907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6"/>
                      </a:cubicBezTo>
                      <a:cubicBezTo>
                        <a:pt x="72486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6"/>
                      </a:cubicBezTo>
                      <a:cubicBezTo>
                        <a:pt x="4953" y="22765"/>
                        <a:pt x="0" y="34957"/>
                        <a:pt x="0" y="47625"/>
                      </a:cubicBezTo>
                      <a:cubicBezTo>
                        <a:pt x="0" y="60293"/>
                        <a:pt x="5049" y="72390"/>
                        <a:pt x="13907" y="81344"/>
                      </a:cubicBezTo>
                      <a:cubicBezTo>
                        <a:pt x="22765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08CD14AE-33B0-D911-CA1E-C30B9F116283}"/>
                    </a:ext>
                  </a:extLst>
                </p:cNvPr>
                <p:cNvSpPr/>
                <p:nvPr/>
              </p:nvSpPr>
              <p:spPr>
                <a:xfrm>
                  <a:off x="8546019" y="4335399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4 h 95250"/>
                    <a:gd name="connsiteX2" fmla="*/ 95250 w 95250"/>
                    <a:gd name="connsiteY2" fmla="*/ 47625 h 95250"/>
                    <a:gd name="connsiteX3" fmla="*/ 81344 w 95250"/>
                    <a:gd name="connsiteY3" fmla="*/ 13906 h 95250"/>
                    <a:gd name="connsiteX4" fmla="*/ 47625 w 95250"/>
                    <a:gd name="connsiteY4" fmla="*/ 0 h 95250"/>
                    <a:gd name="connsiteX5" fmla="*/ 13907 w 95250"/>
                    <a:gd name="connsiteY5" fmla="*/ 13906 h 95250"/>
                    <a:gd name="connsiteX6" fmla="*/ 0 w 95250"/>
                    <a:gd name="connsiteY6" fmla="*/ 47625 h 95250"/>
                    <a:gd name="connsiteX7" fmla="*/ 13907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6"/>
                      </a:cubicBezTo>
                      <a:cubicBezTo>
                        <a:pt x="72486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6"/>
                      </a:cubicBezTo>
                      <a:cubicBezTo>
                        <a:pt x="4953" y="22765"/>
                        <a:pt x="0" y="34957"/>
                        <a:pt x="0" y="47625"/>
                      </a:cubicBezTo>
                      <a:cubicBezTo>
                        <a:pt x="0" y="60293"/>
                        <a:pt x="5049" y="72390"/>
                        <a:pt x="13907" y="81344"/>
                      </a:cubicBezTo>
                      <a:cubicBezTo>
                        <a:pt x="22765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" name="Graphic 2">
              <a:extLst>
                <a:ext uri="{FF2B5EF4-FFF2-40B4-BE49-F238E27FC236}">
                  <a16:creationId xmlns:a16="http://schemas.microsoft.com/office/drawing/2014/main" id="{79723A7E-E05A-43E9-C809-634DCA6D686E}"/>
                </a:ext>
              </a:extLst>
            </p:cNvPr>
            <p:cNvGrpSpPr/>
            <p:nvPr/>
          </p:nvGrpSpPr>
          <p:grpSpPr>
            <a:xfrm>
              <a:off x="7364920" y="3746753"/>
              <a:ext cx="601218" cy="95250"/>
              <a:chOff x="7364920" y="3746753"/>
              <a:chExt cx="601218" cy="9525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8F881FF-7982-828C-286F-B21F88F54EA2}"/>
                  </a:ext>
                </a:extLst>
              </p:cNvPr>
              <p:cNvSpPr/>
              <p:nvPr/>
            </p:nvSpPr>
            <p:spPr>
              <a:xfrm>
                <a:off x="7412545" y="3794379"/>
                <a:ext cx="505968" cy="9525"/>
              </a:xfrm>
              <a:custGeom>
                <a:avLst/>
                <a:gdLst>
                  <a:gd name="connsiteX0" fmla="*/ 0 w 505968"/>
                  <a:gd name="connsiteY0" fmla="*/ 0 h 9525"/>
                  <a:gd name="connsiteX1" fmla="*/ 505968 w 505968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5968" h="9525">
                    <a:moveTo>
                      <a:pt x="0" y="0"/>
                    </a:moveTo>
                    <a:lnTo>
                      <a:pt x="505968" y="0"/>
                    </a:lnTo>
                  </a:path>
                </a:pathLst>
              </a:custGeom>
              <a:ln w="19050" cap="sq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7" name="Graphic 2">
                <a:extLst>
                  <a:ext uri="{FF2B5EF4-FFF2-40B4-BE49-F238E27FC236}">
                    <a16:creationId xmlns:a16="http://schemas.microsoft.com/office/drawing/2014/main" id="{BFCAFFD8-D3C1-2F69-F78E-46C78C22542D}"/>
                  </a:ext>
                </a:extLst>
              </p:cNvPr>
              <p:cNvGrpSpPr/>
              <p:nvPr/>
            </p:nvGrpSpPr>
            <p:grpSpPr>
              <a:xfrm>
                <a:off x="7364920" y="3746753"/>
                <a:ext cx="95250" cy="95250"/>
                <a:chOff x="7364920" y="3746753"/>
                <a:chExt cx="95250" cy="95250"/>
              </a:xfrm>
            </p:grpSpPr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C8B085B8-26B1-5C0F-3A4E-99C3C37FFF52}"/>
                    </a:ext>
                  </a:extLst>
                </p:cNvPr>
                <p:cNvSpPr/>
                <p:nvPr/>
              </p:nvSpPr>
              <p:spPr>
                <a:xfrm>
                  <a:off x="7364920" y="374675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4 h 95250"/>
                    <a:gd name="connsiteX2" fmla="*/ 95250 w 95250"/>
                    <a:gd name="connsiteY2" fmla="*/ 47625 h 95250"/>
                    <a:gd name="connsiteX3" fmla="*/ 81344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9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C0437581-4DB1-EB53-F9B2-567AB0080C33}"/>
                    </a:ext>
                  </a:extLst>
                </p:cNvPr>
                <p:cNvSpPr/>
                <p:nvPr/>
              </p:nvSpPr>
              <p:spPr>
                <a:xfrm>
                  <a:off x="7364920" y="374675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4 h 95250"/>
                    <a:gd name="connsiteX2" fmla="*/ 95250 w 95250"/>
                    <a:gd name="connsiteY2" fmla="*/ 47625 h 95250"/>
                    <a:gd name="connsiteX3" fmla="*/ 81344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9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0" name="Graphic 2">
                <a:extLst>
                  <a:ext uri="{FF2B5EF4-FFF2-40B4-BE49-F238E27FC236}">
                    <a16:creationId xmlns:a16="http://schemas.microsoft.com/office/drawing/2014/main" id="{EB0428C4-A624-27C8-05D4-544708AC65CB}"/>
                  </a:ext>
                </a:extLst>
              </p:cNvPr>
              <p:cNvGrpSpPr/>
              <p:nvPr/>
            </p:nvGrpSpPr>
            <p:grpSpPr>
              <a:xfrm>
                <a:off x="7870888" y="3746753"/>
                <a:ext cx="95250" cy="95250"/>
                <a:chOff x="7870888" y="3746753"/>
                <a:chExt cx="95250" cy="95250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5B051131-7EDE-68F0-9342-42EA5CEFFC37}"/>
                    </a:ext>
                  </a:extLst>
                </p:cNvPr>
                <p:cNvSpPr/>
                <p:nvPr/>
              </p:nvSpPr>
              <p:spPr>
                <a:xfrm>
                  <a:off x="7870888" y="374675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7"/>
                      </a:cubicBezTo>
                      <a:cubicBezTo>
                        <a:pt x="72485" y="4953"/>
                        <a:pt x="60293" y="0"/>
                        <a:pt x="47625" y="0"/>
                      </a:cubicBezTo>
                      <a:cubicBezTo>
                        <a:pt x="34957" y="0"/>
                        <a:pt x="22860" y="5049"/>
                        <a:pt x="13906" y="13907"/>
                      </a:cubicBezTo>
                      <a:cubicBezTo>
                        <a:pt x="4953" y="22765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764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0EC73B2B-6A69-720F-BDC1-6C1D8D7469CD}"/>
                    </a:ext>
                  </a:extLst>
                </p:cNvPr>
                <p:cNvSpPr/>
                <p:nvPr/>
              </p:nvSpPr>
              <p:spPr>
                <a:xfrm>
                  <a:off x="7870888" y="374675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7"/>
                      </a:cubicBezTo>
                      <a:cubicBezTo>
                        <a:pt x="72485" y="4953"/>
                        <a:pt x="60293" y="0"/>
                        <a:pt x="47625" y="0"/>
                      </a:cubicBezTo>
                      <a:cubicBezTo>
                        <a:pt x="34957" y="0"/>
                        <a:pt x="22860" y="5049"/>
                        <a:pt x="13906" y="13907"/>
                      </a:cubicBezTo>
                      <a:cubicBezTo>
                        <a:pt x="4953" y="22765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764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3" name="Graphic 2">
              <a:extLst>
                <a:ext uri="{FF2B5EF4-FFF2-40B4-BE49-F238E27FC236}">
                  <a16:creationId xmlns:a16="http://schemas.microsoft.com/office/drawing/2014/main" id="{A098CF9A-FEE5-0BDB-62DB-21C359734849}"/>
                </a:ext>
              </a:extLst>
            </p:cNvPr>
            <p:cNvGrpSpPr/>
            <p:nvPr/>
          </p:nvGrpSpPr>
          <p:grpSpPr>
            <a:xfrm>
              <a:off x="6217633" y="3158013"/>
              <a:ext cx="398716" cy="95249"/>
              <a:chOff x="6217633" y="3158013"/>
              <a:chExt cx="398716" cy="95249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55BE59-00F2-BE89-BDF5-9B6508DF645A}"/>
                  </a:ext>
                </a:extLst>
              </p:cNvPr>
              <p:cNvSpPr/>
              <p:nvPr/>
            </p:nvSpPr>
            <p:spPr>
              <a:xfrm>
                <a:off x="6265258" y="3205638"/>
                <a:ext cx="303466" cy="9525"/>
              </a:xfrm>
              <a:custGeom>
                <a:avLst/>
                <a:gdLst>
                  <a:gd name="connsiteX0" fmla="*/ 0 w 303466"/>
                  <a:gd name="connsiteY0" fmla="*/ 0 h 9525"/>
                  <a:gd name="connsiteX1" fmla="*/ 303467 w 303466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3466" h="9525">
                    <a:moveTo>
                      <a:pt x="0" y="0"/>
                    </a:moveTo>
                    <a:lnTo>
                      <a:pt x="303467" y="0"/>
                    </a:lnTo>
                  </a:path>
                </a:pathLst>
              </a:custGeom>
              <a:ln w="19050" cap="sq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5" name="Graphic 2">
                <a:extLst>
                  <a:ext uri="{FF2B5EF4-FFF2-40B4-BE49-F238E27FC236}">
                    <a16:creationId xmlns:a16="http://schemas.microsoft.com/office/drawing/2014/main" id="{FF9DF7B8-94F0-4B90-CBF5-3DFDC98C0F5C}"/>
                  </a:ext>
                </a:extLst>
              </p:cNvPr>
              <p:cNvGrpSpPr/>
              <p:nvPr/>
            </p:nvGrpSpPr>
            <p:grpSpPr>
              <a:xfrm>
                <a:off x="6217633" y="3158013"/>
                <a:ext cx="95250" cy="95249"/>
                <a:chOff x="6217633" y="3158013"/>
                <a:chExt cx="95250" cy="95249"/>
              </a:xfrm>
            </p:grpSpPr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BA6916FC-668E-2535-0FEB-13E1238C9DDF}"/>
                    </a:ext>
                  </a:extLst>
                </p:cNvPr>
                <p:cNvSpPr/>
                <p:nvPr/>
              </p:nvSpPr>
              <p:spPr>
                <a:xfrm>
                  <a:off x="6217633" y="3158013"/>
                  <a:ext cx="95250" cy="95249"/>
                </a:xfrm>
                <a:custGeom>
                  <a:avLst/>
                  <a:gdLst>
                    <a:gd name="connsiteX0" fmla="*/ 47625 w 95250"/>
                    <a:gd name="connsiteY0" fmla="*/ 95250 h 95249"/>
                    <a:gd name="connsiteX1" fmla="*/ 81344 w 95250"/>
                    <a:gd name="connsiteY1" fmla="*/ 81343 h 95249"/>
                    <a:gd name="connsiteX2" fmla="*/ 95250 w 95250"/>
                    <a:gd name="connsiteY2" fmla="*/ 47625 h 95249"/>
                    <a:gd name="connsiteX3" fmla="*/ 81344 w 95250"/>
                    <a:gd name="connsiteY3" fmla="*/ 13907 h 95249"/>
                    <a:gd name="connsiteX4" fmla="*/ 47625 w 95250"/>
                    <a:gd name="connsiteY4" fmla="*/ 0 h 95249"/>
                    <a:gd name="connsiteX5" fmla="*/ 13907 w 95250"/>
                    <a:gd name="connsiteY5" fmla="*/ 13907 h 95249"/>
                    <a:gd name="connsiteX6" fmla="*/ 0 w 95250"/>
                    <a:gd name="connsiteY6" fmla="*/ 47625 h 95249"/>
                    <a:gd name="connsiteX7" fmla="*/ 13907 w 95250"/>
                    <a:gd name="connsiteY7" fmla="*/ 81343 h 95249"/>
                    <a:gd name="connsiteX8" fmla="*/ 47625 w 95250"/>
                    <a:gd name="connsiteY8" fmla="*/ 95250 h 95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49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3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51ABD735-1F64-90CE-9DC1-345A9F971796}"/>
                    </a:ext>
                  </a:extLst>
                </p:cNvPr>
                <p:cNvSpPr/>
                <p:nvPr/>
              </p:nvSpPr>
              <p:spPr>
                <a:xfrm>
                  <a:off x="6217633" y="3158013"/>
                  <a:ext cx="95250" cy="95249"/>
                </a:xfrm>
                <a:custGeom>
                  <a:avLst/>
                  <a:gdLst>
                    <a:gd name="connsiteX0" fmla="*/ 47625 w 95250"/>
                    <a:gd name="connsiteY0" fmla="*/ 95250 h 95249"/>
                    <a:gd name="connsiteX1" fmla="*/ 81344 w 95250"/>
                    <a:gd name="connsiteY1" fmla="*/ 81343 h 95249"/>
                    <a:gd name="connsiteX2" fmla="*/ 95250 w 95250"/>
                    <a:gd name="connsiteY2" fmla="*/ 47625 h 95249"/>
                    <a:gd name="connsiteX3" fmla="*/ 81344 w 95250"/>
                    <a:gd name="connsiteY3" fmla="*/ 13907 h 95249"/>
                    <a:gd name="connsiteX4" fmla="*/ 47625 w 95250"/>
                    <a:gd name="connsiteY4" fmla="*/ 0 h 95249"/>
                    <a:gd name="connsiteX5" fmla="*/ 13907 w 95250"/>
                    <a:gd name="connsiteY5" fmla="*/ 13907 h 95249"/>
                    <a:gd name="connsiteX6" fmla="*/ 0 w 95250"/>
                    <a:gd name="connsiteY6" fmla="*/ 47625 h 95249"/>
                    <a:gd name="connsiteX7" fmla="*/ 13907 w 95250"/>
                    <a:gd name="connsiteY7" fmla="*/ 81343 h 95249"/>
                    <a:gd name="connsiteX8" fmla="*/ 47625 w 95250"/>
                    <a:gd name="connsiteY8" fmla="*/ 95250 h 95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49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3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4674826A-C237-82A1-EA1B-C45D00AFCAFD}"/>
                  </a:ext>
                </a:extLst>
              </p:cNvPr>
              <p:cNvGrpSpPr/>
              <p:nvPr/>
            </p:nvGrpSpPr>
            <p:grpSpPr>
              <a:xfrm>
                <a:off x="6521100" y="3158013"/>
                <a:ext cx="95250" cy="95249"/>
                <a:chOff x="6521100" y="3158013"/>
                <a:chExt cx="95250" cy="95249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FB1D8CA5-97D3-BA56-682E-C221DE4887B8}"/>
                    </a:ext>
                  </a:extLst>
                </p:cNvPr>
                <p:cNvSpPr/>
                <p:nvPr/>
              </p:nvSpPr>
              <p:spPr>
                <a:xfrm>
                  <a:off x="6521100" y="3158013"/>
                  <a:ext cx="95250" cy="95249"/>
                </a:xfrm>
                <a:custGeom>
                  <a:avLst/>
                  <a:gdLst>
                    <a:gd name="connsiteX0" fmla="*/ 47625 w 95250"/>
                    <a:gd name="connsiteY0" fmla="*/ 95250 h 95249"/>
                    <a:gd name="connsiteX1" fmla="*/ 81344 w 95250"/>
                    <a:gd name="connsiteY1" fmla="*/ 81343 h 95249"/>
                    <a:gd name="connsiteX2" fmla="*/ 95250 w 95250"/>
                    <a:gd name="connsiteY2" fmla="*/ 47625 h 95249"/>
                    <a:gd name="connsiteX3" fmla="*/ 81344 w 95250"/>
                    <a:gd name="connsiteY3" fmla="*/ 13907 h 95249"/>
                    <a:gd name="connsiteX4" fmla="*/ 47625 w 95250"/>
                    <a:gd name="connsiteY4" fmla="*/ 0 h 95249"/>
                    <a:gd name="connsiteX5" fmla="*/ 13906 w 95250"/>
                    <a:gd name="connsiteY5" fmla="*/ 13907 h 95249"/>
                    <a:gd name="connsiteX6" fmla="*/ 0 w 95250"/>
                    <a:gd name="connsiteY6" fmla="*/ 47625 h 95249"/>
                    <a:gd name="connsiteX7" fmla="*/ 13906 w 95250"/>
                    <a:gd name="connsiteY7" fmla="*/ 81343 h 95249"/>
                    <a:gd name="connsiteX8" fmla="*/ 47625 w 95250"/>
                    <a:gd name="connsiteY8" fmla="*/ 95250 h 95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49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3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89BDFEE5-7C05-F610-7A07-0C7C4762FA2E}"/>
                    </a:ext>
                  </a:extLst>
                </p:cNvPr>
                <p:cNvSpPr/>
                <p:nvPr/>
              </p:nvSpPr>
              <p:spPr>
                <a:xfrm>
                  <a:off x="6521100" y="3158013"/>
                  <a:ext cx="95250" cy="95249"/>
                </a:xfrm>
                <a:custGeom>
                  <a:avLst/>
                  <a:gdLst>
                    <a:gd name="connsiteX0" fmla="*/ 47625 w 95250"/>
                    <a:gd name="connsiteY0" fmla="*/ 95250 h 95249"/>
                    <a:gd name="connsiteX1" fmla="*/ 81344 w 95250"/>
                    <a:gd name="connsiteY1" fmla="*/ 81343 h 95249"/>
                    <a:gd name="connsiteX2" fmla="*/ 95250 w 95250"/>
                    <a:gd name="connsiteY2" fmla="*/ 47625 h 95249"/>
                    <a:gd name="connsiteX3" fmla="*/ 81344 w 95250"/>
                    <a:gd name="connsiteY3" fmla="*/ 13907 h 95249"/>
                    <a:gd name="connsiteX4" fmla="*/ 47625 w 95250"/>
                    <a:gd name="connsiteY4" fmla="*/ 0 h 95249"/>
                    <a:gd name="connsiteX5" fmla="*/ 13906 w 95250"/>
                    <a:gd name="connsiteY5" fmla="*/ 13907 h 95249"/>
                    <a:gd name="connsiteX6" fmla="*/ 0 w 95250"/>
                    <a:gd name="connsiteY6" fmla="*/ 47625 h 95249"/>
                    <a:gd name="connsiteX7" fmla="*/ 13906 w 95250"/>
                    <a:gd name="connsiteY7" fmla="*/ 81343 h 95249"/>
                    <a:gd name="connsiteX8" fmla="*/ 47625 w 95250"/>
                    <a:gd name="connsiteY8" fmla="*/ 95250 h 95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49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3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1" name="Graphic 2">
              <a:extLst>
                <a:ext uri="{FF2B5EF4-FFF2-40B4-BE49-F238E27FC236}">
                  <a16:creationId xmlns:a16="http://schemas.microsoft.com/office/drawing/2014/main" id="{2A746DC9-61E7-FA6D-35C2-6E828C663111}"/>
                </a:ext>
              </a:extLst>
            </p:cNvPr>
            <p:cNvGrpSpPr/>
            <p:nvPr/>
          </p:nvGrpSpPr>
          <p:grpSpPr>
            <a:xfrm>
              <a:off x="4834127" y="2569368"/>
              <a:ext cx="331565" cy="95250"/>
              <a:chOff x="4834127" y="2569368"/>
              <a:chExt cx="331565" cy="95250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ABF46633-8CDA-0669-7D4A-419F8CEBCFA1}"/>
                  </a:ext>
                </a:extLst>
              </p:cNvPr>
              <p:cNvSpPr/>
              <p:nvPr/>
            </p:nvSpPr>
            <p:spPr>
              <a:xfrm>
                <a:off x="4881752" y="2616993"/>
                <a:ext cx="236315" cy="9525"/>
              </a:xfrm>
              <a:custGeom>
                <a:avLst/>
                <a:gdLst>
                  <a:gd name="connsiteX0" fmla="*/ 236315 w 236315"/>
                  <a:gd name="connsiteY0" fmla="*/ 0 h 9525"/>
                  <a:gd name="connsiteX1" fmla="*/ 0 w 236315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315" h="9525">
                    <a:moveTo>
                      <a:pt x="236315" y="0"/>
                    </a:moveTo>
                    <a:lnTo>
                      <a:pt x="0" y="0"/>
                    </a:lnTo>
                  </a:path>
                </a:pathLst>
              </a:custGeom>
              <a:ln w="19050" cap="sq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3" name="Graphic 2">
                <a:extLst>
                  <a:ext uri="{FF2B5EF4-FFF2-40B4-BE49-F238E27FC236}">
                    <a16:creationId xmlns:a16="http://schemas.microsoft.com/office/drawing/2014/main" id="{86DDB8ED-6B73-DC6D-6883-CBC5867274E1}"/>
                  </a:ext>
                </a:extLst>
              </p:cNvPr>
              <p:cNvGrpSpPr/>
              <p:nvPr/>
            </p:nvGrpSpPr>
            <p:grpSpPr>
              <a:xfrm>
                <a:off x="5070442" y="2569368"/>
                <a:ext cx="95249" cy="95250"/>
                <a:chOff x="5070442" y="2569368"/>
                <a:chExt cx="95249" cy="95250"/>
              </a:xfrm>
            </p:grpSpPr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E409EF3-B13F-F3F3-7F6B-53EB955364F5}"/>
                    </a:ext>
                  </a:extLst>
                </p:cNvPr>
                <p:cNvSpPr/>
                <p:nvPr/>
              </p:nvSpPr>
              <p:spPr>
                <a:xfrm>
                  <a:off x="5070442" y="2569368"/>
                  <a:ext cx="95249" cy="95250"/>
                </a:xfrm>
                <a:custGeom>
                  <a:avLst/>
                  <a:gdLst>
                    <a:gd name="connsiteX0" fmla="*/ 47625 w 95249"/>
                    <a:gd name="connsiteY0" fmla="*/ 95250 h 95250"/>
                    <a:gd name="connsiteX1" fmla="*/ 81343 w 95249"/>
                    <a:gd name="connsiteY1" fmla="*/ 81343 h 95250"/>
                    <a:gd name="connsiteX2" fmla="*/ 95250 w 95249"/>
                    <a:gd name="connsiteY2" fmla="*/ 47625 h 95250"/>
                    <a:gd name="connsiteX3" fmla="*/ 81343 w 95249"/>
                    <a:gd name="connsiteY3" fmla="*/ 13907 h 95250"/>
                    <a:gd name="connsiteX4" fmla="*/ 47625 w 95249"/>
                    <a:gd name="connsiteY4" fmla="*/ 0 h 95250"/>
                    <a:gd name="connsiteX5" fmla="*/ 13906 w 95249"/>
                    <a:gd name="connsiteY5" fmla="*/ 13907 h 95250"/>
                    <a:gd name="connsiteX6" fmla="*/ 0 w 95249"/>
                    <a:gd name="connsiteY6" fmla="*/ 47625 h 95250"/>
                    <a:gd name="connsiteX7" fmla="*/ 13906 w 95249"/>
                    <a:gd name="connsiteY7" fmla="*/ 81343 h 95250"/>
                    <a:gd name="connsiteX8" fmla="*/ 47625 w 95249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49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3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3" y="13907"/>
                      </a:cubicBezTo>
                      <a:cubicBezTo>
                        <a:pt x="72485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5809EFC8-67A1-933C-3604-D1B938BCB747}"/>
                    </a:ext>
                  </a:extLst>
                </p:cNvPr>
                <p:cNvSpPr/>
                <p:nvPr/>
              </p:nvSpPr>
              <p:spPr>
                <a:xfrm>
                  <a:off x="5070442" y="2569368"/>
                  <a:ext cx="95249" cy="95250"/>
                </a:xfrm>
                <a:custGeom>
                  <a:avLst/>
                  <a:gdLst>
                    <a:gd name="connsiteX0" fmla="*/ 47625 w 95249"/>
                    <a:gd name="connsiteY0" fmla="*/ 95250 h 95250"/>
                    <a:gd name="connsiteX1" fmla="*/ 81343 w 95249"/>
                    <a:gd name="connsiteY1" fmla="*/ 81343 h 95250"/>
                    <a:gd name="connsiteX2" fmla="*/ 95250 w 95249"/>
                    <a:gd name="connsiteY2" fmla="*/ 47625 h 95250"/>
                    <a:gd name="connsiteX3" fmla="*/ 81343 w 95249"/>
                    <a:gd name="connsiteY3" fmla="*/ 13907 h 95250"/>
                    <a:gd name="connsiteX4" fmla="*/ 47625 w 95249"/>
                    <a:gd name="connsiteY4" fmla="*/ 0 h 95250"/>
                    <a:gd name="connsiteX5" fmla="*/ 13906 w 95249"/>
                    <a:gd name="connsiteY5" fmla="*/ 13907 h 95250"/>
                    <a:gd name="connsiteX6" fmla="*/ 0 w 95249"/>
                    <a:gd name="connsiteY6" fmla="*/ 47625 h 95250"/>
                    <a:gd name="connsiteX7" fmla="*/ 13906 w 95249"/>
                    <a:gd name="connsiteY7" fmla="*/ 81343 h 95250"/>
                    <a:gd name="connsiteX8" fmla="*/ 47625 w 95249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49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3"/>
                      </a:cubicBezTo>
                      <a:cubicBezTo>
                        <a:pt x="90297" y="72485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3" y="13907"/>
                      </a:cubicBezTo>
                      <a:cubicBezTo>
                        <a:pt x="72485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6" name="Graphic 2">
                <a:extLst>
                  <a:ext uri="{FF2B5EF4-FFF2-40B4-BE49-F238E27FC236}">
                    <a16:creationId xmlns:a16="http://schemas.microsoft.com/office/drawing/2014/main" id="{FA3A71CD-44B9-04DB-6EF5-CD21C9635C48}"/>
                  </a:ext>
                </a:extLst>
              </p:cNvPr>
              <p:cNvGrpSpPr/>
              <p:nvPr/>
            </p:nvGrpSpPr>
            <p:grpSpPr>
              <a:xfrm>
                <a:off x="4834127" y="2569368"/>
                <a:ext cx="95250" cy="95250"/>
                <a:chOff x="4834127" y="2569368"/>
                <a:chExt cx="95250" cy="95250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F99E165B-0281-FDB2-9DB7-327E7282306C}"/>
                    </a:ext>
                  </a:extLst>
                </p:cNvPr>
                <p:cNvSpPr/>
                <p:nvPr/>
              </p:nvSpPr>
              <p:spPr>
                <a:xfrm>
                  <a:off x="4834127" y="2569368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3 h 95250"/>
                    <a:gd name="connsiteX2" fmla="*/ 95250 w 95250"/>
                    <a:gd name="connsiteY2" fmla="*/ 47625 h 95250"/>
                    <a:gd name="connsiteX3" fmla="*/ 81343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3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3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3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1150A5F8-9E56-41E8-C682-2D2308C76AD9}"/>
                    </a:ext>
                  </a:extLst>
                </p:cNvPr>
                <p:cNvSpPr/>
                <p:nvPr/>
              </p:nvSpPr>
              <p:spPr>
                <a:xfrm>
                  <a:off x="4834127" y="2569368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3 h 95250"/>
                    <a:gd name="connsiteX2" fmla="*/ 95250 w 95250"/>
                    <a:gd name="connsiteY2" fmla="*/ 47625 h 95250"/>
                    <a:gd name="connsiteX3" fmla="*/ 81343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3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3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3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3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9" name="Graphic 2">
              <a:extLst>
                <a:ext uri="{FF2B5EF4-FFF2-40B4-BE49-F238E27FC236}">
                  <a16:creationId xmlns:a16="http://schemas.microsoft.com/office/drawing/2014/main" id="{8EBE0450-2AFA-2413-F702-6798F6820AD4}"/>
                </a:ext>
              </a:extLst>
            </p:cNvPr>
            <p:cNvGrpSpPr/>
            <p:nvPr/>
          </p:nvGrpSpPr>
          <p:grpSpPr>
            <a:xfrm>
              <a:off x="7364920" y="1980723"/>
              <a:ext cx="263842" cy="95250"/>
              <a:chOff x="7364920" y="1980723"/>
              <a:chExt cx="263842" cy="95250"/>
            </a:xfrm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EFF6F24-D05A-7C84-BB6D-C4F312630C2B}"/>
                  </a:ext>
                </a:extLst>
              </p:cNvPr>
              <p:cNvSpPr/>
              <p:nvPr/>
            </p:nvSpPr>
            <p:spPr>
              <a:xfrm>
                <a:off x="7412545" y="2028348"/>
                <a:ext cx="168592" cy="9525"/>
              </a:xfrm>
              <a:custGeom>
                <a:avLst/>
                <a:gdLst>
                  <a:gd name="connsiteX0" fmla="*/ 0 w 168592"/>
                  <a:gd name="connsiteY0" fmla="*/ 0 h 9525"/>
                  <a:gd name="connsiteX1" fmla="*/ 168592 w 168592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8592" h="9525">
                    <a:moveTo>
                      <a:pt x="0" y="0"/>
                    </a:moveTo>
                    <a:lnTo>
                      <a:pt x="168592" y="0"/>
                    </a:lnTo>
                  </a:path>
                </a:pathLst>
              </a:custGeom>
              <a:ln w="19050" cap="sq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1" name="Graphic 2">
                <a:extLst>
                  <a:ext uri="{FF2B5EF4-FFF2-40B4-BE49-F238E27FC236}">
                    <a16:creationId xmlns:a16="http://schemas.microsoft.com/office/drawing/2014/main" id="{B34DFFAD-45E5-88CC-202E-F41161D242B9}"/>
                  </a:ext>
                </a:extLst>
              </p:cNvPr>
              <p:cNvGrpSpPr/>
              <p:nvPr/>
            </p:nvGrpSpPr>
            <p:grpSpPr>
              <a:xfrm>
                <a:off x="7364920" y="1980723"/>
                <a:ext cx="95250" cy="95250"/>
                <a:chOff x="7364920" y="1980723"/>
                <a:chExt cx="95250" cy="95250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01DEEE3A-C65E-E310-FAE6-25E824D2CB15}"/>
                    </a:ext>
                  </a:extLst>
                </p:cNvPr>
                <p:cNvSpPr/>
                <p:nvPr/>
              </p:nvSpPr>
              <p:spPr>
                <a:xfrm>
                  <a:off x="7364920" y="198072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4 h 95250"/>
                    <a:gd name="connsiteX2" fmla="*/ 95250 w 95250"/>
                    <a:gd name="connsiteY2" fmla="*/ 47625 h 95250"/>
                    <a:gd name="connsiteX3" fmla="*/ 81344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4947918-ABDC-0586-F65A-B2674605F41C}"/>
                    </a:ext>
                  </a:extLst>
                </p:cNvPr>
                <p:cNvSpPr/>
                <p:nvPr/>
              </p:nvSpPr>
              <p:spPr>
                <a:xfrm>
                  <a:off x="7364920" y="1980723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4 w 95250"/>
                    <a:gd name="connsiteY1" fmla="*/ 81344 h 95250"/>
                    <a:gd name="connsiteX2" fmla="*/ 95250 w 95250"/>
                    <a:gd name="connsiteY2" fmla="*/ 47625 h 95250"/>
                    <a:gd name="connsiteX3" fmla="*/ 81344 w 95250"/>
                    <a:gd name="connsiteY3" fmla="*/ 13907 h 95250"/>
                    <a:gd name="connsiteX4" fmla="*/ 47625 w 95250"/>
                    <a:gd name="connsiteY4" fmla="*/ 0 h 95250"/>
                    <a:gd name="connsiteX5" fmla="*/ 13906 w 95250"/>
                    <a:gd name="connsiteY5" fmla="*/ 13907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" name="Graphic 2">
                <a:extLst>
                  <a:ext uri="{FF2B5EF4-FFF2-40B4-BE49-F238E27FC236}">
                    <a16:creationId xmlns:a16="http://schemas.microsoft.com/office/drawing/2014/main" id="{9FFF8451-3B3F-1D6B-EA5C-EBCF9D747DFD}"/>
                  </a:ext>
                </a:extLst>
              </p:cNvPr>
              <p:cNvGrpSpPr/>
              <p:nvPr/>
            </p:nvGrpSpPr>
            <p:grpSpPr>
              <a:xfrm>
                <a:off x="7533512" y="1980723"/>
                <a:ext cx="95249" cy="95250"/>
                <a:chOff x="7533512" y="1980723"/>
                <a:chExt cx="95249" cy="95250"/>
              </a:xfrm>
            </p:grpSpPr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02F3E3B9-5CA4-D01C-E7BD-4D75EE22749B}"/>
                    </a:ext>
                  </a:extLst>
                </p:cNvPr>
                <p:cNvSpPr/>
                <p:nvPr/>
              </p:nvSpPr>
              <p:spPr>
                <a:xfrm>
                  <a:off x="7533512" y="1980723"/>
                  <a:ext cx="95249" cy="95250"/>
                </a:xfrm>
                <a:custGeom>
                  <a:avLst/>
                  <a:gdLst>
                    <a:gd name="connsiteX0" fmla="*/ 47625 w 95249"/>
                    <a:gd name="connsiteY0" fmla="*/ 95250 h 95250"/>
                    <a:gd name="connsiteX1" fmla="*/ 81344 w 95249"/>
                    <a:gd name="connsiteY1" fmla="*/ 81344 h 95250"/>
                    <a:gd name="connsiteX2" fmla="*/ 95250 w 95249"/>
                    <a:gd name="connsiteY2" fmla="*/ 47625 h 95250"/>
                    <a:gd name="connsiteX3" fmla="*/ 81344 w 95249"/>
                    <a:gd name="connsiteY3" fmla="*/ 13907 h 95250"/>
                    <a:gd name="connsiteX4" fmla="*/ 47625 w 95249"/>
                    <a:gd name="connsiteY4" fmla="*/ 0 h 95250"/>
                    <a:gd name="connsiteX5" fmla="*/ 13906 w 95249"/>
                    <a:gd name="connsiteY5" fmla="*/ 13907 h 95250"/>
                    <a:gd name="connsiteX6" fmla="*/ 0 w 95249"/>
                    <a:gd name="connsiteY6" fmla="*/ 47625 h 95250"/>
                    <a:gd name="connsiteX7" fmla="*/ 13906 w 95249"/>
                    <a:gd name="connsiteY7" fmla="*/ 81344 h 95250"/>
                    <a:gd name="connsiteX8" fmla="*/ 47625 w 95249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49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8E6C4936-DFF8-DDA5-0AB6-18EB5518BA0A}"/>
                    </a:ext>
                  </a:extLst>
                </p:cNvPr>
                <p:cNvSpPr/>
                <p:nvPr/>
              </p:nvSpPr>
              <p:spPr>
                <a:xfrm>
                  <a:off x="7533512" y="1980723"/>
                  <a:ext cx="95249" cy="95250"/>
                </a:xfrm>
                <a:custGeom>
                  <a:avLst/>
                  <a:gdLst>
                    <a:gd name="connsiteX0" fmla="*/ 47625 w 95249"/>
                    <a:gd name="connsiteY0" fmla="*/ 95250 h 95250"/>
                    <a:gd name="connsiteX1" fmla="*/ 81344 w 95249"/>
                    <a:gd name="connsiteY1" fmla="*/ 81344 h 95250"/>
                    <a:gd name="connsiteX2" fmla="*/ 95250 w 95249"/>
                    <a:gd name="connsiteY2" fmla="*/ 47625 h 95250"/>
                    <a:gd name="connsiteX3" fmla="*/ 81344 w 95249"/>
                    <a:gd name="connsiteY3" fmla="*/ 13907 h 95250"/>
                    <a:gd name="connsiteX4" fmla="*/ 47625 w 95249"/>
                    <a:gd name="connsiteY4" fmla="*/ 0 h 95250"/>
                    <a:gd name="connsiteX5" fmla="*/ 13906 w 95249"/>
                    <a:gd name="connsiteY5" fmla="*/ 13907 h 95250"/>
                    <a:gd name="connsiteX6" fmla="*/ 0 w 95249"/>
                    <a:gd name="connsiteY6" fmla="*/ 47625 h 95250"/>
                    <a:gd name="connsiteX7" fmla="*/ 13906 w 95249"/>
                    <a:gd name="connsiteY7" fmla="*/ 81344 h 95250"/>
                    <a:gd name="connsiteX8" fmla="*/ 47625 w 95249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49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4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2" y="22860"/>
                        <a:pt x="81344" y="13907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7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7" name="Graphic 2">
              <a:extLst>
                <a:ext uri="{FF2B5EF4-FFF2-40B4-BE49-F238E27FC236}">
                  <a16:creationId xmlns:a16="http://schemas.microsoft.com/office/drawing/2014/main" id="{5D6F8C88-FFE7-AE2E-AB98-6FC020C2CA54}"/>
                </a:ext>
              </a:extLst>
            </p:cNvPr>
            <p:cNvGrpSpPr/>
            <p:nvPr/>
          </p:nvGrpSpPr>
          <p:grpSpPr>
            <a:xfrm>
              <a:off x="7870888" y="1392078"/>
              <a:ext cx="162877" cy="95250"/>
              <a:chOff x="7870888" y="1392078"/>
              <a:chExt cx="162877" cy="95250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5B41170D-75CD-F06E-B141-A08FF886373E}"/>
                  </a:ext>
                </a:extLst>
              </p:cNvPr>
              <p:cNvSpPr/>
              <p:nvPr/>
            </p:nvSpPr>
            <p:spPr>
              <a:xfrm>
                <a:off x="7918513" y="1439703"/>
                <a:ext cx="67627" cy="9525"/>
              </a:xfrm>
              <a:custGeom>
                <a:avLst/>
                <a:gdLst>
                  <a:gd name="connsiteX0" fmla="*/ 67628 w 67627"/>
                  <a:gd name="connsiteY0" fmla="*/ 0 h 9525"/>
                  <a:gd name="connsiteX1" fmla="*/ 0 w 67627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27" h="9525">
                    <a:moveTo>
                      <a:pt x="67628" y="0"/>
                    </a:moveTo>
                    <a:lnTo>
                      <a:pt x="0" y="0"/>
                    </a:lnTo>
                  </a:path>
                </a:pathLst>
              </a:custGeom>
              <a:ln w="19050" cap="sq">
                <a:solidFill>
                  <a:srgbClr val="66666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9" name="Graphic 2">
                <a:extLst>
                  <a:ext uri="{FF2B5EF4-FFF2-40B4-BE49-F238E27FC236}">
                    <a16:creationId xmlns:a16="http://schemas.microsoft.com/office/drawing/2014/main" id="{C748F102-A40D-0FAA-F3C6-C9E543728424}"/>
                  </a:ext>
                </a:extLst>
              </p:cNvPr>
              <p:cNvGrpSpPr/>
              <p:nvPr/>
            </p:nvGrpSpPr>
            <p:grpSpPr>
              <a:xfrm>
                <a:off x="7938515" y="1392078"/>
                <a:ext cx="95250" cy="95250"/>
                <a:chOff x="7938515" y="1392078"/>
                <a:chExt cx="95250" cy="95250"/>
              </a:xfrm>
            </p:grpSpPr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3708C26E-D49B-A929-0E35-84D860B12080}"/>
                    </a:ext>
                  </a:extLst>
                </p:cNvPr>
                <p:cNvSpPr/>
                <p:nvPr/>
              </p:nvSpPr>
              <p:spPr>
                <a:xfrm>
                  <a:off x="7938515" y="1392078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6 h 95250"/>
                    <a:gd name="connsiteX4" fmla="*/ 47625 w 95250"/>
                    <a:gd name="connsiteY4" fmla="*/ 0 h 95250"/>
                    <a:gd name="connsiteX5" fmla="*/ 13907 w 95250"/>
                    <a:gd name="connsiteY5" fmla="*/ 13906 h 95250"/>
                    <a:gd name="connsiteX6" fmla="*/ 0 w 95250"/>
                    <a:gd name="connsiteY6" fmla="*/ 47625 h 95250"/>
                    <a:gd name="connsiteX7" fmla="*/ 13907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6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6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75B264FD-35D0-3C50-FB66-DD669AC8DC1B}"/>
                    </a:ext>
                  </a:extLst>
                </p:cNvPr>
                <p:cNvSpPr/>
                <p:nvPr/>
              </p:nvSpPr>
              <p:spPr>
                <a:xfrm>
                  <a:off x="7938515" y="1392078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6 h 95250"/>
                    <a:gd name="connsiteX4" fmla="*/ 47625 w 95250"/>
                    <a:gd name="connsiteY4" fmla="*/ 0 h 95250"/>
                    <a:gd name="connsiteX5" fmla="*/ 13907 w 95250"/>
                    <a:gd name="connsiteY5" fmla="*/ 13906 h 95250"/>
                    <a:gd name="connsiteX6" fmla="*/ 0 w 95250"/>
                    <a:gd name="connsiteY6" fmla="*/ 47625 h 95250"/>
                    <a:gd name="connsiteX7" fmla="*/ 13907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6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7" y="13906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7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" name="Graphic 2">
                <a:extLst>
                  <a:ext uri="{FF2B5EF4-FFF2-40B4-BE49-F238E27FC236}">
                    <a16:creationId xmlns:a16="http://schemas.microsoft.com/office/drawing/2014/main" id="{430EC8BC-1077-5865-773D-2BCA1F035F5D}"/>
                  </a:ext>
                </a:extLst>
              </p:cNvPr>
              <p:cNvGrpSpPr/>
              <p:nvPr/>
            </p:nvGrpSpPr>
            <p:grpSpPr>
              <a:xfrm>
                <a:off x="7870888" y="1392078"/>
                <a:ext cx="95250" cy="95250"/>
                <a:chOff x="7870888" y="1392078"/>
                <a:chExt cx="95250" cy="95250"/>
              </a:xfrm>
            </p:grpSpPr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554169B4-F090-A5F0-7FFF-4DEB7087A047}"/>
                    </a:ext>
                  </a:extLst>
                </p:cNvPr>
                <p:cNvSpPr/>
                <p:nvPr/>
              </p:nvSpPr>
              <p:spPr>
                <a:xfrm>
                  <a:off x="7870888" y="1392078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6 h 95250"/>
                    <a:gd name="connsiteX4" fmla="*/ 47625 w 95250"/>
                    <a:gd name="connsiteY4" fmla="*/ 0 h 95250"/>
                    <a:gd name="connsiteX5" fmla="*/ 13906 w 95250"/>
                    <a:gd name="connsiteY5" fmla="*/ 13906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6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6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07AAFCDB-9BE8-D5BC-FA06-C51196E2091F}"/>
                    </a:ext>
                  </a:extLst>
                </p:cNvPr>
                <p:cNvSpPr/>
                <p:nvPr/>
              </p:nvSpPr>
              <p:spPr>
                <a:xfrm>
                  <a:off x="7870888" y="1392078"/>
                  <a:ext cx="95250" cy="95250"/>
                </a:xfrm>
                <a:custGeom>
                  <a:avLst/>
                  <a:gdLst>
                    <a:gd name="connsiteX0" fmla="*/ 47625 w 95250"/>
                    <a:gd name="connsiteY0" fmla="*/ 95250 h 95250"/>
                    <a:gd name="connsiteX1" fmla="*/ 81343 w 95250"/>
                    <a:gd name="connsiteY1" fmla="*/ 81344 h 95250"/>
                    <a:gd name="connsiteX2" fmla="*/ 95250 w 95250"/>
                    <a:gd name="connsiteY2" fmla="*/ 47625 h 95250"/>
                    <a:gd name="connsiteX3" fmla="*/ 81343 w 95250"/>
                    <a:gd name="connsiteY3" fmla="*/ 13906 h 95250"/>
                    <a:gd name="connsiteX4" fmla="*/ 47625 w 95250"/>
                    <a:gd name="connsiteY4" fmla="*/ 0 h 95250"/>
                    <a:gd name="connsiteX5" fmla="*/ 13906 w 95250"/>
                    <a:gd name="connsiteY5" fmla="*/ 13906 h 95250"/>
                    <a:gd name="connsiteX6" fmla="*/ 0 w 95250"/>
                    <a:gd name="connsiteY6" fmla="*/ 47625 h 95250"/>
                    <a:gd name="connsiteX7" fmla="*/ 13906 w 95250"/>
                    <a:gd name="connsiteY7" fmla="*/ 81344 h 95250"/>
                    <a:gd name="connsiteX8" fmla="*/ 47625 w 95250"/>
                    <a:gd name="connsiteY8" fmla="*/ 95250 h 95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250" h="95250">
                      <a:moveTo>
                        <a:pt x="47625" y="95250"/>
                      </a:moveTo>
                      <a:cubicBezTo>
                        <a:pt x="60293" y="95250"/>
                        <a:pt x="72390" y="90202"/>
                        <a:pt x="81343" y="81344"/>
                      </a:cubicBezTo>
                      <a:cubicBezTo>
                        <a:pt x="90297" y="72390"/>
                        <a:pt x="95250" y="60293"/>
                        <a:pt x="95250" y="47625"/>
                      </a:cubicBezTo>
                      <a:cubicBezTo>
                        <a:pt x="95250" y="34957"/>
                        <a:pt x="90201" y="22860"/>
                        <a:pt x="81343" y="13906"/>
                      </a:cubicBezTo>
                      <a:cubicBezTo>
                        <a:pt x="72390" y="4953"/>
                        <a:pt x="60293" y="0"/>
                        <a:pt x="47625" y="0"/>
                      </a:cubicBezTo>
                      <a:cubicBezTo>
                        <a:pt x="34957" y="0"/>
                        <a:pt x="22860" y="5048"/>
                        <a:pt x="13906" y="13906"/>
                      </a:cubicBezTo>
                      <a:cubicBezTo>
                        <a:pt x="4953" y="22860"/>
                        <a:pt x="0" y="34957"/>
                        <a:pt x="0" y="47625"/>
                      </a:cubicBezTo>
                      <a:cubicBezTo>
                        <a:pt x="0" y="60293"/>
                        <a:pt x="5048" y="72390"/>
                        <a:pt x="13906" y="81344"/>
                      </a:cubicBezTo>
                      <a:cubicBezTo>
                        <a:pt x="22860" y="90297"/>
                        <a:pt x="34957" y="95250"/>
                        <a:pt x="47625" y="95250"/>
                      </a:cubicBezTo>
                      <a:close/>
                    </a:path>
                  </a:pathLst>
                </a:custGeom>
                <a:noFill/>
                <a:ln w="19050" cap="flat">
                  <a:solidFill>
                    <a:srgbClr val="666666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B844ED7-DE93-49D0-739B-0C0847039221}"/>
                </a:ext>
              </a:extLst>
            </p:cNvPr>
            <p:cNvSpPr/>
            <p:nvPr/>
          </p:nvSpPr>
          <p:spPr>
            <a:xfrm>
              <a:off x="4221480" y="1172012"/>
              <a:ext cx="45719" cy="4594424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191895A-263E-1241-9413-02C4F35E4533}"/>
                </a:ext>
              </a:extLst>
            </p:cNvPr>
            <p:cNvSpPr/>
            <p:nvPr/>
          </p:nvSpPr>
          <p:spPr>
            <a:xfrm flipH="1">
              <a:off x="9429747" y="1178556"/>
              <a:ext cx="45719" cy="4587879"/>
            </a:xfrm>
            <a:custGeom>
              <a:avLst/>
              <a:gdLst>
                <a:gd name="connsiteX0" fmla="*/ 0 w 9525"/>
                <a:gd name="connsiteY0" fmla="*/ 4532757 h 4532757"/>
                <a:gd name="connsiteX1" fmla="*/ 0 w 9525"/>
                <a:gd name="connsiteY1" fmla="*/ 0 h 453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532757">
                  <a:moveTo>
                    <a:pt x="0" y="4532757"/>
                  </a:moveTo>
                  <a:lnTo>
                    <a:pt x="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D6CB7C6-FCC5-13A0-876F-B1FF4ED78400}"/>
                </a:ext>
              </a:extLst>
            </p:cNvPr>
            <p:cNvSpPr/>
            <p:nvPr/>
          </p:nvSpPr>
          <p:spPr>
            <a:xfrm>
              <a:off x="4257674" y="5766435"/>
              <a:ext cx="5162550" cy="9525"/>
            </a:xfrm>
            <a:custGeom>
              <a:avLst/>
              <a:gdLst>
                <a:gd name="connsiteX0" fmla="*/ 0 w 5162550"/>
                <a:gd name="connsiteY0" fmla="*/ 0 h 9525"/>
                <a:gd name="connsiteX1" fmla="*/ 5162550 w 516255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62550" h="9525">
                  <a:moveTo>
                    <a:pt x="0" y="0"/>
                  </a:moveTo>
                  <a:lnTo>
                    <a:pt x="516255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E1C92F3-F4F7-24DA-6283-6D3EDE7620DF}"/>
                </a:ext>
              </a:extLst>
            </p:cNvPr>
            <p:cNvSpPr/>
            <p:nvPr/>
          </p:nvSpPr>
          <p:spPr>
            <a:xfrm flipV="1">
              <a:off x="4221480" y="1123568"/>
              <a:ext cx="5253986" cy="50595"/>
            </a:xfrm>
            <a:custGeom>
              <a:avLst/>
              <a:gdLst>
                <a:gd name="connsiteX0" fmla="*/ 0 w 5162550"/>
                <a:gd name="connsiteY0" fmla="*/ 0 h 9525"/>
                <a:gd name="connsiteX1" fmla="*/ 5162550 w 516255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62550" h="9525">
                  <a:moveTo>
                    <a:pt x="0" y="0"/>
                  </a:moveTo>
                  <a:lnTo>
                    <a:pt x="516255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9" name="Graphic 2">
              <a:extLst>
                <a:ext uri="{FF2B5EF4-FFF2-40B4-BE49-F238E27FC236}">
                  <a16:creationId xmlns:a16="http://schemas.microsoft.com/office/drawing/2014/main" id="{F5F9E118-2F5D-18A3-70B1-316DBB875A88}"/>
                </a:ext>
              </a:extLst>
            </p:cNvPr>
            <p:cNvGrpSpPr/>
            <p:nvPr/>
          </p:nvGrpSpPr>
          <p:grpSpPr>
            <a:xfrm>
              <a:off x="8873775" y="5503164"/>
              <a:ext cx="114300" cy="114300"/>
              <a:chOff x="8873775" y="5503164"/>
              <a:chExt cx="114300" cy="114300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DA0328B-675C-6111-0144-33342B9DA870}"/>
                  </a:ext>
                </a:extLst>
              </p:cNvPr>
              <p:cNvSpPr/>
              <p:nvPr/>
            </p:nvSpPr>
            <p:spPr>
              <a:xfrm>
                <a:off x="8873775" y="5503164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4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4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4006EF4D-0566-21D9-8FE3-14A1C85684E1}"/>
                  </a:ext>
                </a:extLst>
              </p:cNvPr>
              <p:cNvSpPr/>
              <p:nvPr/>
            </p:nvSpPr>
            <p:spPr>
              <a:xfrm>
                <a:off x="8873775" y="5503164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4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4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C7B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2" name="Graphic 2">
              <a:extLst>
                <a:ext uri="{FF2B5EF4-FFF2-40B4-BE49-F238E27FC236}">
                  <a16:creationId xmlns:a16="http://schemas.microsoft.com/office/drawing/2014/main" id="{9B616EEA-2B21-0398-FD01-478771754716}"/>
                </a:ext>
              </a:extLst>
            </p:cNvPr>
            <p:cNvGrpSpPr/>
            <p:nvPr/>
          </p:nvGrpSpPr>
          <p:grpSpPr>
            <a:xfrm>
              <a:off x="7355395" y="5503164"/>
              <a:ext cx="114300" cy="114300"/>
              <a:chOff x="7355395" y="5503164"/>
              <a:chExt cx="114300" cy="114300"/>
            </a:xfrm>
          </p:grpSpPr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93E42F3-0FE5-1B45-D71E-212DA356781D}"/>
                  </a:ext>
                </a:extLst>
              </p:cNvPr>
              <p:cNvSpPr/>
              <p:nvPr/>
            </p:nvSpPr>
            <p:spPr>
              <a:xfrm>
                <a:off x="7355395" y="5503164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ADFAEE0-FA33-1F8D-D429-2F31922DDA3D}"/>
                  </a:ext>
                </a:extLst>
              </p:cNvPr>
              <p:cNvSpPr/>
              <p:nvPr/>
            </p:nvSpPr>
            <p:spPr>
              <a:xfrm>
                <a:off x="7355395" y="5503164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D7191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5" name="Graphic 2">
              <a:extLst>
                <a:ext uri="{FF2B5EF4-FFF2-40B4-BE49-F238E27FC236}">
                  <a16:creationId xmlns:a16="http://schemas.microsoft.com/office/drawing/2014/main" id="{0D49E613-E1CB-5B78-5C7F-2F126D13ED11}"/>
                </a:ext>
              </a:extLst>
            </p:cNvPr>
            <p:cNvGrpSpPr/>
            <p:nvPr/>
          </p:nvGrpSpPr>
          <p:grpSpPr>
            <a:xfrm>
              <a:off x="5499734" y="4914518"/>
              <a:ext cx="114300" cy="114300"/>
              <a:chOff x="5499734" y="4914518"/>
              <a:chExt cx="114300" cy="114300"/>
            </a:xfrm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6513A95-0900-B26D-6F6D-438716AE9EBE}"/>
                  </a:ext>
                </a:extLst>
              </p:cNvPr>
              <p:cNvSpPr/>
              <p:nvPr/>
            </p:nvSpPr>
            <p:spPr>
              <a:xfrm>
                <a:off x="5499734" y="491451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C896726-20ED-1E96-81B1-42DC53CD2311}"/>
                  </a:ext>
                </a:extLst>
              </p:cNvPr>
              <p:cNvSpPr/>
              <p:nvPr/>
            </p:nvSpPr>
            <p:spPr>
              <a:xfrm>
                <a:off x="5499734" y="491451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C7B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8" name="Graphic 2">
              <a:extLst>
                <a:ext uri="{FF2B5EF4-FFF2-40B4-BE49-F238E27FC236}">
                  <a16:creationId xmlns:a16="http://schemas.microsoft.com/office/drawing/2014/main" id="{EFBC7C75-484B-B258-F875-02A51EA22BE9}"/>
                </a:ext>
              </a:extLst>
            </p:cNvPr>
            <p:cNvGrpSpPr/>
            <p:nvPr/>
          </p:nvGrpSpPr>
          <p:grpSpPr>
            <a:xfrm>
              <a:off x="4487322" y="4914518"/>
              <a:ext cx="114300" cy="114300"/>
              <a:chOff x="4487322" y="4914518"/>
              <a:chExt cx="114300" cy="114300"/>
            </a:xfrm>
          </p:grpSpPr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8DC2CA91-2CC9-D48C-B3E8-8A201F20E0B5}"/>
                  </a:ext>
                </a:extLst>
              </p:cNvPr>
              <p:cNvSpPr/>
              <p:nvPr/>
            </p:nvSpPr>
            <p:spPr>
              <a:xfrm>
                <a:off x="4487322" y="491451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CC1E833-02C7-9B59-7D86-E3B8915D3962}"/>
                  </a:ext>
                </a:extLst>
              </p:cNvPr>
              <p:cNvSpPr/>
              <p:nvPr/>
            </p:nvSpPr>
            <p:spPr>
              <a:xfrm>
                <a:off x="4487322" y="491451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D7191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1" name="Graphic 2">
              <a:extLst>
                <a:ext uri="{FF2B5EF4-FFF2-40B4-BE49-F238E27FC236}">
                  <a16:creationId xmlns:a16="http://schemas.microsoft.com/office/drawing/2014/main" id="{1C1C17AE-8EE2-C598-B024-ECD3176BAA3B}"/>
                </a:ext>
              </a:extLst>
            </p:cNvPr>
            <p:cNvGrpSpPr/>
            <p:nvPr/>
          </p:nvGrpSpPr>
          <p:grpSpPr>
            <a:xfrm>
              <a:off x="8536494" y="4325874"/>
              <a:ext cx="114300" cy="114300"/>
              <a:chOff x="8536494" y="4325874"/>
              <a:chExt cx="114300" cy="114300"/>
            </a:xfrm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835657C-5BA9-ECFE-34A3-D2BC3D6702B1}"/>
                  </a:ext>
                </a:extLst>
              </p:cNvPr>
              <p:cNvSpPr/>
              <p:nvPr/>
            </p:nvSpPr>
            <p:spPr>
              <a:xfrm>
                <a:off x="8536494" y="4325874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9" y="108299"/>
                      <a:pt x="97536" y="97536"/>
                    </a:cubicBezTo>
                    <a:cubicBezTo>
                      <a:pt x="108300" y="86773"/>
                      <a:pt x="114300" y="72295"/>
                      <a:pt x="114300" y="57150"/>
                    </a:cubicBezTo>
                    <a:cubicBezTo>
                      <a:pt x="114300" y="42005"/>
                      <a:pt x="108300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6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6" y="114300"/>
                      <a:pt x="57150" y="114300"/>
                    </a:cubicBez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BEC18FD-F085-0FFD-1345-69B729AEB638}"/>
                  </a:ext>
                </a:extLst>
              </p:cNvPr>
              <p:cNvSpPr/>
              <p:nvPr/>
            </p:nvSpPr>
            <p:spPr>
              <a:xfrm>
                <a:off x="8536494" y="4325874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9" y="108299"/>
                      <a:pt x="97536" y="97536"/>
                    </a:cubicBezTo>
                    <a:cubicBezTo>
                      <a:pt x="108300" y="86773"/>
                      <a:pt x="114300" y="72295"/>
                      <a:pt x="114300" y="57150"/>
                    </a:cubicBezTo>
                    <a:cubicBezTo>
                      <a:pt x="114300" y="42005"/>
                      <a:pt x="108300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6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6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C7B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4" name="Graphic 2">
              <a:extLst>
                <a:ext uri="{FF2B5EF4-FFF2-40B4-BE49-F238E27FC236}">
                  <a16:creationId xmlns:a16="http://schemas.microsoft.com/office/drawing/2014/main" id="{A0574157-0CF0-008B-8C54-662A372FEF1E}"/>
                </a:ext>
              </a:extLst>
            </p:cNvPr>
            <p:cNvGrpSpPr/>
            <p:nvPr/>
          </p:nvGrpSpPr>
          <p:grpSpPr>
            <a:xfrm>
              <a:off x="7928990" y="4325874"/>
              <a:ext cx="114300" cy="114300"/>
              <a:chOff x="7928990" y="4325874"/>
              <a:chExt cx="114300" cy="114300"/>
            </a:xfrm>
          </p:grpSpPr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0178A041-041A-175A-390D-8EB9AF897ABF}"/>
                  </a:ext>
                </a:extLst>
              </p:cNvPr>
              <p:cNvSpPr/>
              <p:nvPr/>
            </p:nvSpPr>
            <p:spPr>
              <a:xfrm>
                <a:off x="7928990" y="4325874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A1954980-F9D7-2DD8-B6F1-3757A22ED6AB}"/>
                  </a:ext>
                </a:extLst>
              </p:cNvPr>
              <p:cNvSpPr/>
              <p:nvPr/>
            </p:nvSpPr>
            <p:spPr>
              <a:xfrm>
                <a:off x="7928990" y="4325874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D7191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7" name="Graphic 2">
              <a:extLst>
                <a:ext uri="{FF2B5EF4-FFF2-40B4-BE49-F238E27FC236}">
                  <a16:creationId xmlns:a16="http://schemas.microsoft.com/office/drawing/2014/main" id="{A638DC85-F9E0-C889-864D-EA00B086013A}"/>
                </a:ext>
              </a:extLst>
            </p:cNvPr>
            <p:cNvGrpSpPr/>
            <p:nvPr/>
          </p:nvGrpSpPr>
          <p:grpSpPr>
            <a:xfrm>
              <a:off x="7861363" y="3737228"/>
              <a:ext cx="114300" cy="114300"/>
              <a:chOff x="7861363" y="3737228"/>
              <a:chExt cx="114300" cy="114300"/>
            </a:xfrm>
          </p:grpSpPr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FB36BB9-B775-9DC8-14E8-1FD43817CFD7}"/>
                  </a:ext>
                </a:extLst>
              </p:cNvPr>
              <p:cNvSpPr/>
              <p:nvPr/>
            </p:nvSpPr>
            <p:spPr>
              <a:xfrm>
                <a:off x="7861363" y="373722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4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4" y="0"/>
                      <a:pt x="57150" y="0"/>
                    </a:cubicBezTo>
                    <a:cubicBezTo>
                      <a:pt x="42005" y="0"/>
                      <a:pt x="27431" y="6001"/>
                      <a:pt x="16764" y="16764"/>
                    </a:cubicBezTo>
                    <a:cubicBezTo>
                      <a:pt x="6000" y="27527"/>
                      <a:pt x="0" y="42005"/>
                      <a:pt x="0" y="57150"/>
                    </a:cubicBezTo>
                    <a:cubicBezTo>
                      <a:pt x="0" y="72295"/>
                      <a:pt x="6000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A80AC47F-C9CC-6D81-0510-BC23B42CF4BE}"/>
                  </a:ext>
                </a:extLst>
              </p:cNvPr>
              <p:cNvSpPr/>
              <p:nvPr/>
            </p:nvSpPr>
            <p:spPr>
              <a:xfrm>
                <a:off x="7861363" y="373722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4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4" y="0"/>
                      <a:pt x="57150" y="0"/>
                    </a:cubicBezTo>
                    <a:cubicBezTo>
                      <a:pt x="42005" y="0"/>
                      <a:pt x="27431" y="6001"/>
                      <a:pt x="16764" y="16764"/>
                    </a:cubicBezTo>
                    <a:cubicBezTo>
                      <a:pt x="6000" y="27527"/>
                      <a:pt x="0" y="42005"/>
                      <a:pt x="0" y="57150"/>
                    </a:cubicBezTo>
                    <a:cubicBezTo>
                      <a:pt x="0" y="72295"/>
                      <a:pt x="6000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C7B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0" name="Graphic 2">
              <a:extLst>
                <a:ext uri="{FF2B5EF4-FFF2-40B4-BE49-F238E27FC236}">
                  <a16:creationId xmlns:a16="http://schemas.microsoft.com/office/drawing/2014/main" id="{3D418282-0C68-13AE-FBB6-230ACA86B6B5}"/>
                </a:ext>
              </a:extLst>
            </p:cNvPr>
            <p:cNvGrpSpPr/>
            <p:nvPr/>
          </p:nvGrpSpPr>
          <p:grpSpPr>
            <a:xfrm>
              <a:off x="7355395" y="3737228"/>
              <a:ext cx="114300" cy="114300"/>
              <a:chOff x="7355395" y="3737228"/>
              <a:chExt cx="114300" cy="114300"/>
            </a:xfrm>
          </p:grpSpPr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C8073331-A5E3-35F7-B347-762BA26B1857}"/>
                  </a:ext>
                </a:extLst>
              </p:cNvPr>
              <p:cNvSpPr/>
              <p:nvPr/>
            </p:nvSpPr>
            <p:spPr>
              <a:xfrm>
                <a:off x="7355395" y="373722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57669D3-C7FC-9B4D-CAC1-4CBE5B317F11}"/>
                  </a:ext>
                </a:extLst>
              </p:cNvPr>
              <p:cNvSpPr/>
              <p:nvPr/>
            </p:nvSpPr>
            <p:spPr>
              <a:xfrm>
                <a:off x="7355395" y="373722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D7191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3" name="Graphic 2">
              <a:extLst>
                <a:ext uri="{FF2B5EF4-FFF2-40B4-BE49-F238E27FC236}">
                  <a16:creationId xmlns:a16="http://schemas.microsoft.com/office/drawing/2014/main" id="{D2507910-8B9E-A760-005E-308B3027EBEF}"/>
                </a:ext>
              </a:extLst>
            </p:cNvPr>
            <p:cNvGrpSpPr/>
            <p:nvPr/>
          </p:nvGrpSpPr>
          <p:grpSpPr>
            <a:xfrm>
              <a:off x="6511575" y="3148488"/>
              <a:ext cx="114300" cy="114299"/>
              <a:chOff x="6511575" y="3148488"/>
              <a:chExt cx="114300" cy="114299"/>
            </a:xfrm>
          </p:grpSpPr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94B04C21-CD01-5A76-C5A3-A53182A9BC0B}"/>
                  </a:ext>
                </a:extLst>
              </p:cNvPr>
              <p:cNvSpPr/>
              <p:nvPr/>
            </p:nvSpPr>
            <p:spPr>
              <a:xfrm>
                <a:off x="6511575" y="3148488"/>
                <a:ext cx="114300" cy="114299"/>
              </a:xfrm>
              <a:custGeom>
                <a:avLst/>
                <a:gdLst>
                  <a:gd name="connsiteX0" fmla="*/ 57150 w 114300"/>
                  <a:gd name="connsiteY0" fmla="*/ 114300 h 114299"/>
                  <a:gd name="connsiteX1" fmla="*/ 97536 w 114300"/>
                  <a:gd name="connsiteY1" fmla="*/ 97536 h 114299"/>
                  <a:gd name="connsiteX2" fmla="*/ 114300 w 114300"/>
                  <a:gd name="connsiteY2" fmla="*/ 57150 h 114299"/>
                  <a:gd name="connsiteX3" fmla="*/ 97536 w 114300"/>
                  <a:gd name="connsiteY3" fmla="*/ 16764 h 114299"/>
                  <a:gd name="connsiteX4" fmla="*/ 57150 w 114300"/>
                  <a:gd name="connsiteY4" fmla="*/ 0 h 114299"/>
                  <a:gd name="connsiteX5" fmla="*/ 16764 w 114300"/>
                  <a:gd name="connsiteY5" fmla="*/ 16764 h 114299"/>
                  <a:gd name="connsiteX6" fmla="*/ 0 w 114300"/>
                  <a:gd name="connsiteY6" fmla="*/ 57150 h 114299"/>
                  <a:gd name="connsiteX7" fmla="*/ 16764 w 114300"/>
                  <a:gd name="connsiteY7" fmla="*/ 97536 h 114299"/>
                  <a:gd name="connsiteX8" fmla="*/ 57150 w 114300"/>
                  <a:gd name="connsiteY8" fmla="*/ 114300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299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96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A9CE0D71-925E-5933-BA71-4DAEB9ECF243}"/>
                  </a:ext>
                </a:extLst>
              </p:cNvPr>
              <p:cNvSpPr/>
              <p:nvPr/>
            </p:nvSpPr>
            <p:spPr>
              <a:xfrm>
                <a:off x="6511575" y="3148488"/>
                <a:ext cx="114300" cy="114299"/>
              </a:xfrm>
              <a:custGeom>
                <a:avLst/>
                <a:gdLst>
                  <a:gd name="connsiteX0" fmla="*/ 57150 w 114300"/>
                  <a:gd name="connsiteY0" fmla="*/ 114300 h 114299"/>
                  <a:gd name="connsiteX1" fmla="*/ 97536 w 114300"/>
                  <a:gd name="connsiteY1" fmla="*/ 97536 h 114299"/>
                  <a:gd name="connsiteX2" fmla="*/ 114300 w 114300"/>
                  <a:gd name="connsiteY2" fmla="*/ 57150 h 114299"/>
                  <a:gd name="connsiteX3" fmla="*/ 97536 w 114300"/>
                  <a:gd name="connsiteY3" fmla="*/ 16764 h 114299"/>
                  <a:gd name="connsiteX4" fmla="*/ 57150 w 114300"/>
                  <a:gd name="connsiteY4" fmla="*/ 0 h 114299"/>
                  <a:gd name="connsiteX5" fmla="*/ 16764 w 114300"/>
                  <a:gd name="connsiteY5" fmla="*/ 16764 h 114299"/>
                  <a:gd name="connsiteX6" fmla="*/ 0 w 114300"/>
                  <a:gd name="connsiteY6" fmla="*/ 57150 h 114299"/>
                  <a:gd name="connsiteX7" fmla="*/ 16764 w 114300"/>
                  <a:gd name="connsiteY7" fmla="*/ 97536 h 114299"/>
                  <a:gd name="connsiteX8" fmla="*/ 57150 w 114300"/>
                  <a:gd name="connsiteY8" fmla="*/ 114300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299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96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C7B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6" name="Graphic 2">
              <a:extLst>
                <a:ext uri="{FF2B5EF4-FFF2-40B4-BE49-F238E27FC236}">
                  <a16:creationId xmlns:a16="http://schemas.microsoft.com/office/drawing/2014/main" id="{F384279B-35EE-94DB-76CC-1E068253BD06}"/>
                </a:ext>
              </a:extLst>
            </p:cNvPr>
            <p:cNvGrpSpPr/>
            <p:nvPr/>
          </p:nvGrpSpPr>
          <p:grpSpPr>
            <a:xfrm>
              <a:off x="6208108" y="3148488"/>
              <a:ext cx="114300" cy="114299"/>
              <a:chOff x="6208108" y="3148488"/>
              <a:chExt cx="114300" cy="114299"/>
            </a:xfrm>
          </p:grpSpPr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0ADD151D-6D81-075E-9B41-D086B5B7D8C4}"/>
                  </a:ext>
                </a:extLst>
              </p:cNvPr>
              <p:cNvSpPr/>
              <p:nvPr/>
            </p:nvSpPr>
            <p:spPr>
              <a:xfrm>
                <a:off x="6208108" y="3148488"/>
                <a:ext cx="114300" cy="114299"/>
              </a:xfrm>
              <a:custGeom>
                <a:avLst/>
                <a:gdLst>
                  <a:gd name="connsiteX0" fmla="*/ 57150 w 114300"/>
                  <a:gd name="connsiteY0" fmla="*/ 114300 h 114299"/>
                  <a:gd name="connsiteX1" fmla="*/ 97536 w 114300"/>
                  <a:gd name="connsiteY1" fmla="*/ 97536 h 114299"/>
                  <a:gd name="connsiteX2" fmla="*/ 114300 w 114300"/>
                  <a:gd name="connsiteY2" fmla="*/ 57150 h 114299"/>
                  <a:gd name="connsiteX3" fmla="*/ 97536 w 114300"/>
                  <a:gd name="connsiteY3" fmla="*/ 16764 h 114299"/>
                  <a:gd name="connsiteX4" fmla="*/ 57150 w 114300"/>
                  <a:gd name="connsiteY4" fmla="*/ 0 h 114299"/>
                  <a:gd name="connsiteX5" fmla="*/ 16764 w 114300"/>
                  <a:gd name="connsiteY5" fmla="*/ 16764 h 114299"/>
                  <a:gd name="connsiteX6" fmla="*/ 0 w 114300"/>
                  <a:gd name="connsiteY6" fmla="*/ 57150 h 114299"/>
                  <a:gd name="connsiteX7" fmla="*/ 16764 w 114300"/>
                  <a:gd name="connsiteY7" fmla="*/ 97536 h 114299"/>
                  <a:gd name="connsiteX8" fmla="*/ 57150 w 114300"/>
                  <a:gd name="connsiteY8" fmla="*/ 114300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299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96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2B5FB98-B2A9-8131-5291-7B50B98ECE57}"/>
                  </a:ext>
                </a:extLst>
              </p:cNvPr>
              <p:cNvSpPr/>
              <p:nvPr/>
            </p:nvSpPr>
            <p:spPr>
              <a:xfrm>
                <a:off x="6208108" y="3148488"/>
                <a:ext cx="114300" cy="114299"/>
              </a:xfrm>
              <a:custGeom>
                <a:avLst/>
                <a:gdLst>
                  <a:gd name="connsiteX0" fmla="*/ 57150 w 114300"/>
                  <a:gd name="connsiteY0" fmla="*/ 114300 h 114299"/>
                  <a:gd name="connsiteX1" fmla="*/ 97536 w 114300"/>
                  <a:gd name="connsiteY1" fmla="*/ 97536 h 114299"/>
                  <a:gd name="connsiteX2" fmla="*/ 114300 w 114300"/>
                  <a:gd name="connsiteY2" fmla="*/ 57150 h 114299"/>
                  <a:gd name="connsiteX3" fmla="*/ 97536 w 114300"/>
                  <a:gd name="connsiteY3" fmla="*/ 16764 h 114299"/>
                  <a:gd name="connsiteX4" fmla="*/ 57150 w 114300"/>
                  <a:gd name="connsiteY4" fmla="*/ 0 h 114299"/>
                  <a:gd name="connsiteX5" fmla="*/ 16764 w 114300"/>
                  <a:gd name="connsiteY5" fmla="*/ 16764 h 114299"/>
                  <a:gd name="connsiteX6" fmla="*/ 0 w 114300"/>
                  <a:gd name="connsiteY6" fmla="*/ 57150 h 114299"/>
                  <a:gd name="connsiteX7" fmla="*/ 16764 w 114300"/>
                  <a:gd name="connsiteY7" fmla="*/ 97536 h 114299"/>
                  <a:gd name="connsiteX8" fmla="*/ 57150 w 114300"/>
                  <a:gd name="connsiteY8" fmla="*/ 114300 h 114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299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96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D7191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9" name="Graphic 2">
              <a:extLst>
                <a:ext uri="{FF2B5EF4-FFF2-40B4-BE49-F238E27FC236}">
                  <a16:creationId xmlns:a16="http://schemas.microsoft.com/office/drawing/2014/main" id="{6A81A798-8CA6-AAA0-2EA3-4DDECB68E197}"/>
                </a:ext>
              </a:extLst>
            </p:cNvPr>
            <p:cNvGrpSpPr/>
            <p:nvPr/>
          </p:nvGrpSpPr>
          <p:grpSpPr>
            <a:xfrm>
              <a:off x="4824602" y="2559843"/>
              <a:ext cx="114300" cy="114300"/>
              <a:chOff x="4824602" y="2559843"/>
              <a:chExt cx="114300" cy="114300"/>
            </a:xfrm>
          </p:grpSpPr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C5EF1871-B904-FF16-59F5-B34F57F98138}"/>
                  </a:ext>
                </a:extLst>
              </p:cNvPr>
              <p:cNvSpPr/>
              <p:nvPr/>
            </p:nvSpPr>
            <p:spPr>
              <a:xfrm>
                <a:off x="4824602" y="2559843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E888E04C-9998-86A2-7816-1BB5596408DA}"/>
                  </a:ext>
                </a:extLst>
              </p:cNvPr>
              <p:cNvSpPr/>
              <p:nvPr/>
            </p:nvSpPr>
            <p:spPr>
              <a:xfrm>
                <a:off x="4824602" y="2559843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C7B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2" name="Graphic 2">
              <a:extLst>
                <a:ext uri="{FF2B5EF4-FFF2-40B4-BE49-F238E27FC236}">
                  <a16:creationId xmlns:a16="http://schemas.microsoft.com/office/drawing/2014/main" id="{905DECA8-4028-77E8-1F9F-82D4AF83257F}"/>
                </a:ext>
              </a:extLst>
            </p:cNvPr>
            <p:cNvGrpSpPr/>
            <p:nvPr/>
          </p:nvGrpSpPr>
          <p:grpSpPr>
            <a:xfrm>
              <a:off x="5060917" y="2559843"/>
              <a:ext cx="114299" cy="114300"/>
              <a:chOff x="5060917" y="2559843"/>
              <a:chExt cx="114299" cy="114300"/>
            </a:xfrm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5928B1A-09F3-E6A7-7D26-4FE2BE6BB089}"/>
                  </a:ext>
                </a:extLst>
              </p:cNvPr>
              <p:cNvSpPr/>
              <p:nvPr/>
            </p:nvSpPr>
            <p:spPr>
              <a:xfrm>
                <a:off x="5060917" y="2559843"/>
                <a:ext cx="114299" cy="114300"/>
              </a:xfrm>
              <a:custGeom>
                <a:avLst/>
                <a:gdLst>
                  <a:gd name="connsiteX0" fmla="*/ 57150 w 114299"/>
                  <a:gd name="connsiteY0" fmla="*/ 114300 h 114300"/>
                  <a:gd name="connsiteX1" fmla="*/ 97536 w 114299"/>
                  <a:gd name="connsiteY1" fmla="*/ 97536 h 114300"/>
                  <a:gd name="connsiteX2" fmla="*/ 114300 w 114299"/>
                  <a:gd name="connsiteY2" fmla="*/ 57150 h 114300"/>
                  <a:gd name="connsiteX3" fmla="*/ 97536 w 114299"/>
                  <a:gd name="connsiteY3" fmla="*/ 16764 h 114300"/>
                  <a:gd name="connsiteX4" fmla="*/ 57150 w 114299"/>
                  <a:gd name="connsiteY4" fmla="*/ 0 h 114300"/>
                  <a:gd name="connsiteX5" fmla="*/ 16764 w 114299"/>
                  <a:gd name="connsiteY5" fmla="*/ 16764 h 114300"/>
                  <a:gd name="connsiteX6" fmla="*/ 0 w 114299"/>
                  <a:gd name="connsiteY6" fmla="*/ 57150 h 114300"/>
                  <a:gd name="connsiteX7" fmla="*/ 16764 w 114299"/>
                  <a:gd name="connsiteY7" fmla="*/ 97536 h 114300"/>
                  <a:gd name="connsiteX8" fmla="*/ 57150 w 114299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299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04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29C35A57-8F66-3B63-CDEC-878B4635AFFB}"/>
                  </a:ext>
                </a:extLst>
              </p:cNvPr>
              <p:cNvSpPr/>
              <p:nvPr/>
            </p:nvSpPr>
            <p:spPr>
              <a:xfrm>
                <a:off x="5060917" y="2559843"/>
                <a:ext cx="114299" cy="114300"/>
              </a:xfrm>
              <a:custGeom>
                <a:avLst/>
                <a:gdLst>
                  <a:gd name="connsiteX0" fmla="*/ 57150 w 114299"/>
                  <a:gd name="connsiteY0" fmla="*/ 114300 h 114300"/>
                  <a:gd name="connsiteX1" fmla="*/ 97536 w 114299"/>
                  <a:gd name="connsiteY1" fmla="*/ 97536 h 114300"/>
                  <a:gd name="connsiteX2" fmla="*/ 114300 w 114299"/>
                  <a:gd name="connsiteY2" fmla="*/ 57150 h 114300"/>
                  <a:gd name="connsiteX3" fmla="*/ 97536 w 114299"/>
                  <a:gd name="connsiteY3" fmla="*/ 16764 h 114300"/>
                  <a:gd name="connsiteX4" fmla="*/ 57150 w 114299"/>
                  <a:gd name="connsiteY4" fmla="*/ 0 h 114300"/>
                  <a:gd name="connsiteX5" fmla="*/ 16764 w 114299"/>
                  <a:gd name="connsiteY5" fmla="*/ 16764 h 114300"/>
                  <a:gd name="connsiteX6" fmla="*/ 0 w 114299"/>
                  <a:gd name="connsiteY6" fmla="*/ 57150 h 114300"/>
                  <a:gd name="connsiteX7" fmla="*/ 16764 w 114299"/>
                  <a:gd name="connsiteY7" fmla="*/ 97536 h 114300"/>
                  <a:gd name="connsiteX8" fmla="*/ 57150 w 114299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299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04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D7191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5" name="Graphic 2">
              <a:extLst>
                <a:ext uri="{FF2B5EF4-FFF2-40B4-BE49-F238E27FC236}">
                  <a16:creationId xmlns:a16="http://schemas.microsoft.com/office/drawing/2014/main" id="{77E52206-AA32-EB02-8989-09D89CF28C7D}"/>
                </a:ext>
              </a:extLst>
            </p:cNvPr>
            <p:cNvGrpSpPr/>
            <p:nvPr/>
          </p:nvGrpSpPr>
          <p:grpSpPr>
            <a:xfrm>
              <a:off x="7523987" y="1971198"/>
              <a:ext cx="114299" cy="114300"/>
              <a:chOff x="7523987" y="1971198"/>
              <a:chExt cx="114299" cy="114300"/>
            </a:xfrm>
          </p:grpSpPr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CCD7DEE-1441-60E7-74EE-02C019F1F3CF}"/>
                  </a:ext>
                </a:extLst>
              </p:cNvPr>
              <p:cNvSpPr/>
              <p:nvPr/>
            </p:nvSpPr>
            <p:spPr>
              <a:xfrm>
                <a:off x="7523987" y="1971198"/>
                <a:ext cx="114299" cy="114300"/>
              </a:xfrm>
              <a:custGeom>
                <a:avLst/>
                <a:gdLst>
                  <a:gd name="connsiteX0" fmla="*/ 57150 w 114299"/>
                  <a:gd name="connsiteY0" fmla="*/ 114300 h 114300"/>
                  <a:gd name="connsiteX1" fmla="*/ 97536 w 114299"/>
                  <a:gd name="connsiteY1" fmla="*/ 97536 h 114300"/>
                  <a:gd name="connsiteX2" fmla="*/ 114300 w 114299"/>
                  <a:gd name="connsiteY2" fmla="*/ 57150 h 114300"/>
                  <a:gd name="connsiteX3" fmla="*/ 97536 w 114299"/>
                  <a:gd name="connsiteY3" fmla="*/ 16764 h 114300"/>
                  <a:gd name="connsiteX4" fmla="*/ 57150 w 114299"/>
                  <a:gd name="connsiteY4" fmla="*/ 0 h 114300"/>
                  <a:gd name="connsiteX5" fmla="*/ 16764 w 114299"/>
                  <a:gd name="connsiteY5" fmla="*/ 16764 h 114300"/>
                  <a:gd name="connsiteX6" fmla="*/ 0 w 114299"/>
                  <a:gd name="connsiteY6" fmla="*/ 57150 h 114300"/>
                  <a:gd name="connsiteX7" fmla="*/ 16764 w 114299"/>
                  <a:gd name="connsiteY7" fmla="*/ 97536 h 114300"/>
                  <a:gd name="connsiteX8" fmla="*/ 57150 w 114299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299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96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375D71B1-E6CA-B603-4DF3-FFB261081BFA}"/>
                  </a:ext>
                </a:extLst>
              </p:cNvPr>
              <p:cNvSpPr/>
              <p:nvPr/>
            </p:nvSpPr>
            <p:spPr>
              <a:xfrm>
                <a:off x="7523987" y="1971198"/>
                <a:ext cx="114299" cy="114300"/>
              </a:xfrm>
              <a:custGeom>
                <a:avLst/>
                <a:gdLst>
                  <a:gd name="connsiteX0" fmla="*/ 57150 w 114299"/>
                  <a:gd name="connsiteY0" fmla="*/ 114300 h 114300"/>
                  <a:gd name="connsiteX1" fmla="*/ 97536 w 114299"/>
                  <a:gd name="connsiteY1" fmla="*/ 97536 h 114300"/>
                  <a:gd name="connsiteX2" fmla="*/ 114300 w 114299"/>
                  <a:gd name="connsiteY2" fmla="*/ 57150 h 114300"/>
                  <a:gd name="connsiteX3" fmla="*/ 97536 w 114299"/>
                  <a:gd name="connsiteY3" fmla="*/ 16764 h 114300"/>
                  <a:gd name="connsiteX4" fmla="*/ 57150 w 114299"/>
                  <a:gd name="connsiteY4" fmla="*/ 0 h 114300"/>
                  <a:gd name="connsiteX5" fmla="*/ 16764 w 114299"/>
                  <a:gd name="connsiteY5" fmla="*/ 16764 h 114300"/>
                  <a:gd name="connsiteX6" fmla="*/ 0 w 114299"/>
                  <a:gd name="connsiteY6" fmla="*/ 57150 h 114300"/>
                  <a:gd name="connsiteX7" fmla="*/ 16764 w 114299"/>
                  <a:gd name="connsiteY7" fmla="*/ 97536 h 114300"/>
                  <a:gd name="connsiteX8" fmla="*/ 57150 w 114299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299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96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C7B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8" name="Graphic 2">
              <a:extLst>
                <a:ext uri="{FF2B5EF4-FFF2-40B4-BE49-F238E27FC236}">
                  <a16:creationId xmlns:a16="http://schemas.microsoft.com/office/drawing/2014/main" id="{61E9E312-AAEF-C91C-F60E-A79321EA7E67}"/>
                </a:ext>
              </a:extLst>
            </p:cNvPr>
            <p:cNvGrpSpPr/>
            <p:nvPr/>
          </p:nvGrpSpPr>
          <p:grpSpPr>
            <a:xfrm>
              <a:off x="7355395" y="1971198"/>
              <a:ext cx="114300" cy="114300"/>
              <a:chOff x="7355395" y="1971198"/>
              <a:chExt cx="114300" cy="114300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6B3EDE8-D58E-4F5E-23BA-239FEB2DEA44}"/>
                  </a:ext>
                </a:extLst>
              </p:cNvPr>
              <p:cNvSpPr/>
              <p:nvPr/>
            </p:nvSpPr>
            <p:spPr>
              <a:xfrm>
                <a:off x="7355395" y="197119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04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04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D3CCBBD1-4349-F0AA-A2B8-9B8DD1C88C98}"/>
                  </a:ext>
                </a:extLst>
              </p:cNvPr>
              <p:cNvSpPr/>
              <p:nvPr/>
            </p:nvSpPr>
            <p:spPr>
              <a:xfrm>
                <a:off x="7355395" y="1971198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04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04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D7191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1" name="Graphic 2">
              <a:extLst>
                <a:ext uri="{FF2B5EF4-FFF2-40B4-BE49-F238E27FC236}">
                  <a16:creationId xmlns:a16="http://schemas.microsoft.com/office/drawing/2014/main" id="{03D2F5A1-098E-880C-734F-CF23A81E46AE}"/>
                </a:ext>
              </a:extLst>
            </p:cNvPr>
            <p:cNvGrpSpPr/>
            <p:nvPr/>
          </p:nvGrpSpPr>
          <p:grpSpPr>
            <a:xfrm>
              <a:off x="7861363" y="1382553"/>
              <a:ext cx="114300" cy="114300"/>
              <a:chOff x="7861363" y="1382553"/>
              <a:chExt cx="114300" cy="114300"/>
            </a:xfrm>
          </p:grpSpPr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9D00851-DEB7-CDF4-77C6-9E11922AE832}"/>
                  </a:ext>
                </a:extLst>
              </p:cNvPr>
              <p:cNvSpPr/>
              <p:nvPr/>
            </p:nvSpPr>
            <p:spPr>
              <a:xfrm>
                <a:off x="7861363" y="1382553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4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4" y="0"/>
                      <a:pt x="57150" y="0"/>
                    </a:cubicBezTo>
                    <a:cubicBezTo>
                      <a:pt x="42005" y="0"/>
                      <a:pt x="27431" y="6001"/>
                      <a:pt x="16764" y="16764"/>
                    </a:cubicBezTo>
                    <a:cubicBezTo>
                      <a:pt x="6000" y="27527"/>
                      <a:pt x="0" y="42005"/>
                      <a:pt x="0" y="57150"/>
                    </a:cubicBezTo>
                    <a:cubicBezTo>
                      <a:pt x="0" y="72295"/>
                      <a:pt x="6000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2C7B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C2433439-FCAC-8E41-C4BE-FB18A76DE2E3}"/>
                  </a:ext>
                </a:extLst>
              </p:cNvPr>
              <p:cNvSpPr/>
              <p:nvPr/>
            </p:nvSpPr>
            <p:spPr>
              <a:xfrm>
                <a:off x="7861363" y="1382553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4" y="114300"/>
                      <a:pt x="86868" y="108299"/>
                      <a:pt x="97536" y="97536"/>
                    </a:cubicBezTo>
                    <a:cubicBezTo>
                      <a:pt x="108299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4" y="0"/>
                      <a:pt x="57150" y="0"/>
                    </a:cubicBezTo>
                    <a:cubicBezTo>
                      <a:pt x="42005" y="0"/>
                      <a:pt x="27431" y="6001"/>
                      <a:pt x="16764" y="16764"/>
                    </a:cubicBezTo>
                    <a:cubicBezTo>
                      <a:pt x="6000" y="27527"/>
                      <a:pt x="0" y="42005"/>
                      <a:pt x="0" y="57150"/>
                    </a:cubicBezTo>
                    <a:cubicBezTo>
                      <a:pt x="0" y="72295"/>
                      <a:pt x="6000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2C7BB6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Graphic 2">
              <a:extLst>
                <a:ext uri="{FF2B5EF4-FFF2-40B4-BE49-F238E27FC236}">
                  <a16:creationId xmlns:a16="http://schemas.microsoft.com/office/drawing/2014/main" id="{83A2523B-9E4C-80B6-C32E-2C6948CD2016}"/>
                </a:ext>
              </a:extLst>
            </p:cNvPr>
            <p:cNvGrpSpPr/>
            <p:nvPr/>
          </p:nvGrpSpPr>
          <p:grpSpPr>
            <a:xfrm>
              <a:off x="7928990" y="1382553"/>
              <a:ext cx="114300" cy="114300"/>
              <a:chOff x="7928990" y="1382553"/>
              <a:chExt cx="114300" cy="114300"/>
            </a:xfrm>
          </p:grpSpPr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2F1C8BEA-A8F9-D1F0-AEF0-3DC96FA7147A}"/>
                  </a:ext>
                </a:extLst>
              </p:cNvPr>
              <p:cNvSpPr/>
              <p:nvPr/>
            </p:nvSpPr>
            <p:spPr>
              <a:xfrm>
                <a:off x="7928990" y="1382553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04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75EC1483-2612-FCD7-031E-8AABF5F2F5F9}"/>
                  </a:ext>
                </a:extLst>
              </p:cNvPr>
              <p:cNvSpPr/>
              <p:nvPr/>
            </p:nvSpPr>
            <p:spPr>
              <a:xfrm>
                <a:off x="7928990" y="1382553"/>
                <a:ext cx="114300" cy="114300"/>
              </a:xfrm>
              <a:custGeom>
                <a:avLst/>
                <a:gdLst>
                  <a:gd name="connsiteX0" fmla="*/ 57150 w 114300"/>
                  <a:gd name="connsiteY0" fmla="*/ 114300 h 114300"/>
                  <a:gd name="connsiteX1" fmla="*/ 97536 w 114300"/>
                  <a:gd name="connsiteY1" fmla="*/ 97536 h 114300"/>
                  <a:gd name="connsiteX2" fmla="*/ 114300 w 114300"/>
                  <a:gd name="connsiteY2" fmla="*/ 57150 h 114300"/>
                  <a:gd name="connsiteX3" fmla="*/ 97536 w 114300"/>
                  <a:gd name="connsiteY3" fmla="*/ 16764 h 114300"/>
                  <a:gd name="connsiteX4" fmla="*/ 57150 w 114300"/>
                  <a:gd name="connsiteY4" fmla="*/ 0 h 114300"/>
                  <a:gd name="connsiteX5" fmla="*/ 16764 w 114300"/>
                  <a:gd name="connsiteY5" fmla="*/ 16764 h 114300"/>
                  <a:gd name="connsiteX6" fmla="*/ 0 w 114300"/>
                  <a:gd name="connsiteY6" fmla="*/ 57150 h 114300"/>
                  <a:gd name="connsiteX7" fmla="*/ 16764 w 114300"/>
                  <a:gd name="connsiteY7" fmla="*/ 97536 h 114300"/>
                  <a:gd name="connsiteX8" fmla="*/ 57150 w 114300"/>
                  <a:gd name="connsiteY8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4300" h="114300">
                    <a:moveTo>
                      <a:pt x="57150" y="114300"/>
                    </a:moveTo>
                    <a:cubicBezTo>
                      <a:pt x="72295" y="114300"/>
                      <a:pt x="86868" y="108299"/>
                      <a:pt x="97536" y="97536"/>
                    </a:cubicBezTo>
                    <a:cubicBezTo>
                      <a:pt x="108204" y="86773"/>
                      <a:pt x="114300" y="72295"/>
                      <a:pt x="114300" y="57150"/>
                    </a:cubicBezTo>
                    <a:cubicBezTo>
                      <a:pt x="114300" y="42005"/>
                      <a:pt x="108299" y="27432"/>
                      <a:pt x="97536" y="16764"/>
                    </a:cubicBezTo>
                    <a:cubicBezTo>
                      <a:pt x="86773" y="6001"/>
                      <a:pt x="72295" y="0"/>
                      <a:pt x="57150" y="0"/>
                    </a:cubicBezTo>
                    <a:cubicBezTo>
                      <a:pt x="42005" y="0"/>
                      <a:pt x="27432" y="6001"/>
                      <a:pt x="16764" y="16764"/>
                    </a:cubicBezTo>
                    <a:cubicBezTo>
                      <a:pt x="6001" y="27527"/>
                      <a:pt x="0" y="42005"/>
                      <a:pt x="0" y="57150"/>
                    </a:cubicBezTo>
                    <a:cubicBezTo>
                      <a:pt x="0" y="72295"/>
                      <a:pt x="6001" y="86868"/>
                      <a:pt x="16764" y="97536"/>
                    </a:cubicBezTo>
                    <a:cubicBezTo>
                      <a:pt x="27527" y="108299"/>
                      <a:pt x="42005" y="114300"/>
                      <a:pt x="57150" y="11430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D7191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677F910-588D-9505-21A4-8C54B93A1EC4}"/>
                </a:ext>
              </a:extLst>
            </p:cNvPr>
            <p:cNvSpPr txBox="1"/>
            <p:nvPr/>
          </p:nvSpPr>
          <p:spPr>
            <a:xfrm>
              <a:off x="7851133" y="5289643"/>
              <a:ext cx="6783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i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Δ26.5%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875FE0D-BB08-B5F1-A458-DE542C5CDD0B}"/>
                </a:ext>
              </a:extLst>
            </p:cNvPr>
            <p:cNvSpPr txBox="1"/>
            <p:nvPr/>
          </p:nvSpPr>
          <p:spPr>
            <a:xfrm>
              <a:off x="4730076" y="4700998"/>
              <a:ext cx="6783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i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Δ17.6%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0CA603E-C4A1-CA7C-8DAF-50A7D4BF4160}"/>
                </a:ext>
              </a:extLst>
            </p:cNvPr>
            <p:cNvSpPr txBox="1"/>
            <p:nvPr/>
          </p:nvSpPr>
          <p:spPr>
            <a:xfrm>
              <a:off x="7969338" y="4112353"/>
              <a:ext cx="6783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i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Δ10.6%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6B7260A0-05EC-4C46-F74E-58B62377425E}"/>
                </a:ext>
              </a:extLst>
            </p:cNvPr>
            <p:cNvSpPr txBox="1"/>
            <p:nvPr/>
          </p:nvSpPr>
          <p:spPr>
            <a:xfrm>
              <a:off x="7372216" y="3523708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i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Δ8.8%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998CD3C-1187-9A76-33E7-51C9DD5DDFC2}"/>
                </a:ext>
              </a:extLst>
            </p:cNvPr>
            <p:cNvSpPr txBox="1"/>
            <p:nvPr/>
          </p:nvSpPr>
          <p:spPr>
            <a:xfrm>
              <a:off x="6123774" y="2934968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i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Δ5.3%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60972561-773D-FEEA-C648-DCD767303ED7}"/>
                </a:ext>
              </a:extLst>
            </p:cNvPr>
            <p:cNvSpPr txBox="1"/>
            <p:nvPr/>
          </p:nvSpPr>
          <p:spPr>
            <a:xfrm>
              <a:off x="4706644" y="2346323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i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Δ4.1%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A711231-5E70-0583-B1CD-3804D7D42E39}"/>
                </a:ext>
              </a:extLst>
            </p:cNvPr>
            <p:cNvSpPr txBox="1"/>
            <p:nvPr/>
          </p:nvSpPr>
          <p:spPr>
            <a:xfrm>
              <a:off x="7203623" y="1757678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i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Δ2.9%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2E30A55-97D1-0787-1AB1-9F76496C9AA4}"/>
                </a:ext>
              </a:extLst>
            </p:cNvPr>
            <p:cNvSpPr txBox="1"/>
            <p:nvPr/>
          </p:nvSpPr>
          <p:spPr>
            <a:xfrm>
              <a:off x="7673415" y="1162486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i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Δ1.2%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B0612AE9-8A67-01FD-C445-3D237240B405}"/>
                </a:ext>
              </a:extLst>
            </p:cNvPr>
            <p:cNvSpPr txBox="1"/>
            <p:nvPr/>
          </p:nvSpPr>
          <p:spPr>
            <a:xfrm>
              <a:off x="3332917" y="640235"/>
              <a:ext cx="6513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Impact of a Formal Curriculum on Fellow Participation in</a:t>
              </a:r>
              <a:r>
                <a:rPr lang="en-US" sz="1400" b="1" spc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AS Interventions</a:t>
              </a:r>
              <a:r>
                <a:rPr lang="en-US" sz="14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 </a:t>
              </a:r>
            </a:p>
          </p:txBody>
        </p:sp>
        <p:grpSp>
          <p:nvGrpSpPr>
            <p:cNvPr id="203" name="Graphic 2">
              <a:extLst>
                <a:ext uri="{FF2B5EF4-FFF2-40B4-BE49-F238E27FC236}">
                  <a16:creationId xmlns:a16="http://schemas.microsoft.com/office/drawing/2014/main" id="{B0C9CA8C-D439-614C-7D8A-CD5A6C69D646}"/>
                </a:ext>
              </a:extLst>
            </p:cNvPr>
            <p:cNvGrpSpPr/>
            <p:nvPr/>
          </p:nvGrpSpPr>
          <p:grpSpPr>
            <a:xfrm>
              <a:off x="4305298" y="1281303"/>
              <a:ext cx="2247079" cy="467728"/>
              <a:chOff x="4305299" y="1281303"/>
              <a:chExt cx="1624202" cy="308038"/>
            </a:xfrm>
          </p:grpSpPr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1A45B6A2-CAEB-0E97-64C7-97947F45E266}"/>
                  </a:ext>
                </a:extLst>
              </p:cNvPr>
              <p:cNvSpPr/>
              <p:nvPr/>
            </p:nvSpPr>
            <p:spPr>
              <a:xfrm>
                <a:off x="4305299" y="1281303"/>
                <a:ext cx="1624202" cy="308038"/>
              </a:xfrm>
              <a:custGeom>
                <a:avLst/>
                <a:gdLst>
                  <a:gd name="connsiteX0" fmla="*/ 1605153 w 1624202"/>
                  <a:gd name="connsiteY0" fmla="*/ 0 h 308038"/>
                  <a:gd name="connsiteX1" fmla="*/ 1624203 w 1624202"/>
                  <a:gd name="connsiteY1" fmla="*/ 19050 h 308038"/>
                  <a:gd name="connsiteX2" fmla="*/ 1624203 w 1624202"/>
                  <a:gd name="connsiteY2" fmla="*/ 288989 h 308038"/>
                  <a:gd name="connsiteX3" fmla="*/ 1605153 w 1624202"/>
                  <a:gd name="connsiteY3" fmla="*/ 308039 h 308038"/>
                  <a:gd name="connsiteX4" fmla="*/ 19050 w 1624202"/>
                  <a:gd name="connsiteY4" fmla="*/ 308039 h 308038"/>
                  <a:gd name="connsiteX5" fmla="*/ 0 w 1624202"/>
                  <a:gd name="connsiteY5" fmla="*/ 288989 h 308038"/>
                  <a:gd name="connsiteX6" fmla="*/ 0 w 1624202"/>
                  <a:gd name="connsiteY6" fmla="*/ 19050 h 308038"/>
                  <a:gd name="connsiteX7" fmla="*/ 19050 w 1624202"/>
                  <a:gd name="connsiteY7" fmla="*/ 0 h 308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24202" h="308038">
                    <a:moveTo>
                      <a:pt x="1605153" y="0"/>
                    </a:moveTo>
                    <a:cubicBezTo>
                      <a:pt x="1615674" y="0"/>
                      <a:pt x="1624203" y="8529"/>
                      <a:pt x="1624203" y="19050"/>
                    </a:cubicBezTo>
                    <a:lnTo>
                      <a:pt x="1624203" y="288989"/>
                    </a:lnTo>
                    <a:cubicBezTo>
                      <a:pt x="1624203" y="299510"/>
                      <a:pt x="1615674" y="308039"/>
                      <a:pt x="1605153" y="308039"/>
                    </a:cubicBezTo>
                    <a:lnTo>
                      <a:pt x="19050" y="308039"/>
                    </a:lnTo>
                    <a:cubicBezTo>
                      <a:pt x="8529" y="308039"/>
                      <a:pt x="0" y="299510"/>
                      <a:pt x="0" y="288989"/>
                    </a:cubicBezTo>
                    <a:lnTo>
                      <a:pt x="0" y="19050"/>
                    </a:lnTo>
                    <a:cubicBezTo>
                      <a:pt x="0" y="8529"/>
                      <a:pt x="8529" y="0"/>
                      <a:pt x="19050" y="0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EAF3842-265A-F9AB-4B2F-2D0626CDE32C}"/>
                  </a:ext>
                </a:extLst>
              </p:cNvPr>
              <p:cNvSpPr/>
              <p:nvPr/>
            </p:nvSpPr>
            <p:spPr>
              <a:xfrm>
                <a:off x="4305299" y="1281303"/>
                <a:ext cx="1624202" cy="308038"/>
              </a:xfrm>
              <a:custGeom>
                <a:avLst/>
                <a:gdLst>
                  <a:gd name="connsiteX0" fmla="*/ 1605153 w 1624202"/>
                  <a:gd name="connsiteY0" fmla="*/ 0 h 308038"/>
                  <a:gd name="connsiteX1" fmla="*/ 1624203 w 1624202"/>
                  <a:gd name="connsiteY1" fmla="*/ 19050 h 308038"/>
                  <a:gd name="connsiteX2" fmla="*/ 1624203 w 1624202"/>
                  <a:gd name="connsiteY2" fmla="*/ 288989 h 308038"/>
                  <a:gd name="connsiteX3" fmla="*/ 1605153 w 1624202"/>
                  <a:gd name="connsiteY3" fmla="*/ 308039 h 308038"/>
                  <a:gd name="connsiteX4" fmla="*/ 19050 w 1624202"/>
                  <a:gd name="connsiteY4" fmla="*/ 308039 h 308038"/>
                  <a:gd name="connsiteX5" fmla="*/ 0 w 1624202"/>
                  <a:gd name="connsiteY5" fmla="*/ 288989 h 308038"/>
                  <a:gd name="connsiteX6" fmla="*/ 0 w 1624202"/>
                  <a:gd name="connsiteY6" fmla="*/ 19050 h 308038"/>
                  <a:gd name="connsiteX7" fmla="*/ 19050 w 1624202"/>
                  <a:gd name="connsiteY7" fmla="*/ 0 h 308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24202" h="308038">
                    <a:moveTo>
                      <a:pt x="1605153" y="0"/>
                    </a:moveTo>
                    <a:cubicBezTo>
                      <a:pt x="1615674" y="0"/>
                      <a:pt x="1624203" y="8529"/>
                      <a:pt x="1624203" y="19050"/>
                    </a:cubicBezTo>
                    <a:lnTo>
                      <a:pt x="1624203" y="288989"/>
                    </a:lnTo>
                    <a:cubicBezTo>
                      <a:pt x="1624203" y="299510"/>
                      <a:pt x="1615674" y="308039"/>
                      <a:pt x="1605153" y="308039"/>
                    </a:cubicBezTo>
                    <a:lnTo>
                      <a:pt x="19050" y="308039"/>
                    </a:lnTo>
                    <a:cubicBezTo>
                      <a:pt x="8529" y="308039"/>
                      <a:pt x="0" y="299510"/>
                      <a:pt x="0" y="288989"/>
                    </a:cubicBezTo>
                    <a:lnTo>
                      <a:pt x="0" y="19050"/>
                    </a:lnTo>
                    <a:cubicBezTo>
                      <a:pt x="0" y="8529"/>
                      <a:pt x="8529" y="0"/>
                      <a:pt x="19050" y="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CCCCCC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F32D8A9-6FE7-D8B4-5525-03C376CF8EDE}"/>
                </a:ext>
              </a:extLst>
            </p:cNvPr>
            <p:cNvSpPr/>
            <p:nvPr/>
          </p:nvSpPr>
          <p:spPr>
            <a:xfrm>
              <a:off x="4343399" y="1358360"/>
              <a:ext cx="190500" cy="9525"/>
            </a:xfrm>
            <a:custGeom>
              <a:avLst/>
              <a:gdLst>
                <a:gd name="connsiteX0" fmla="*/ 0 w 190500"/>
                <a:gd name="connsiteY0" fmla="*/ 0 h 9525"/>
                <a:gd name="connsiteX1" fmla="*/ 95250 w 190500"/>
                <a:gd name="connsiteY1" fmla="*/ 0 h 9525"/>
                <a:gd name="connsiteX2" fmla="*/ 190500 w 190500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9525">
                  <a:moveTo>
                    <a:pt x="0" y="0"/>
                  </a:moveTo>
                  <a:lnTo>
                    <a:pt x="95250" y="0"/>
                  </a:lnTo>
                  <a:lnTo>
                    <a:pt x="190500" y="0"/>
                  </a:lnTo>
                </a:path>
              </a:pathLst>
            </a:custGeom>
            <a:noFill/>
            <a:ln w="1428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39F9D01-8AE7-C721-222F-69057AC21227}"/>
                </a:ext>
              </a:extLst>
            </p:cNvPr>
            <p:cNvSpPr/>
            <p:nvPr/>
          </p:nvSpPr>
          <p:spPr>
            <a:xfrm>
              <a:off x="4391024" y="1370760"/>
              <a:ext cx="95250" cy="95250"/>
            </a:xfrm>
            <a:custGeom>
              <a:avLst/>
              <a:gdLst>
                <a:gd name="connsiteX0" fmla="*/ 47625 w 95250"/>
                <a:gd name="connsiteY0" fmla="*/ 95250 h 95250"/>
                <a:gd name="connsiteX1" fmla="*/ 81343 w 95250"/>
                <a:gd name="connsiteY1" fmla="*/ 81344 h 95250"/>
                <a:gd name="connsiteX2" fmla="*/ 95250 w 95250"/>
                <a:gd name="connsiteY2" fmla="*/ 47625 h 95250"/>
                <a:gd name="connsiteX3" fmla="*/ 81343 w 95250"/>
                <a:gd name="connsiteY3" fmla="*/ 13906 h 95250"/>
                <a:gd name="connsiteX4" fmla="*/ 47625 w 95250"/>
                <a:gd name="connsiteY4" fmla="*/ 0 h 95250"/>
                <a:gd name="connsiteX5" fmla="*/ 13907 w 95250"/>
                <a:gd name="connsiteY5" fmla="*/ 13906 h 95250"/>
                <a:gd name="connsiteX6" fmla="*/ 0 w 95250"/>
                <a:gd name="connsiteY6" fmla="*/ 47625 h 95250"/>
                <a:gd name="connsiteX7" fmla="*/ 13907 w 95250"/>
                <a:gd name="connsiteY7" fmla="*/ 81344 h 95250"/>
                <a:gd name="connsiteX8" fmla="*/ 47625 w 95250"/>
                <a:gd name="connsiteY8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95250">
                  <a:moveTo>
                    <a:pt x="47625" y="95250"/>
                  </a:moveTo>
                  <a:cubicBezTo>
                    <a:pt x="60293" y="95250"/>
                    <a:pt x="72390" y="90202"/>
                    <a:pt x="81343" y="81344"/>
                  </a:cubicBezTo>
                  <a:cubicBezTo>
                    <a:pt x="90297" y="72485"/>
                    <a:pt x="95250" y="60293"/>
                    <a:pt x="95250" y="47625"/>
                  </a:cubicBezTo>
                  <a:cubicBezTo>
                    <a:pt x="95250" y="34957"/>
                    <a:pt x="90202" y="22860"/>
                    <a:pt x="81343" y="13906"/>
                  </a:cubicBezTo>
                  <a:cubicBezTo>
                    <a:pt x="72390" y="4953"/>
                    <a:pt x="60293" y="0"/>
                    <a:pt x="47625" y="0"/>
                  </a:cubicBezTo>
                  <a:cubicBezTo>
                    <a:pt x="34957" y="0"/>
                    <a:pt x="22860" y="5048"/>
                    <a:pt x="13907" y="13906"/>
                  </a:cubicBezTo>
                  <a:cubicBezTo>
                    <a:pt x="4953" y="22860"/>
                    <a:pt x="0" y="34957"/>
                    <a:pt x="0" y="47625"/>
                  </a:cubicBezTo>
                  <a:cubicBezTo>
                    <a:pt x="0" y="60293"/>
                    <a:pt x="5048" y="72390"/>
                    <a:pt x="13907" y="81344"/>
                  </a:cubicBezTo>
                  <a:cubicBezTo>
                    <a:pt x="22860" y="90297"/>
                    <a:pt x="34957" y="95250"/>
                    <a:pt x="47625" y="95250"/>
                  </a:cubicBezTo>
                  <a:close/>
                </a:path>
              </a:pathLst>
            </a:custGeom>
            <a:solidFill>
              <a:srgbClr val="2C7B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76D07437-0B53-C962-B5AA-CFA8D00377D5}"/>
                </a:ext>
              </a:extLst>
            </p:cNvPr>
            <p:cNvSpPr txBox="1"/>
            <p:nvPr/>
          </p:nvSpPr>
          <p:spPr>
            <a:xfrm>
              <a:off x="4466716" y="1269534"/>
              <a:ext cx="17972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With Formal Curriculum</a:t>
              </a:r>
              <a:endParaRPr lang="en-US" sz="12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BC292B5-02B7-835B-8BDB-D22F8C99D70B}"/>
                </a:ext>
              </a:extLst>
            </p:cNvPr>
            <p:cNvSpPr/>
            <p:nvPr/>
          </p:nvSpPr>
          <p:spPr>
            <a:xfrm>
              <a:off x="4343399" y="1498091"/>
              <a:ext cx="190500" cy="9525"/>
            </a:xfrm>
            <a:custGeom>
              <a:avLst/>
              <a:gdLst>
                <a:gd name="connsiteX0" fmla="*/ 0 w 190500"/>
                <a:gd name="connsiteY0" fmla="*/ 0 h 9525"/>
                <a:gd name="connsiteX1" fmla="*/ 95250 w 190500"/>
                <a:gd name="connsiteY1" fmla="*/ 0 h 9525"/>
                <a:gd name="connsiteX2" fmla="*/ 190500 w 190500"/>
                <a:gd name="connsiteY2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9525">
                  <a:moveTo>
                    <a:pt x="0" y="0"/>
                  </a:moveTo>
                  <a:lnTo>
                    <a:pt x="95250" y="0"/>
                  </a:lnTo>
                  <a:lnTo>
                    <a:pt x="190500" y="0"/>
                  </a:lnTo>
                </a:path>
              </a:pathLst>
            </a:custGeom>
            <a:noFill/>
            <a:ln w="14288" cap="sq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830FE6C-B96B-976A-34E1-1B761C88E4F5}"/>
                </a:ext>
              </a:extLst>
            </p:cNvPr>
            <p:cNvSpPr/>
            <p:nvPr/>
          </p:nvSpPr>
          <p:spPr>
            <a:xfrm>
              <a:off x="4391024" y="1557767"/>
              <a:ext cx="95250" cy="95250"/>
            </a:xfrm>
            <a:custGeom>
              <a:avLst/>
              <a:gdLst>
                <a:gd name="connsiteX0" fmla="*/ 47625 w 95250"/>
                <a:gd name="connsiteY0" fmla="*/ 95250 h 95250"/>
                <a:gd name="connsiteX1" fmla="*/ 81343 w 95250"/>
                <a:gd name="connsiteY1" fmla="*/ 81344 h 95250"/>
                <a:gd name="connsiteX2" fmla="*/ 95250 w 95250"/>
                <a:gd name="connsiteY2" fmla="*/ 47625 h 95250"/>
                <a:gd name="connsiteX3" fmla="*/ 81343 w 95250"/>
                <a:gd name="connsiteY3" fmla="*/ 13906 h 95250"/>
                <a:gd name="connsiteX4" fmla="*/ 47625 w 95250"/>
                <a:gd name="connsiteY4" fmla="*/ 0 h 95250"/>
                <a:gd name="connsiteX5" fmla="*/ 13907 w 95250"/>
                <a:gd name="connsiteY5" fmla="*/ 13906 h 95250"/>
                <a:gd name="connsiteX6" fmla="*/ 0 w 95250"/>
                <a:gd name="connsiteY6" fmla="*/ 47625 h 95250"/>
                <a:gd name="connsiteX7" fmla="*/ 13907 w 95250"/>
                <a:gd name="connsiteY7" fmla="*/ 81344 h 95250"/>
                <a:gd name="connsiteX8" fmla="*/ 47625 w 95250"/>
                <a:gd name="connsiteY8" fmla="*/ 9525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95250">
                  <a:moveTo>
                    <a:pt x="47625" y="95250"/>
                  </a:moveTo>
                  <a:cubicBezTo>
                    <a:pt x="60293" y="95250"/>
                    <a:pt x="72390" y="90202"/>
                    <a:pt x="81343" y="81344"/>
                  </a:cubicBezTo>
                  <a:cubicBezTo>
                    <a:pt x="90297" y="72485"/>
                    <a:pt x="95250" y="60293"/>
                    <a:pt x="95250" y="47625"/>
                  </a:cubicBezTo>
                  <a:cubicBezTo>
                    <a:pt x="95250" y="34957"/>
                    <a:pt x="90202" y="22860"/>
                    <a:pt x="81343" y="13906"/>
                  </a:cubicBezTo>
                  <a:cubicBezTo>
                    <a:pt x="72390" y="4953"/>
                    <a:pt x="60293" y="0"/>
                    <a:pt x="47625" y="0"/>
                  </a:cubicBezTo>
                  <a:cubicBezTo>
                    <a:pt x="34957" y="0"/>
                    <a:pt x="22860" y="5048"/>
                    <a:pt x="13907" y="13906"/>
                  </a:cubicBezTo>
                  <a:cubicBezTo>
                    <a:pt x="4953" y="22860"/>
                    <a:pt x="0" y="34957"/>
                    <a:pt x="0" y="47625"/>
                  </a:cubicBezTo>
                  <a:cubicBezTo>
                    <a:pt x="0" y="60293"/>
                    <a:pt x="5048" y="72390"/>
                    <a:pt x="13907" y="81344"/>
                  </a:cubicBezTo>
                  <a:cubicBezTo>
                    <a:pt x="22860" y="90297"/>
                    <a:pt x="34957" y="95250"/>
                    <a:pt x="47625" y="95250"/>
                  </a:cubicBezTo>
                  <a:close/>
                </a:path>
              </a:pathLst>
            </a:custGeom>
            <a:solidFill>
              <a:srgbClr val="D71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0B0FD3AC-53CA-DD72-1DBC-798690C9EC0C}"/>
                </a:ext>
              </a:extLst>
            </p:cNvPr>
            <p:cNvSpPr txBox="1"/>
            <p:nvPr/>
          </p:nvSpPr>
          <p:spPr>
            <a:xfrm>
              <a:off x="4466716" y="1445701"/>
              <a:ext cx="20537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Wi</a:t>
              </a:r>
              <a:r>
                <a:rPr lang="en-US" sz="12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thout Formal Curriculum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73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B7222379-7138-AD7F-08CA-372B1AE11003}"/>
              </a:ext>
            </a:extLst>
          </p:cNvPr>
          <p:cNvGrpSpPr/>
          <p:nvPr/>
        </p:nvGrpSpPr>
        <p:grpSpPr>
          <a:xfrm>
            <a:off x="2698477" y="1377449"/>
            <a:ext cx="6816805" cy="4249865"/>
            <a:chOff x="2698477" y="1377449"/>
            <a:chExt cx="6816805" cy="424986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613F57D-45E1-F8D8-0F9C-C6B06AC29E72}"/>
                </a:ext>
              </a:extLst>
            </p:cNvPr>
            <p:cNvSpPr/>
            <p:nvPr/>
          </p:nvSpPr>
          <p:spPr>
            <a:xfrm>
              <a:off x="3993070" y="1920430"/>
              <a:ext cx="5429154" cy="3161157"/>
            </a:xfrm>
            <a:custGeom>
              <a:avLst/>
              <a:gdLst>
                <a:gd name="connsiteX0" fmla="*/ 0 w 5429154"/>
                <a:gd name="connsiteY0" fmla="*/ 0 h 3161157"/>
                <a:gd name="connsiteX1" fmla="*/ 5429155 w 5429154"/>
                <a:gd name="connsiteY1" fmla="*/ 0 h 3161157"/>
                <a:gd name="connsiteX2" fmla="*/ 5429155 w 5429154"/>
                <a:gd name="connsiteY2" fmla="*/ 3161157 h 3161157"/>
                <a:gd name="connsiteX3" fmla="*/ 0 w 5429154"/>
                <a:gd name="connsiteY3" fmla="*/ 3161157 h 31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154" h="3161157">
                  <a:moveTo>
                    <a:pt x="0" y="0"/>
                  </a:moveTo>
                  <a:lnTo>
                    <a:pt x="5429155" y="0"/>
                  </a:lnTo>
                  <a:lnTo>
                    <a:pt x="5429155" y="3161157"/>
                  </a:lnTo>
                  <a:lnTo>
                    <a:pt x="0" y="3161157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9C02B3-CA71-613E-BE7B-309CD9120AB4}"/>
                </a:ext>
              </a:extLst>
            </p:cNvPr>
            <p:cNvSpPr/>
            <p:nvPr/>
          </p:nvSpPr>
          <p:spPr>
            <a:xfrm>
              <a:off x="3993070" y="1920430"/>
              <a:ext cx="9525" cy="3161157"/>
            </a:xfrm>
            <a:custGeom>
              <a:avLst/>
              <a:gdLst>
                <a:gd name="connsiteX0" fmla="*/ 0 w 9525"/>
                <a:gd name="connsiteY0" fmla="*/ 3161157 h 3161157"/>
                <a:gd name="connsiteX1" fmla="*/ 0 w 9525"/>
                <a:gd name="connsiteY1" fmla="*/ 0 h 31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161157">
                  <a:moveTo>
                    <a:pt x="0" y="31611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40E161F-848A-DBD2-6E25-6A6DFDDA6DEB}"/>
                </a:ext>
              </a:extLst>
            </p:cNvPr>
            <p:cNvSpPr/>
            <p:nvPr/>
          </p:nvSpPr>
          <p:spPr>
            <a:xfrm>
              <a:off x="3993070" y="5081587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B803E-2C89-4686-F33D-AF59A1BB34AA}"/>
                </a:ext>
              </a:extLst>
            </p:cNvPr>
            <p:cNvSpPr txBox="1"/>
            <p:nvPr/>
          </p:nvSpPr>
          <p:spPr>
            <a:xfrm>
              <a:off x="3871340" y="5088705"/>
              <a:ext cx="2632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0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14F7AD-3F33-9D93-6D52-18A1795E7D5A}"/>
                </a:ext>
              </a:extLst>
            </p:cNvPr>
            <p:cNvSpPr/>
            <p:nvPr/>
          </p:nvSpPr>
          <p:spPr>
            <a:xfrm>
              <a:off x="4980145" y="1920430"/>
              <a:ext cx="9525" cy="3161157"/>
            </a:xfrm>
            <a:custGeom>
              <a:avLst/>
              <a:gdLst>
                <a:gd name="connsiteX0" fmla="*/ 0 w 9525"/>
                <a:gd name="connsiteY0" fmla="*/ 3161157 h 3161157"/>
                <a:gd name="connsiteX1" fmla="*/ 0 w 9525"/>
                <a:gd name="connsiteY1" fmla="*/ 0 h 31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161157">
                  <a:moveTo>
                    <a:pt x="0" y="31611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FA09858-4EBB-AE03-B9E8-B4FFBFD2269B}"/>
                </a:ext>
              </a:extLst>
            </p:cNvPr>
            <p:cNvSpPr/>
            <p:nvPr/>
          </p:nvSpPr>
          <p:spPr>
            <a:xfrm>
              <a:off x="4980145" y="5081587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46C621-71C5-C6BA-F247-EE7D207B1ADD}"/>
                </a:ext>
              </a:extLst>
            </p:cNvPr>
            <p:cNvSpPr txBox="1"/>
            <p:nvPr/>
          </p:nvSpPr>
          <p:spPr>
            <a:xfrm>
              <a:off x="4828126" y="508870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58C58C-A6DD-66C7-F095-9A121618435D}"/>
                </a:ext>
              </a:extLst>
            </p:cNvPr>
            <p:cNvSpPr/>
            <p:nvPr/>
          </p:nvSpPr>
          <p:spPr>
            <a:xfrm>
              <a:off x="5967221" y="1920430"/>
              <a:ext cx="9525" cy="3161157"/>
            </a:xfrm>
            <a:custGeom>
              <a:avLst/>
              <a:gdLst>
                <a:gd name="connsiteX0" fmla="*/ 0 w 9525"/>
                <a:gd name="connsiteY0" fmla="*/ 3161157 h 3161157"/>
                <a:gd name="connsiteX1" fmla="*/ 0 w 9525"/>
                <a:gd name="connsiteY1" fmla="*/ 0 h 31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161157">
                  <a:moveTo>
                    <a:pt x="0" y="31611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D6F5E9A-FFF3-BBE7-1399-0D714E483B0C}"/>
                </a:ext>
              </a:extLst>
            </p:cNvPr>
            <p:cNvSpPr/>
            <p:nvPr/>
          </p:nvSpPr>
          <p:spPr>
            <a:xfrm>
              <a:off x="5967221" y="5081587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D0A115-9FC9-4B9C-1DE3-B9A1F342CA9B}"/>
                </a:ext>
              </a:extLst>
            </p:cNvPr>
            <p:cNvSpPr txBox="1"/>
            <p:nvPr/>
          </p:nvSpPr>
          <p:spPr>
            <a:xfrm>
              <a:off x="5815297" y="508870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20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CB4F21-4B99-1B1D-B498-DCB7F190C94A}"/>
                </a:ext>
              </a:extLst>
            </p:cNvPr>
            <p:cNvSpPr/>
            <p:nvPr/>
          </p:nvSpPr>
          <p:spPr>
            <a:xfrm>
              <a:off x="6954392" y="1920430"/>
              <a:ext cx="9525" cy="3161157"/>
            </a:xfrm>
            <a:custGeom>
              <a:avLst/>
              <a:gdLst>
                <a:gd name="connsiteX0" fmla="*/ 0 w 9525"/>
                <a:gd name="connsiteY0" fmla="*/ 3161157 h 3161157"/>
                <a:gd name="connsiteX1" fmla="*/ 0 w 9525"/>
                <a:gd name="connsiteY1" fmla="*/ 0 h 31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161157">
                  <a:moveTo>
                    <a:pt x="0" y="31611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4E72CC-5645-BBA6-6D8E-554671772288}"/>
                </a:ext>
              </a:extLst>
            </p:cNvPr>
            <p:cNvSpPr/>
            <p:nvPr/>
          </p:nvSpPr>
          <p:spPr>
            <a:xfrm>
              <a:off x="6954392" y="5081587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8FC7B9-2F98-C8BC-930D-FB9AE4E13223}"/>
                </a:ext>
              </a:extLst>
            </p:cNvPr>
            <p:cNvSpPr txBox="1"/>
            <p:nvPr/>
          </p:nvSpPr>
          <p:spPr>
            <a:xfrm>
              <a:off x="6802373" y="508870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30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8A810EC-5DCD-63D3-BAFB-41D9DE37FD13}"/>
                </a:ext>
              </a:extLst>
            </p:cNvPr>
            <p:cNvSpPr/>
            <p:nvPr/>
          </p:nvSpPr>
          <p:spPr>
            <a:xfrm>
              <a:off x="7941468" y="1920430"/>
              <a:ext cx="9525" cy="3161157"/>
            </a:xfrm>
            <a:custGeom>
              <a:avLst/>
              <a:gdLst>
                <a:gd name="connsiteX0" fmla="*/ 0 w 9525"/>
                <a:gd name="connsiteY0" fmla="*/ 3161157 h 3161157"/>
                <a:gd name="connsiteX1" fmla="*/ 0 w 9525"/>
                <a:gd name="connsiteY1" fmla="*/ 0 h 31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161157">
                  <a:moveTo>
                    <a:pt x="0" y="31611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3F34A1-3C14-787D-50FC-7E252DC73EC5}"/>
                </a:ext>
              </a:extLst>
            </p:cNvPr>
            <p:cNvSpPr/>
            <p:nvPr/>
          </p:nvSpPr>
          <p:spPr>
            <a:xfrm>
              <a:off x="7941468" y="5081587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5ECA56-EB43-37D1-D8C5-6507E9575DC5}"/>
                </a:ext>
              </a:extLst>
            </p:cNvPr>
            <p:cNvSpPr txBox="1"/>
            <p:nvPr/>
          </p:nvSpPr>
          <p:spPr>
            <a:xfrm>
              <a:off x="7789449" y="508870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40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159A0F4-BE14-66B5-B7CC-46ED86237B98}"/>
                </a:ext>
              </a:extLst>
            </p:cNvPr>
            <p:cNvSpPr/>
            <p:nvPr/>
          </p:nvSpPr>
          <p:spPr>
            <a:xfrm>
              <a:off x="8928639" y="1920430"/>
              <a:ext cx="9525" cy="3161157"/>
            </a:xfrm>
            <a:custGeom>
              <a:avLst/>
              <a:gdLst>
                <a:gd name="connsiteX0" fmla="*/ 0 w 9525"/>
                <a:gd name="connsiteY0" fmla="*/ 3161157 h 3161157"/>
                <a:gd name="connsiteX1" fmla="*/ 0 w 9525"/>
                <a:gd name="connsiteY1" fmla="*/ 0 h 31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161157">
                  <a:moveTo>
                    <a:pt x="0" y="3161157"/>
                  </a:moveTo>
                  <a:lnTo>
                    <a:pt x="0" y="0"/>
                  </a:lnTo>
                </a:path>
              </a:pathLst>
            </a:custGeom>
            <a:ln w="7620" cap="flat">
              <a:solidFill>
                <a:srgbClr val="B0B0B0">
                  <a:alpha val="30000"/>
                </a:srgbClr>
              </a:solidFill>
              <a:custDash>
                <a:ds d="222000" sp="96000"/>
              </a:custDash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682C0A-7B52-2DAA-18BC-1B92E493F44D}"/>
                </a:ext>
              </a:extLst>
            </p:cNvPr>
            <p:cNvSpPr/>
            <p:nvPr/>
          </p:nvSpPr>
          <p:spPr>
            <a:xfrm>
              <a:off x="8928639" y="5081587"/>
              <a:ext cx="9525" cy="33337"/>
            </a:xfrm>
            <a:custGeom>
              <a:avLst/>
              <a:gdLst>
                <a:gd name="connsiteX0" fmla="*/ 0 w 9525"/>
                <a:gd name="connsiteY0" fmla="*/ 0 h 33337"/>
                <a:gd name="connsiteX1" fmla="*/ 0 w 9525"/>
                <a:gd name="connsiteY1" fmla="*/ 33338 h 33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3337">
                  <a:moveTo>
                    <a:pt x="0" y="0"/>
                  </a:moveTo>
                  <a:lnTo>
                    <a:pt x="0" y="33338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7B5989-83DF-723B-5716-7EE243A82DA5}"/>
                </a:ext>
              </a:extLst>
            </p:cNvPr>
            <p:cNvSpPr txBox="1"/>
            <p:nvPr/>
          </p:nvSpPr>
          <p:spPr>
            <a:xfrm>
              <a:off x="8776620" y="5088705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50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534EAF-CBD9-FA86-193D-8DAC70A0E036}"/>
                </a:ext>
              </a:extLst>
            </p:cNvPr>
            <p:cNvSpPr txBox="1"/>
            <p:nvPr/>
          </p:nvSpPr>
          <p:spPr>
            <a:xfrm>
              <a:off x="4755478" y="5350315"/>
              <a:ext cx="3558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2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Percentage of Programs Reporting Barrier (%)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0C8BC43-FB46-5438-E771-3F0541760C44}"/>
                </a:ext>
              </a:extLst>
            </p:cNvPr>
            <p:cNvSpPr/>
            <p:nvPr/>
          </p:nvSpPr>
          <p:spPr>
            <a:xfrm>
              <a:off x="3959732" y="4761452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395479-D46F-B4ED-C8FC-9D2805552FAB}"/>
                </a:ext>
              </a:extLst>
            </p:cNvPr>
            <p:cNvSpPr txBox="1"/>
            <p:nvPr/>
          </p:nvSpPr>
          <p:spPr>
            <a:xfrm>
              <a:off x="2698477" y="4529456"/>
              <a:ext cx="13363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Lack of AS interventions</a:t>
              </a: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1382830-C01D-67A5-E165-27FCA86B94D2}"/>
                </a:ext>
              </a:extLst>
            </p:cNvPr>
            <p:cNvSpPr/>
            <p:nvPr/>
          </p:nvSpPr>
          <p:spPr>
            <a:xfrm>
              <a:off x="3959732" y="4257294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20406B-AA39-419B-8423-A101F5BE7BFB}"/>
                </a:ext>
              </a:extLst>
            </p:cNvPr>
            <p:cNvSpPr txBox="1"/>
            <p:nvPr/>
          </p:nvSpPr>
          <p:spPr>
            <a:xfrm>
              <a:off x="2822653" y="4020860"/>
              <a:ext cx="10880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Lack of AS projects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286F36-2774-8AB2-B160-6AE901051687}"/>
                </a:ext>
              </a:extLst>
            </p:cNvPr>
            <p:cNvSpPr/>
            <p:nvPr/>
          </p:nvSpPr>
          <p:spPr>
            <a:xfrm>
              <a:off x="3959732" y="3753135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7D1C18-340C-D4AD-92DC-F29E970523ED}"/>
                </a:ext>
              </a:extLst>
            </p:cNvPr>
            <p:cNvSpPr txBox="1"/>
            <p:nvPr/>
          </p:nvSpPr>
          <p:spPr>
            <a:xfrm>
              <a:off x="2710592" y="3512262"/>
              <a:ext cx="13121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Lack of time from fellow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F81964-83F6-FF32-8ACE-AEF62EF70A1C}"/>
                </a:ext>
              </a:extLst>
            </p:cNvPr>
            <p:cNvSpPr/>
            <p:nvPr/>
          </p:nvSpPr>
          <p:spPr>
            <a:xfrm>
              <a:off x="3959732" y="3248977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640DE5-8CB4-7C50-8AD3-E24751156625}"/>
                </a:ext>
              </a:extLst>
            </p:cNvPr>
            <p:cNvSpPr txBox="1"/>
            <p:nvPr/>
          </p:nvSpPr>
          <p:spPr>
            <a:xfrm>
              <a:off x="2854744" y="3003664"/>
              <a:ext cx="10238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None of the above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6BBB35-79CF-051F-A68A-CD54362AB6D0}"/>
                </a:ext>
              </a:extLst>
            </p:cNvPr>
            <p:cNvSpPr/>
            <p:nvPr/>
          </p:nvSpPr>
          <p:spPr>
            <a:xfrm>
              <a:off x="3959732" y="2744819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E7DCAAD-4AFC-3708-AB95-4828303CB5E8}"/>
                </a:ext>
              </a:extLst>
            </p:cNvPr>
            <p:cNvSpPr txBox="1"/>
            <p:nvPr/>
          </p:nvSpPr>
          <p:spPr>
            <a:xfrm>
              <a:off x="2881739" y="2495066"/>
              <a:ext cx="96986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Lack of materials</a:t>
              </a: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0503846-318C-BDA2-09F6-6646497BA403}"/>
                </a:ext>
              </a:extLst>
            </p:cNvPr>
            <p:cNvSpPr/>
            <p:nvPr/>
          </p:nvSpPr>
          <p:spPr>
            <a:xfrm>
              <a:off x="3959732" y="2240661"/>
              <a:ext cx="33337" cy="9525"/>
            </a:xfrm>
            <a:custGeom>
              <a:avLst/>
              <a:gdLst>
                <a:gd name="connsiteX0" fmla="*/ 33338 w 33337"/>
                <a:gd name="connsiteY0" fmla="*/ 0 h 9525"/>
                <a:gd name="connsiteX1" fmla="*/ 0 w 33337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337" h="9525">
                  <a:moveTo>
                    <a:pt x="33338" y="0"/>
                  </a:moveTo>
                  <a:lnTo>
                    <a:pt x="0" y="0"/>
                  </a:lnTo>
                </a:path>
              </a:pathLst>
            </a:custGeom>
            <a:ln w="11430" cap="flat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F827281-92EA-3ACE-1FF9-3F10F02AF28C}"/>
                </a:ext>
              </a:extLst>
            </p:cNvPr>
            <p:cNvSpPr txBox="1"/>
            <p:nvPr/>
          </p:nvSpPr>
          <p:spPr>
            <a:xfrm>
              <a:off x="2768901" y="1986468"/>
              <a:ext cx="11955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Lack of educator time</a:t>
              </a:r>
            </a:p>
          </p:txBody>
        </p:sp>
        <p:grpSp>
          <p:nvGrpSpPr>
            <p:cNvPr id="42" name="Graphic 2">
              <a:extLst>
                <a:ext uri="{FF2B5EF4-FFF2-40B4-BE49-F238E27FC236}">
                  <a16:creationId xmlns:a16="http://schemas.microsoft.com/office/drawing/2014/main" id="{BDEE9F60-0E0A-A5B3-9559-4A096D7BEAFC}"/>
                </a:ext>
              </a:extLst>
            </p:cNvPr>
            <p:cNvGrpSpPr/>
            <p:nvPr/>
          </p:nvGrpSpPr>
          <p:grpSpPr>
            <a:xfrm>
              <a:off x="3993070" y="4585049"/>
              <a:ext cx="731424" cy="352901"/>
              <a:chOff x="3993070" y="4585049"/>
              <a:chExt cx="731424" cy="352901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E75E455-CF1D-CFA7-219E-2F06A1990B56}"/>
                  </a:ext>
                </a:extLst>
              </p:cNvPr>
              <p:cNvSpPr/>
              <p:nvPr/>
            </p:nvSpPr>
            <p:spPr>
              <a:xfrm>
                <a:off x="3993070" y="4585049"/>
                <a:ext cx="731424" cy="352901"/>
              </a:xfrm>
              <a:custGeom>
                <a:avLst/>
                <a:gdLst>
                  <a:gd name="connsiteX0" fmla="*/ 0 w 731424"/>
                  <a:gd name="connsiteY0" fmla="*/ 0 h 352901"/>
                  <a:gd name="connsiteX1" fmla="*/ 731425 w 731424"/>
                  <a:gd name="connsiteY1" fmla="*/ 0 h 352901"/>
                  <a:gd name="connsiteX2" fmla="*/ 731425 w 731424"/>
                  <a:gd name="connsiteY2" fmla="*/ 352901 h 352901"/>
                  <a:gd name="connsiteX3" fmla="*/ 0 w 731424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424" h="352901">
                    <a:moveTo>
                      <a:pt x="0" y="0"/>
                    </a:moveTo>
                    <a:lnTo>
                      <a:pt x="731425" y="0"/>
                    </a:lnTo>
                    <a:lnTo>
                      <a:pt x="731425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BA28358-2B4F-5A9B-62BB-0A5478A2C302}"/>
                  </a:ext>
                </a:extLst>
              </p:cNvPr>
              <p:cNvSpPr/>
              <p:nvPr/>
            </p:nvSpPr>
            <p:spPr>
              <a:xfrm>
                <a:off x="3993070" y="4585049"/>
                <a:ext cx="731424" cy="352901"/>
              </a:xfrm>
              <a:custGeom>
                <a:avLst/>
                <a:gdLst>
                  <a:gd name="connsiteX0" fmla="*/ 0 w 731424"/>
                  <a:gd name="connsiteY0" fmla="*/ 0 h 352901"/>
                  <a:gd name="connsiteX1" fmla="*/ 731425 w 731424"/>
                  <a:gd name="connsiteY1" fmla="*/ 0 h 352901"/>
                  <a:gd name="connsiteX2" fmla="*/ 731425 w 731424"/>
                  <a:gd name="connsiteY2" fmla="*/ 352901 h 352901"/>
                  <a:gd name="connsiteX3" fmla="*/ 0 w 731424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424" h="352901">
                    <a:moveTo>
                      <a:pt x="0" y="0"/>
                    </a:moveTo>
                    <a:lnTo>
                      <a:pt x="731425" y="0"/>
                    </a:lnTo>
                    <a:lnTo>
                      <a:pt x="731425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noFill/>
              <a:ln w="1143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aphic 2">
              <a:extLst>
                <a:ext uri="{FF2B5EF4-FFF2-40B4-BE49-F238E27FC236}">
                  <a16:creationId xmlns:a16="http://schemas.microsoft.com/office/drawing/2014/main" id="{B6B5374A-BD72-1015-9CB5-5DA4E7887E27}"/>
                </a:ext>
              </a:extLst>
            </p:cNvPr>
            <p:cNvGrpSpPr/>
            <p:nvPr/>
          </p:nvGrpSpPr>
          <p:grpSpPr>
            <a:xfrm>
              <a:off x="3993070" y="4080891"/>
              <a:ext cx="1461897" cy="352901"/>
              <a:chOff x="3993070" y="4080891"/>
              <a:chExt cx="1461897" cy="352901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A9DA52-F58F-0CDB-82E3-F7C71C16DD95}"/>
                  </a:ext>
                </a:extLst>
              </p:cNvPr>
              <p:cNvSpPr/>
              <p:nvPr/>
            </p:nvSpPr>
            <p:spPr>
              <a:xfrm>
                <a:off x="3993070" y="4080891"/>
                <a:ext cx="1461897" cy="352901"/>
              </a:xfrm>
              <a:custGeom>
                <a:avLst/>
                <a:gdLst>
                  <a:gd name="connsiteX0" fmla="*/ 0 w 1461897"/>
                  <a:gd name="connsiteY0" fmla="*/ 0 h 352901"/>
                  <a:gd name="connsiteX1" fmla="*/ 1461897 w 1461897"/>
                  <a:gd name="connsiteY1" fmla="*/ 0 h 352901"/>
                  <a:gd name="connsiteX2" fmla="*/ 1461897 w 1461897"/>
                  <a:gd name="connsiteY2" fmla="*/ 352901 h 352901"/>
                  <a:gd name="connsiteX3" fmla="*/ 0 w 1461897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1897" h="352901">
                    <a:moveTo>
                      <a:pt x="0" y="0"/>
                    </a:moveTo>
                    <a:lnTo>
                      <a:pt x="1461897" y="0"/>
                    </a:lnTo>
                    <a:lnTo>
                      <a:pt x="1461897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484D693-DD95-5091-229C-A2C7BE8F9B5F}"/>
                  </a:ext>
                </a:extLst>
              </p:cNvPr>
              <p:cNvSpPr/>
              <p:nvPr/>
            </p:nvSpPr>
            <p:spPr>
              <a:xfrm>
                <a:off x="3993070" y="4080891"/>
                <a:ext cx="1461897" cy="352901"/>
              </a:xfrm>
              <a:custGeom>
                <a:avLst/>
                <a:gdLst>
                  <a:gd name="connsiteX0" fmla="*/ 0 w 1461897"/>
                  <a:gd name="connsiteY0" fmla="*/ 0 h 352901"/>
                  <a:gd name="connsiteX1" fmla="*/ 1461897 w 1461897"/>
                  <a:gd name="connsiteY1" fmla="*/ 0 h 352901"/>
                  <a:gd name="connsiteX2" fmla="*/ 1461897 w 1461897"/>
                  <a:gd name="connsiteY2" fmla="*/ 352901 h 352901"/>
                  <a:gd name="connsiteX3" fmla="*/ 0 w 1461897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1897" h="352901">
                    <a:moveTo>
                      <a:pt x="0" y="0"/>
                    </a:moveTo>
                    <a:lnTo>
                      <a:pt x="1461897" y="0"/>
                    </a:lnTo>
                    <a:lnTo>
                      <a:pt x="1461897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noFill/>
              <a:ln w="1143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2">
              <a:extLst>
                <a:ext uri="{FF2B5EF4-FFF2-40B4-BE49-F238E27FC236}">
                  <a16:creationId xmlns:a16="http://schemas.microsoft.com/office/drawing/2014/main" id="{D735AB26-E6F5-75A0-386E-9D14D6467F97}"/>
                </a:ext>
              </a:extLst>
            </p:cNvPr>
            <p:cNvGrpSpPr/>
            <p:nvPr/>
          </p:nvGrpSpPr>
          <p:grpSpPr>
            <a:xfrm>
              <a:off x="3993070" y="3576637"/>
              <a:ext cx="1828133" cy="352901"/>
              <a:chOff x="3993070" y="3576637"/>
              <a:chExt cx="1828133" cy="352901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A123987-779D-A0F5-B1E6-04C9FFB57395}"/>
                  </a:ext>
                </a:extLst>
              </p:cNvPr>
              <p:cNvSpPr/>
              <p:nvPr/>
            </p:nvSpPr>
            <p:spPr>
              <a:xfrm>
                <a:off x="3993070" y="3576637"/>
                <a:ext cx="1828133" cy="352901"/>
              </a:xfrm>
              <a:custGeom>
                <a:avLst/>
                <a:gdLst>
                  <a:gd name="connsiteX0" fmla="*/ 0 w 1828133"/>
                  <a:gd name="connsiteY0" fmla="*/ 0 h 352901"/>
                  <a:gd name="connsiteX1" fmla="*/ 1828133 w 1828133"/>
                  <a:gd name="connsiteY1" fmla="*/ 0 h 352901"/>
                  <a:gd name="connsiteX2" fmla="*/ 1828133 w 1828133"/>
                  <a:gd name="connsiteY2" fmla="*/ 352901 h 352901"/>
                  <a:gd name="connsiteX3" fmla="*/ 0 w 1828133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133" h="352901">
                    <a:moveTo>
                      <a:pt x="0" y="0"/>
                    </a:moveTo>
                    <a:lnTo>
                      <a:pt x="1828133" y="0"/>
                    </a:lnTo>
                    <a:lnTo>
                      <a:pt x="1828133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3410B0F-DD01-E9C9-8348-2898BF0EFE0C}"/>
                  </a:ext>
                </a:extLst>
              </p:cNvPr>
              <p:cNvSpPr/>
              <p:nvPr/>
            </p:nvSpPr>
            <p:spPr>
              <a:xfrm>
                <a:off x="3993070" y="3576637"/>
                <a:ext cx="1828133" cy="352901"/>
              </a:xfrm>
              <a:custGeom>
                <a:avLst/>
                <a:gdLst>
                  <a:gd name="connsiteX0" fmla="*/ 0 w 1828133"/>
                  <a:gd name="connsiteY0" fmla="*/ 0 h 352901"/>
                  <a:gd name="connsiteX1" fmla="*/ 1828133 w 1828133"/>
                  <a:gd name="connsiteY1" fmla="*/ 0 h 352901"/>
                  <a:gd name="connsiteX2" fmla="*/ 1828133 w 1828133"/>
                  <a:gd name="connsiteY2" fmla="*/ 352901 h 352901"/>
                  <a:gd name="connsiteX3" fmla="*/ 0 w 1828133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8133" h="352901">
                    <a:moveTo>
                      <a:pt x="0" y="0"/>
                    </a:moveTo>
                    <a:lnTo>
                      <a:pt x="1828133" y="0"/>
                    </a:lnTo>
                    <a:lnTo>
                      <a:pt x="1828133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noFill/>
              <a:ln w="1143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1" name="Graphic 2">
              <a:extLst>
                <a:ext uri="{FF2B5EF4-FFF2-40B4-BE49-F238E27FC236}">
                  <a16:creationId xmlns:a16="http://schemas.microsoft.com/office/drawing/2014/main" id="{5003D5CF-F6F1-DCF0-CEE4-0DE69BA41CB2}"/>
                </a:ext>
              </a:extLst>
            </p:cNvPr>
            <p:cNvGrpSpPr/>
            <p:nvPr/>
          </p:nvGrpSpPr>
          <p:grpSpPr>
            <a:xfrm>
              <a:off x="3993070" y="3072479"/>
              <a:ext cx="2193417" cy="352901"/>
              <a:chOff x="3993070" y="3072479"/>
              <a:chExt cx="2193417" cy="352901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00E2175-9D6F-FFFA-F9EC-C3558B4CAC11}"/>
                  </a:ext>
                </a:extLst>
              </p:cNvPr>
              <p:cNvSpPr/>
              <p:nvPr/>
            </p:nvSpPr>
            <p:spPr>
              <a:xfrm>
                <a:off x="3993070" y="3072479"/>
                <a:ext cx="2193417" cy="352901"/>
              </a:xfrm>
              <a:custGeom>
                <a:avLst/>
                <a:gdLst>
                  <a:gd name="connsiteX0" fmla="*/ 0 w 2193417"/>
                  <a:gd name="connsiteY0" fmla="*/ 0 h 352901"/>
                  <a:gd name="connsiteX1" fmla="*/ 2193417 w 2193417"/>
                  <a:gd name="connsiteY1" fmla="*/ 0 h 352901"/>
                  <a:gd name="connsiteX2" fmla="*/ 2193417 w 2193417"/>
                  <a:gd name="connsiteY2" fmla="*/ 352901 h 352901"/>
                  <a:gd name="connsiteX3" fmla="*/ 0 w 2193417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3417" h="352901">
                    <a:moveTo>
                      <a:pt x="0" y="0"/>
                    </a:moveTo>
                    <a:lnTo>
                      <a:pt x="2193417" y="0"/>
                    </a:lnTo>
                    <a:lnTo>
                      <a:pt x="2193417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8BB8CAB-21F7-BD2C-D1B1-D59FCC9C415A}"/>
                  </a:ext>
                </a:extLst>
              </p:cNvPr>
              <p:cNvSpPr/>
              <p:nvPr/>
            </p:nvSpPr>
            <p:spPr>
              <a:xfrm>
                <a:off x="3993070" y="3072479"/>
                <a:ext cx="2193417" cy="352901"/>
              </a:xfrm>
              <a:custGeom>
                <a:avLst/>
                <a:gdLst>
                  <a:gd name="connsiteX0" fmla="*/ 0 w 2193417"/>
                  <a:gd name="connsiteY0" fmla="*/ 0 h 352901"/>
                  <a:gd name="connsiteX1" fmla="*/ 2193417 w 2193417"/>
                  <a:gd name="connsiteY1" fmla="*/ 0 h 352901"/>
                  <a:gd name="connsiteX2" fmla="*/ 2193417 w 2193417"/>
                  <a:gd name="connsiteY2" fmla="*/ 352901 h 352901"/>
                  <a:gd name="connsiteX3" fmla="*/ 0 w 2193417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3417" h="352901">
                    <a:moveTo>
                      <a:pt x="0" y="0"/>
                    </a:moveTo>
                    <a:lnTo>
                      <a:pt x="2193417" y="0"/>
                    </a:lnTo>
                    <a:lnTo>
                      <a:pt x="2193417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noFill/>
              <a:ln w="1143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aphic 2">
              <a:extLst>
                <a:ext uri="{FF2B5EF4-FFF2-40B4-BE49-F238E27FC236}">
                  <a16:creationId xmlns:a16="http://schemas.microsoft.com/office/drawing/2014/main" id="{EBF3EC54-D979-4ACD-BA77-5DDF55F54245}"/>
                </a:ext>
              </a:extLst>
            </p:cNvPr>
            <p:cNvGrpSpPr/>
            <p:nvPr/>
          </p:nvGrpSpPr>
          <p:grpSpPr>
            <a:xfrm>
              <a:off x="3993070" y="2568321"/>
              <a:ext cx="3290030" cy="352901"/>
              <a:chOff x="3993070" y="2568321"/>
              <a:chExt cx="3290030" cy="35290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081171A-07BB-6B9C-88F9-12918191005D}"/>
                  </a:ext>
                </a:extLst>
              </p:cNvPr>
              <p:cNvSpPr/>
              <p:nvPr/>
            </p:nvSpPr>
            <p:spPr>
              <a:xfrm>
                <a:off x="3993070" y="2568321"/>
                <a:ext cx="3290030" cy="352901"/>
              </a:xfrm>
              <a:custGeom>
                <a:avLst/>
                <a:gdLst>
                  <a:gd name="connsiteX0" fmla="*/ 0 w 3290030"/>
                  <a:gd name="connsiteY0" fmla="*/ 0 h 352901"/>
                  <a:gd name="connsiteX1" fmla="*/ 3290030 w 3290030"/>
                  <a:gd name="connsiteY1" fmla="*/ 0 h 352901"/>
                  <a:gd name="connsiteX2" fmla="*/ 3290030 w 3290030"/>
                  <a:gd name="connsiteY2" fmla="*/ 352901 h 352901"/>
                  <a:gd name="connsiteX3" fmla="*/ 0 w 3290030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0030" h="352901">
                    <a:moveTo>
                      <a:pt x="0" y="0"/>
                    </a:moveTo>
                    <a:lnTo>
                      <a:pt x="3290030" y="0"/>
                    </a:lnTo>
                    <a:lnTo>
                      <a:pt x="3290030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712CBA2-62E4-DABD-4329-DCB1E653A587}"/>
                  </a:ext>
                </a:extLst>
              </p:cNvPr>
              <p:cNvSpPr/>
              <p:nvPr/>
            </p:nvSpPr>
            <p:spPr>
              <a:xfrm>
                <a:off x="3993070" y="2568321"/>
                <a:ext cx="3290030" cy="352901"/>
              </a:xfrm>
              <a:custGeom>
                <a:avLst/>
                <a:gdLst>
                  <a:gd name="connsiteX0" fmla="*/ 0 w 3290030"/>
                  <a:gd name="connsiteY0" fmla="*/ 0 h 352901"/>
                  <a:gd name="connsiteX1" fmla="*/ 3290030 w 3290030"/>
                  <a:gd name="connsiteY1" fmla="*/ 0 h 352901"/>
                  <a:gd name="connsiteX2" fmla="*/ 3290030 w 3290030"/>
                  <a:gd name="connsiteY2" fmla="*/ 352901 h 352901"/>
                  <a:gd name="connsiteX3" fmla="*/ 0 w 3290030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90030" h="352901">
                    <a:moveTo>
                      <a:pt x="0" y="0"/>
                    </a:moveTo>
                    <a:lnTo>
                      <a:pt x="3290030" y="0"/>
                    </a:lnTo>
                    <a:lnTo>
                      <a:pt x="3290030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noFill/>
              <a:ln w="1143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8048EB10-9A78-CCBA-0C13-3CC460DD4F71}"/>
                </a:ext>
              </a:extLst>
            </p:cNvPr>
            <p:cNvGrpSpPr/>
            <p:nvPr/>
          </p:nvGrpSpPr>
          <p:grpSpPr>
            <a:xfrm>
              <a:off x="3993070" y="2064162"/>
              <a:ext cx="4386738" cy="352901"/>
              <a:chOff x="3993070" y="2064162"/>
              <a:chExt cx="4386738" cy="35290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D8B43D4-B07B-92C0-E0F8-3806D843FC0B}"/>
                  </a:ext>
                </a:extLst>
              </p:cNvPr>
              <p:cNvSpPr/>
              <p:nvPr/>
            </p:nvSpPr>
            <p:spPr>
              <a:xfrm>
                <a:off x="3993070" y="2064162"/>
                <a:ext cx="4386738" cy="352901"/>
              </a:xfrm>
              <a:custGeom>
                <a:avLst/>
                <a:gdLst>
                  <a:gd name="connsiteX0" fmla="*/ 0 w 4386738"/>
                  <a:gd name="connsiteY0" fmla="*/ 0 h 352901"/>
                  <a:gd name="connsiteX1" fmla="*/ 4386739 w 4386738"/>
                  <a:gd name="connsiteY1" fmla="*/ 0 h 352901"/>
                  <a:gd name="connsiteX2" fmla="*/ 4386739 w 4386738"/>
                  <a:gd name="connsiteY2" fmla="*/ 352901 h 352901"/>
                  <a:gd name="connsiteX3" fmla="*/ 0 w 4386738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6738" h="352901">
                    <a:moveTo>
                      <a:pt x="0" y="0"/>
                    </a:moveTo>
                    <a:lnTo>
                      <a:pt x="4386739" y="0"/>
                    </a:lnTo>
                    <a:lnTo>
                      <a:pt x="4386739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solidFill>
                <a:srgbClr val="D719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A8ED289-F8A9-C79A-0D66-CB5EEB8FC8CA}"/>
                  </a:ext>
                </a:extLst>
              </p:cNvPr>
              <p:cNvSpPr/>
              <p:nvPr/>
            </p:nvSpPr>
            <p:spPr>
              <a:xfrm>
                <a:off x="3993070" y="2064162"/>
                <a:ext cx="4386738" cy="352901"/>
              </a:xfrm>
              <a:custGeom>
                <a:avLst/>
                <a:gdLst>
                  <a:gd name="connsiteX0" fmla="*/ 0 w 4386738"/>
                  <a:gd name="connsiteY0" fmla="*/ 0 h 352901"/>
                  <a:gd name="connsiteX1" fmla="*/ 4386739 w 4386738"/>
                  <a:gd name="connsiteY1" fmla="*/ 0 h 352901"/>
                  <a:gd name="connsiteX2" fmla="*/ 4386739 w 4386738"/>
                  <a:gd name="connsiteY2" fmla="*/ 352901 h 352901"/>
                  <a:gd name="connsiteX3" fmla="*/ 0 w 4386738"/>
                  <a:gd name="connsiteY3" fmla="*/ 352901 h 352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6738" h="352901">
                    <a:moveTo>
                      <a:pt x="0" y="0"/>
                    </a:moveTo>
                    <a:lnTo>
                      <a:pt x="4386739" y="0"/>
                    </a:lnTo>
                    <a:lnTo>
                      <a:pt x="4386739" y="352901"/>
                    </a:lnTo>
                    <a:lnTo>
                      <a:pt x="0" y="352901"/>
                    </a:lnTo>
                    <a:close/>
                  </a:path>
                </a:pathLst>
              </a:custGeom>
              <a:noFill/>
              <a:ln w="1143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54C98E8-8103-400A-81C9-4131274E69D1}"/>
                </a:ext>
              </a:extLst>
            </p:cNvPr>
            <p:cNvSpPr/>
            <p:nvPr/>
          </p:nvSpPr>
          <p:spPr>
            <a:xfrm>
              <a:off x="3993070" y="1920430"/>
              <a:ext cx="9525" cy="3161157"/>
            </a:xfrm>
            <a:custGeom>
              <a:avLst/>
              <a:gdLst>
                <a:gd name="connsiteX0" fmla="*/ 0 w 9525"/>
                <a:gd name="connsiteY0" fmla="*/ 3161157 h 3161157"/>
                <a:gd name="connsiteX1" fmla="*/ 0 w 9525"/>
                <a:gd name="connsiteY1" fmla="*/ 0 h 31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161157">
                  <a:moveTo>
                    <a:pt x="0" y="3161157"/>
                  </a:moveTo>
                  <a:lnTo>
                    <a:pt x="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738F61-E7C4-89C1-0E30-4A8132051543}"/>
                </a:ext>
              </a:extLst>
            </p:cNvPr>
            <p:cNvSpPr/>
            <p:nvPr/>
          </p:nvSpPr>
          <p:spPr>
            <a:xfrm>
              <a:off x="9422224" y="1920430"/>
              <a:ext cx="9525" cy="3161157"/>
            </a:xfrm>
            <a:custGeom>
              <a:avLst/>
              <a:gdLst>
                <a:gd name="connsiteX0" fmla="*/ 0 w 9525"/>
                <a:gd name="connsiteY0" fmla="*/ 3161157 h 3161157"/>
                <a:gd name="connsiteX1" fmla="*/ 0 w 9525"/>
                <a:gd name="connsiteY1" fmla="*/ 0 h 316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3161157">
                  <a:moveTo>
                    <a:pt x="0" y="3161157"/>
                  </a:moveTo>
                  <a:lnTo>
                    <a:pt x="0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574C6AC-F2FB-F6EF-99EB-4CCABC730E2B}"/>
                </a:ext>
              </a:extLst>
            </p:cNvPr>
            <p:cNvSpPr/>
            <p:nvPr/>
          </p:nvSpPr>
          <p:spPr>
            <a:xfrm>
              <a:off x="3993070" y="5081587"/>
              <a:ext cx="5429154" cy="9525"/>
            </a:xfrm>
            <a:custGeom>
              <a:avLst/>
              <a:gdLst>
                <a:gd name="connsiteX0" fmla="*/ 0 w 5429154"/>
                <a:gd name="connsiteY0" fmla="*/ 0 h 9525"/>
                <a:gd name="connsiteX1" fmla="*/ 5429155 w 54291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9154" h="9525">
                  <a:moveTo>
                    <a:pt x="0" y="0"/>
                  </a:moveTo>
                  <a:lnTo>
                    <a:pt x="5429155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2E7885D-7F8E-D448-071F-7C97455CFF74}"/>
                </a:ext>
              </a:extLst>
            </p:cNvPr>
            <p:cNvSpPr/>
            <p:nvPr/>
          </p:nvSpPr>
          <p:spPr>
            <a:xfrm>
              <a:off x="3993070" y="1920430"/>
              <a:ext cx="5429154" cy="9525"/>
            </a:xfrm>
            <a:custGeom>
              <a:avLst/>
              <a:gdLst>
                <a:gd name="connsiteX0" fmla="*/ 0 w 5429154"/>
                <a:gd name="connsiteY0" fmla="*/ 0 h 9525"/>
                <a:gd name="connsiteX1" fmla="*/ 5429155 w 5429154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429154" h="9525">
                  <a:moveTo>
                    <a:pt x="0" y="0"/>
                  </a:moveTo>
                  <a:lnTo>
                    <a:pt x="5429155" y="0"/>
                  </a:lnTo>
                </a:path>
              </a:pathLst>
            </a:custGeom>
            <a:ln w="11430" cap="sq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1E19337-732F-BC9A-8012-E73335A3DB9B}"/>
                </a:ext>
              </a:extLst>
            </p:cNvPr>
            <p:cNvSpPr txBox="1"/>
            <p:nvPr/>
          </p:nvSpPr>
          <p:spPr>
            <a:xfrm>
              <a:off x="4781073" y="4655793"/>
              <a:ext cx="5052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7.4%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9A87D62-FD3D-F831-54E5-02360A0C42D9}"/>
                </a:ext>
              </a:extLst>
            </p:cNvPr>
            <p:cNvSpPr txBox="1"/>
            <p:nvPr/>
          </p:nvSpPr>
          <p:spPr>
            <a:xfrm>
              <a:off x="5511545" y="4151635"/>
              <a:ext cx="583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14.8%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ACF9F67-8574-0316-9836-E91508724A38}"/>
                </a:ext>
              </a:extLst>
            </p:cNvPr>
            <p:cNvSpPr txBox="1"/>
            <p:nvPr/>
          </p:nvSpPr>
          <p:spPr>
            <a:xfrm>
              <a:off x="5877781" y="3647477"/>
              <a:ext cx="583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18.5%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1B16A5-1BC0-F70C-710A-E75D57648408}"/>
                </a:ext>
              </a:extLst>
            </p:cNvPr>
            <p:cNvSpPr txBox="1"/>
            <p:nvPr/>
          </p:nvSpPr>
          <p:spPr>
            <a:xfrm>
              <a:off x="6243065" y="3143319"/>
              <a:ext cx="583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22.2%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B287ADF-967D-1305-9AF7-D4AF5460A296}"/>
                </a:ext>
              </a:extLst>
            </p:cNvPr>
            <p:cNvSpPr txBox="1"/>
            <p:nvPr/>
          </p:nvSpPr>
          <p:spPr>
            <a:xfrm>
              <a:off x="7339678" y="2639160"/>
              <a:ext cx="583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33.3%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571C82-F2A8-D540-601D-D2F47C5C9DD1}"/>
                </a:ext>
              </a:extLst>
            </p:cNvPr>
            <p:cNvSpPr txBox="1"/>
            <p:nvPr/>
          </p:nvSpPr>
          <p:spPr>
            <a:xfrm>
              <a:off x="8436387" y="2134907"/>
              <a:ext cx="5838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100" b="1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44.4%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EB2D18-A99F-5910-E563-4C90D44C4ED8}"/>
                </a:ext>
              </a:extLst>
            </p:cNvPr>
            <p:cNvSpPr txBox="1"/>
            <p:nvPr/>
          </p:nvSpPr>
          <p:spPr>
            <a:xfrm>
              <a:off x="3338719" y="1377449"/>
              <a:ext cx="61765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b="1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Limited Educator Time is the Primary Barrier to AS Education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02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228</Words>
  <Application>Microsoft Office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Haslam</dc:creator>
  <cp:lastModifiedBy>David Haslam</cp:lastModifiedBy>
  <cp:revision>6</cp:revision>
  <dcterms:created xsi:type="dcterms:W3CDTF">2025-10-28T17:44:05Z</dcterms:created>
  <dcterms:modified xsi:type="dcterms:W3CDTF">2025-10-28T19:23:29Z</dcterms:modified>
</cp:coreProperties>
</file>