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8" d="100"/>
          <a:sy n="208" d="100"/>
        </p:scale>
        <p:origin x="198" y="1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218585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Day 4 - Gii Yii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CRUD with Gii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82025" y="1281225"/>
            <a:ext cx="1734900" cy="133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Fill in </a:t>
            </a:r>
            <a:r>
              <a:rPr lang="en" b="1">
                <a:solidFill>
                  <a:srgbClr val="FFFFFF"/>
                </a:solidFill>
              </a:rPr>
              <a:t>Model Class, Search Model Class, Controller Class and View Path.</a:t>
            </a:r>
            <a:r>
              <a:rPr lang="en">
                <a:solidFill>
                  <a:srgbClr val="FFFFFF"/>
                </a:solidFill>
              </a:rPr>
              <a:t> Click </a:t>
            </a:r>
            <a:r>
              <a:rPr lang="en" b="1">
                <a:solidFill>
                  <a:srgbClr val="FFFFFF"/>
                </a:solidFill>
              </a:rPr>
              <a:t>Preview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82025" y="2882550"/>
            <a:ext cx="1830900" cy="11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Please make sure the </a:t>
            </a:r>
            <a:r>
              <a:rPr lang="en" b="1">
                <a:solidFill>
                  <a:srgbClr val="FFFFFF"/>
                </a:solidFill>
              </a:rPr>
              <a:t>model class</a:t>
            </a:r>
            <a:r>
              <a:rPr lang="en">
                <a:solidFill>
                  <a:srgbClr val="FFFFFF"/>
                </a:solidFill>
              </a:rPr>
              <a:t> exist before generate the module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061525" y="1172275"/>
            <a:ext cx="1830900" cy="11415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This will generate Controller, Search model and View files</a:t>
            </a:r>
          </a:p>
        </p:txBody>
      </p:sp>
      <p:pic>
        <p:nvPicPr>
          <p:cNvPr id="151" name="Shape 151" descr="Screen Shot 2016-08-04 at 12.27.2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225" y="1172275"/>
            <a:ext cx="4255400" cy="289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CRUD with Gii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637350" y="861925"/>
            <a:ext cx="1896300" cy="11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Tick </a:t>
            </a:r>
            <a:r>
              <a:rPr lang="en" b="1">
                <a:solidFill>
                  <a:srgbClr val="FFFFFF"/>
                </a:solidFill>
              </a:rPr>
              <a:t>Create, Unchanged </a:t>
            </a:r>
            <a:r>
              <a:rPr lang="en">
                <a:solidFill>
                  <a:srgbClr val="FFFFFF"/>
                </a:solidFill>
              </a:rPr>
              <a:t>and </a:t>
            </a:r>
            <a:r>
              <a:rPr lang="en" b="1">
                <a:solidFill>
                  <a:srgbClr val="FFFFFF"/>
                </a:solidFill>
              </a:rPr>
              <a:t>Overwrite. </a:t>
            </a:r>
            <a:r>
              <a:rPr lang="en">
                <a:solidFill>
                  <a:srgbClr val="FFFFFF"/>
                </a:solidFill>
              </a:rPr>
              <a:t>And tick all(next after Action). </a:t>
            </a:r>
            <a:r>
              <a:rPr lang="en" b="1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Then click </a:t>
            </a:r>
            <a:r>
              <a:rPr lang="en" b="1">
                <a:solidFill>
                  <a:srgbClr val="FFFFFF"/>
                </a:solidFill>
              </a:rPr>
              <a:t>Generate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744500" y="3175725"/>
            <a:ext cx="2007900" cy="80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the files in /model, /controller and /views </a:t>
            </a:r>
          </a:p>
        </p:txBody>
      </p:sp>
      <p:pic>
        <p:nvPicPr>
          <p:cNvPr id="159" name="Shape 159" descr="Screen Shot 2016-08-04 at 12.28.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26" y="984099"/>
            <a:ext cx="4032676" cy="3851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 descr="Screen Shot 2016-08-04 at 12.29.23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825" y="2050500"/>
            <a:ext cx="3008900" cy="10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CRUD with Gii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540450" y="1220650"/>
            <a:ext cx="1896300" cy="60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Basic CRUD has been created</a:t>
            </a:r>
          </a:p>
        </p:txBody>
      </p:sp>
      <p:pic>
        <p:nvPicPr>
          <p:cNvPr id="167" name="Shape 167" descr="Screen Shot 2016-08-04 at 12.31.2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349" y="2068603"/>
            <a:ext cx="5853774" cy="17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Controller Generator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Controller with Gii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311700" y="12625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Click </a:t>
            </a:r>
            <a:r>
              <a:rPr lang="en" b="1"/>
              <a:t>Start</a:t>
            </a:r>
          </a:p>
        </p:txBody>
      </p:sp>
      <p:pic>
        <p:nvPicPr>
          <p:cNvPr id="179" name="Shape 179" descr="Screen Shot 2016-08-03 at 11.03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123" y="1718499"/>
            <a:ext cx="4709475" cy="27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/>
          <p:nvPr/>
        </p:nvSpPr>
        <p:spPr>
          <a:xfrm>
            <a:off x="4868600" y="3000025"/>
            <a:ext cx="386700" cy="14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Controller with Gii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82025" y="1407000"/>
            <a:ext cx="1734900" cy="11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Fill in </a:t>
            </a:r>
            <a:r>
              <a:rPr lang="en" b="1">
                <a:solidFill>
                  <a:srgbClr val="FFFFFF"/>
                </a:solidFill>
              </a:rPr>
              <a:t>Controller CLass, Action IDs, View Path.</a:t>
            </a:r>
            <a:r>
              <a:rPr lang="en">
                <a:solidFill>
                  <a:srgbClr val="FFFFFF"/>
                </a:solidFill>
              </a:rPr>
              <a:t> Click </a:t>
            </a:r>
            <a:r>
              <a:rPr lang="en" b="1">
                <a:solidFill>
                  <a:srgbClr val="FFFFFF"/>
                </a:solidFill>
              </a:rPr>
              <a:t>Preview</a:t>
            </a:r>
          </a:p>
        </p:txBody>
      </p:sp>
      <p:pic>
        <p:nvPicPr>
          <p:cNvPr id="187" name="Shape 187" descr="Screen Shot 2016-08-04 at 12.36.4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950" y="1220649"/>
            <a:ext cx="5390198" cy="24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Controller with Gii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637350" y="861925"/>
            <a:ext cx="1896300" cy="11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Tick </a:t>
            </a:r>
            <a:r>
              <a:rPr lang="en" b="1">
                <a:solidFill>
                  <a:srgbClr val="FFFFFF"/>
                </a:solidFill>
              </a:rPr>
              <a:t>Create, Unchanged </a:t>
            </a:r>
            <a:r>
              <a:rPr lang="en">
                <a:solidFill>
                  <a:srgbClr val="FFFFFF"/>
                </a:solidFill>
              </a:rPr>
              <a:t>and </a:t>
            </a:r>
            <a:r>
              <a:rPr lang="en" b="1">
                <a:solidFill>
                  <a:srgbClr val="FFFFFF"/>
                </a:solidFill>
              </a:rPr>
              <a:t>Overwrite. </a:t>
            </a:r>
            <a:r>
              <a:rPr lang="en">
                <a:solidFill>
                  <a:srgbClr val="FFFFFF"/>
                </a:solidFill>
              </a:rPr>
              <a:t>And tick all(next after Action). </a:t>
            </a:r>
            <a:r>
              <a:rPr lang="en" b="1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Then click </a:t>
            </a:r>
            <a:r>
              <a:rPr lang="en" b="1">
                <a:solidFill>
                  <a:srgbClr val="FFFFFF"/>
                </a:solidFill>
              </a:rPr>
              <a:t>Generate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5744500" y="3175725"/>
            <a:ext cx="2007900" cy="80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the files in /controller and /views </a:t>
            </a:r>
          </a:p>
        </p:txBody>
      </p:sp>
      <p:pic>
        <p:nvPicPr>
          <p:cNvPr id="195" name="Shape 195" descr="Screen Shot 2016-08-04 at 12.38.2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75" y="1078375"/>
            <a:ext cx="4578850" cy="27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 descr="Screen Shot 2016-08-04 at 12.38.30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775" y="2101175"/>
            <a:ext cx="3708851" cy="8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CRUD with Gii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540450" y="1220650"/>
            <a:ext cx="2986500" cy="60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 default page has been created</a:t>
            </a:r>
          </a:p>
        </p:txBody>
      </p:sp>
      <p:pic>
        <p:nvPicPr>
          <p:cNvPr id="203" name="Shape 203" descr="Screen Shot 2016-08-04 at 12.47.0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374" y="2131474"/>
            <a:ext cx="6083050" cy="10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Form Generator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Form with Gii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2625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Click </a:t>
            </a:r>
            <a:r>
              <a:rPr lang="en" b="1"/>
              <a:t>Start</a:t>
            </a:r>
          </a:p>
        </p:txBody>
      </p:sp>
      <p:pic>
        <p:nvPicPr>
          <p:cNvPr id="215" name="Shape 215" descr="Screen Shot 2016-08-03 at 11.03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123" y="1718499"/>
            <a:ext cx="4709475" cy="27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2096525" y="3708175"/>
            <a:ext cx="386700" cy="14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en" sz="1400" dirty="0"/>
              <a:t>Gii is a module provided by Yii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To enable it, go to </a:t>
            </a:r>
            <a:r>
              <a:rPr lang="en" sz="1400" b="1" dirty="0"/>
              <a:t>config/web.php </a:t>
            </a:r>
            <a:r>
              <a:rPr lang="en" sz="1400" dirty="0"/>
              <a:t>and ensure this code is available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66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$config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'bootstrap'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][] = 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'gii'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66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$config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'modules'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'gii'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 = [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'class'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'yii\gii\Module'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Next, go to </a:t>
            </a:r>
            <a:r>
              <a:rPr lang="en" sz="1400" b="1" dirty="0"/>
              <a:t>web/index.php </a:t>
            </a:r>
            <a:r>
              <a:rPr lang="en" sz="1400" dirty="0"/>
              <a:t>and ensure </a:t>
            </a:r>
            <a:r>
              <a:rPr lang="en" sz="1400" b="1" dirty="0"/>
              <a:t>YII_ENV</a:t>
            </a:r>
            <a:r>
              <a:rPr lang="en" sz="1400" dirty="0"/>
              <a:t> has set to </a:t>
            </a:r>
            <a:r>
              <a:rPr lang="en" sz="1400" b="1" dirty="0"/>
              <a:t>dev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highlight>
                <a:srgbClr val="E4E4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rgbClr val="000000"/>
                </a:solidFill>
                <a:highlight>
                  <a:srgbClr val="E4E4FF"/>
                </a:highlight>
                <a:latin typeface="Arial"/>
                <a:ea typeface="Arial"/>
                <a:cs typeface="Arial"/>
                <a:sym typeface="Arial"/>
              </a:rPr>
              <a:t>defined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'YII_ENV'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800" b="1" dirty="0">
                <a:solidFill>
                  <a:srgbClr val="00008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define(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'YII_ENV'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800" b="1" dirty="0">
                <a:solidFill>
                  <a:srgbClr val="008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'dev'</a:t>
            </a:r>
            <a:r>
              <a:rPr lang="en" sz="800" dirty="0">
                <a:solidFill>
                  <a:srgbClr val="000000"/>
                </a:solidFill>
                <a:highlight>
                  <a:srgbClr val="F7FA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400" dirty="0"/>
              <a:t>Next, open </a:t>
            </a:r>
            <a:r>
              <a:rPr lang="en" sz="1400" b="1" dirty="0"/>
              <a:t>UrlManager.php </a:t>
            </a:r>
            <a:r>
              <a:rPr lang="en" sz="1400" dirty="0"/>
              <a:t>and disable </a:t>
            </a:r>
            <a:r>
              <a:rPr lang="en" sz="1400" b="1" dirty="0"/>
              <a:t>prettyUrl </a:t>
            </a:r>
            <a:r>
              <a:rPr lang="en" sz="1400" dirty="0"/>
              <a:t>by setting to </a:t>
            </a:r>
            <a:r>
              <a:rPr lang="en" sz="1400" b="1" dirty="0"/>
              <a:t>false</a:t>
            </a:r>
            <a:r>
              <a:rPr lang="en" sz="1400" dirty="0"/>
              <a:t>. In your browser, open the link </a:t>
            </a:r>
            <a:r>
              <a:rPr lang="en" sz="1400" b="1" dirty="0"/>
              <a:t>http://yourhost/index.php?r=gii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000000"/>
              </a:solidFill>
              <a:highlight>
                <a:srgbClr val="F7FA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Form with Gii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382025" y="1407000"/>
            <a:ext cx="1734900" cy="11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Fill in </a:t>
            </a:r>
            <a:r>
              <a:rPr lang="en" b="1">
                <a:solidFill>
                  <a:srgbClr val="FFFFFF"/>
                </a:solidFill>
              </a:rPr>
              <a:t>View Name, Model Class.</a:t>
            </a:r>
            <a:r>
              <a:rPr lang="en">
                <a:solidFill>
                  <a:srgbClr val="FFFFFF"/>
                </a:solidFill>
              </a:rPr>
              <a:t> Click </a:t>
            </a:r>
            <a:r>
              <a:rPr lang="en" b="1">
                <a:solidFill>
                  <a:srgbClr val="FFFFFF"/>
                </a:solidFill>
              </a:rPr>
              <a:t>Preview</a:t>
            </a:r>
          </a:p>
        </p:txBody>
      </p:sp>
      <p:pic>
        <p:nvPicPr>
          <p:cNvPr id="223" name="Shape 223" descr="Screen Shot 2016-08-04 at 1.12.50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0" y="1017800"/>
            <a:ext cx="4870725" cy="28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Form with Gii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637350" y="861925"/>
            <a:ext cx="1896300" cy="11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Tick </a:t>
            </a:r>
            <a:r>
              <a:rPr lang="en" b="1">
                <a:solidFill>
                  <a:srgbClr val="FFFFFF"/>
                </a:solidFill>
              </a:rPr>
              <a:t>Create, Unchanged </a:t>
            </a:r>
            <a:r>
              <a:rPr lang="en">
                <a:solidFill>
                  <a:srgbClr val="FFFFFF"/>
                </a:solidFill>
              </a:rPr>
              <a:t>and </a:t>
            </a:r>
            <a:r>
              <a:rPr lang="en" b="1">
                <a:solidFill>
                  <a:srgbClr val="FFFFFF"/>
                </a:solidFill>
              </a:rPr>
              <a:t>Overwrite. </a:t>
            </a:r>
            <a:r>
              <a:rPr lang="en">
                <a:solidFill>
                  <a:srgbClr val="FFFFFF"/>
                </a:solidFill>
              </a:rPr>
              <a:t>And tick all(next after Action). </a:t>
            </a:r>
            <a:r>
              <a:rPr lang="en" b="1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Then click </a:t>
            </a:r>
            <a:r>
              <a:rPr lang="en" b="1">
                <a:solidFill>
                  <a:srgbClr val="FFFFFF"/>
                </a:solidFill>
              </a:rPr>
              <a:t>Generate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637350" y="2248600"/>
            <a:ext cx="2007900" cy="80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the files in /views </a:t>
            </a:r>
          </a:p>
        </p:txBody>
      </p:sp>
      <p:pic>
        <p:nvPicPr>
          <p:cNvPr id="231" name="Shape 231" descr="Screen Shot 2016-08-04 at 1.13.2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75" y="1096474"/>
            <a:ext cx="4631001" cy="269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Form with Gii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405325" y="1204975"/>
            <a:ext cx="2007900" cy="80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This message will tell you to copy and paste it inside the controller</a:t>
            </a:r>
          </a:p>
        </p:txBody>
      </p:sp>
      <p:pic>
        <p:nvPicPr>
          <p:cNvPr id="238" name="Shape 238" descr="Screen Shot 2016-08-04 at 1.13.3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775" y="1289200"/>
            <a:ext cx="3853575" cy="228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Shape 239"/>
          <p:cNvCxnSpPr/>
          <p:nvPr/>
        </p:nvCxnSpPr>
        <p:spPr>
          <a:xfrm>
            <a:off x="2380725" y="1700525"/>
            <a:ext cx="540600" cy="14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Form with Gii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405325" y="1204975"/>
            <a:ext cx="2106000" cy="48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 basic form has been created</a:t>
            </a:r>
          </a:p>
        </p:txBody>
      </p:sp>
      <p:pic>
        <p:nvPicPr>
          <p:cNvPr id="246" name="Shape 246" descr="Screen Shot 2016-08-04 at 1.09.5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250" y="1924222"/>
            <a:ext cx="4829799" cy="17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311700" y="265450"/>
            <a:ext cx="8520600" cy="407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Exercise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11700" y="941100"/>
            <a:ext cx="8520600" cy="371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en"/>
              <a:t>Create a new table called </a:t>
            </a:r>
            <a:r>
              <a:rPr lang="en" b="1"/>
              <a:t>company</a:t>
            </a:r>
            <a:r>
              <a:rPr lang="en"/>
              <a:t> with field </a:t>
            </a:r>
            <a:r>
              <a:rPr lang="en" b="1"/>
              <a:t>id, company_name, reg_num, business_type, business_owner</a:t>
            </a:r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en"/>
              <a:t>Generate model called </a:t>
            </a:r>
            <a:r>
              <a:rPr lang="en" b="1"/>
              <a:t>company</a:t>
            </a:r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en"/>
              <a:t>Generate CRUD for </a:t>
            </a:r>
            <a:r>
              <a:rPr lang="en" b="1"/>
              <a:t>company</a:t>
            </a:r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en"/>
              <a:t>Enable prettyURL in UrlManager.php and set the rules for the company CRUD</a:t>
            </a:r>
          </a:p>
          <a:p>
            <a:pPr marL="457200" lvl="0" indent="-228600" algn="l" rtl="0">
              <a:spcBef>
                <a:spcPts val="0"/>
              </a:spcBef>
              <a:buAutoNum type="arabicPeriod"/>
            </a:pPr>
            <a:r>
              <a:rPr lang="en"/>
              <a:t>Add menu Genre inside /views/layout.main.php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Getting Started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/>
              <a:t>Gii </a:t>
            </a:r>
            <a:r>
              <a:rPr lang="en" sz="1400"/>
              <a:t>has 6 Generators. We will cover </a:t>
            </a:r>
            <a:r>
              <a:rPr lang="en" sz="1400" b="1"/>
              <a:t>Model, CRUD, Controller and Form </a:t>
            </a:r>
            <a:r>
              <a:rPr lang="en" sz="1400"/>
              <a:t>Generator </a:t>
            </a:r>
          </a:p>
        </p:txBody>
      </p:sp>
      <p:pic>
        <p:nvPicPr>
          <p:cNvPr id="99" name="Shape 99" descr="Screen Shot 2016-08-03 at 11.03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123" y="1718499"/>
            <a:ext cx="4709475" cy="2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Model with Gii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2625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Click </a:t>
            </a:r>
            <a:r>
              <a:rPr lang="en" b="1"/>
              <a:t>Start</a:t>
            </a:r>
          </a:p>
        </p:txBody>
      </p:sp>
      <p:pic>
        <p:nvPicPr>
          <p:cNvPr id="111" name="Shape 111" descr="Screen Shot 2016-08-03 at 11.03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123" y="1718499"/>
            <a:ext cx="4709475" cy="27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091875" y="2925825"/>
            <a:ext cx="386700" cy="14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Model with Gii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382025" y="1407000"/>
            <a:ext cx="1734900" cy="11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Fill in </a:t>
            </a:r>
            <a:r>
              <a:rPr lang="en" b="1">
                <a:solidFill>
                  <a:srgbClr val="FFFFFF"/>
                </a:solidFill>
              </a:rPr>
              <a:t>Table Name</a:t>
            </a:r>
            <a:r>
              <a:rPr lang="en">
                <a:solidFill>
                  <a:srgbClr val="FFFFFF"/>
                </a:solidFill>
              </a:rPr>
              <a:t>, </a:t>
            </a:r>
            <a:r>
              <a:rPr lang="en" b="1">
                <a:solidFill>
                  <a:srgbClr val="FFFFFF"/>
                </a:solidFill>
              </a:rPr>
              <a:t>Model Class</a:t>
            </a:r>
            <a:r>
              <a:rPr lang="en">
                <a:solidFill>
                  <a:srgbClr val="FFFFFF"/>
                </a:solidFill>
              </a:rPr>
              <a:t> Click </a:t>
            </a:r>
            <a:r>
              <a:rPr lang="en" b="1">
                <a:solidFill>
                  <a:srgbClr val="FFFFFF"/>
                </a:solidFill>
              </a:rPr>
              <a:t>Preview</a:t>
            </a:r>
          </a:p>
        </p:txBody>
      </p:sp>
      <p:pic>
        <p:nvPicPr>
          <p:cNvPr id="119" name="Shape 119" descr="Screen Shot 2016-08-03 at 11.20.46 PM.png"/>
          <p:cNvPicPr preferRelativeResize="0"/>
          <p:nvPr/>
        </p:nvPicPr>
        <p:blipFill rotWithShape="1">
          <a:blip r:embed="rId3">
            <a:alphaModFix/>
          </a:blip>
          <a:srcRect r="15853" b="9107"/>
          <a:stretch/>
        </p:blipFill>
        <p:spPr>
          <a:xfrm>
            <a:off x="2467950" y="1017800"/>
            <a:ext cx="3812676" cy="35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414625" y="2877900"/>
            <a:ext cx="1734900" cy="11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Please make sure the </a:t>
            </a:r>
            <a:r>
              <a:rPr lang="en" b="1">
                <a:solidFill>
                  <a:srgbClr val="FFFFFF"/>
                </a:solidFill>
              </a:rPr>
              <a:t>table</a:t>
            </a:r>
            <a:r>
              <a:rPr lang="en">
                <a:solidFill>
                  <a:srgbClr val="FFFFFF"/>
                </a:solidFill>
              </a:rPr>
              <a:t> exist before generate the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Model with Gii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693250" y="983025"/>
            <a:ext cx="1734900" cy="114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Tick </a:t>
            </a:r>
            <a:r>
              <a:rPr lang="en" b="1">
                <a:solidFill>
                  <a:srgbClr val="FFFFFF"/>
                </a:solidFill>
              </a:rPr>
              <a:t>Create, Unchanged </a:t>
            </a:r>
            <a:r>
              <a:rPr lang="en">
                <a:solidFill>
                  <a:srgbClr val="FFFFFF"/>
                </a:solidFill>
              </a:rPr>
              <a:t>and </a:t>
            </a:r>
            <a:r>
              <a:rPr lang="en" b="1">
                <a:solidFill>
                  <a:srgbClr val="FFFFFF"/>
                </a:solidFill>
              </a:rPr>
              <a:t>Overwrite. </a:t>
            </a:r>
            <a:r>
              <a:rPr lang="en">
                <a:solidFill>
                  <a:srgbClr val="FFFFFF"/>
                </a:solidFill>
              </a:rPr>
              <a:t>Then click </a:t>
            </a:r>
            <a:r>
              <a:rPr lang="en" b="1">
                <a:solidFill>
                  <a:srgbClr val="FFFFFF"/>
                </a:solidFill>
              </a:rPr>
              <a:t>Generate</a:t>
            </a:r>
          </a:p>
        </p:txBody>
      </p:sp>
      <p:pic>
        <p:nvPicPr>
          <p:cNvPr id="127" name="Shape 127" descr="Screen Shot 2016-08-03 at 11.40.5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50" y="1017799"/>
            <a:ext cx="4441698" cy="37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5758475" y="3035946"/>
            <a:ext cx="1734900" cy="80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Check the model file in /model </a:t>
            </a:r>
          </a:p>
        </p:txBody>
      </p:sp>
      <p:pic>
        <p:nvPicPr>
          <p:cNvPr id="129" name="Shape 129" descr="Screen Shot 2016-08-03 at 11.47.18 PM.png"/>
          <p:cNvPicPr preferRelativeResize="0"/>
          <p:nvPr/>
        </p:nvPicPr>
        <p:blipFill rotWithShape="1">
          <a:blip r:embed="rId4">
            <a:alphaModFix/>
          </a:blip>
          <a:srcRect b="10168"/>
          <a:stretch/>
        </p:blipFill>
        <p:spPr>
          <a:xfrm>
            <a:off x="4994399" y="2189424"/>
            <a:ext cx="3510074" cy="73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CRUD </a:t>
            </a:r>
            <a:r>
              <a:rPr lang="en" dirty="0" smtClean="0"/>
              <a:t>Generator</a:t>
            </a:r>
            <a:br>
              <a:rPr lang="en" dirty="0" smtClean="0"/>
            </a:br>
            <a:endParaRPr lang="e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Generate CRUD with Gii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2625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Click </a:t>
            </a:r>
            <a:r>
              <a:rPr lang="en" b="1"/>
              <a:t>Start</a:t>
            </a:r>
          </a:p>
        </p:txBody>
      </p:sp>
      <p:pic>
        <p:nvPicPr>
          <p:cNvPr id="141" name="Shape 141" descr="Screen Shot 2016-08-03 at 11.03.5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8123" y="1718499"/>
            <a:ext cx="4709475" cy="27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/>
          <p:nvPr/>
        </p:nvSpPr>
        <p:spPr>
          <a:xfrm>
            <a:off x="3470925" y="3000037"/>
            <a:ext cx="386700" cy="149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440</Words>
  <Application>Microsoft Office PowerPoint</Application>
  <PresentationFormat>On-screen Show (16:9)</PresentationFormat>
  <Paragraphs>67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geometric</vt:lpstr>
      <vt:lpstr>Day 4 - Gii Yii</vt:lpstr>
      <vt:lpstr>Getting Started</vt:lpstr>
      <vt:lpstr>Getting Started</vt:lpstr>
      <vt:lpstr>Model Generator</vt:lpstr>
      <vt:lpstr>Generate Model with Gii</vt:lpstr>
      <vt:lpstr>Generate Model with Gii</vt:lpstr>
      <vt:lpstr>Generate Model with Gii</vt:lpstr>
      <vt:lpstr>CRUD Generator </vt:lpstr>
      <vt:lpstr>Generate CRUD with Gii</vt:lpstr>
      <vt:lpstr>Generate CRUD with Gii</vt:lpstr>
      <vt:lpstr>Generate CRUD with Gii</vt:lpstr>
      <vt:lpstr>Generate CRUD with Gii</vt:lpstr>
      <vt:lpstr>Controller Generator</vt:lpstr>
      <vt:lpstr>Generate Controller with Gii</vt:lpstr>
      <vt:lpstr>Generate Controller with Gii</vt:lpstr>
      <vt:lpstr>Generate Controller with Gii</vt:lpstr>
      <vt:lpstr>Generate CRUD with Gii</vt:lpstr>
      <vt:lpstr>Form Generator</vt:lpstr>
      <vt:lpstr>Generate Form with Gii</vt:lpstr>
      <vt:lpstr>Generate Form with Gii</vt:lpstr>
      <vt:lpstr>Generate Form with Gii</vt:lpstr>
      <vt:lpstr>Generate Form with Gii</vt:lpstr>
      <vt:lpstr>Generate Form with Gii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4 - Gii Yii</dc:title>
  <cp:lastModifiedBy>user3</cp:lastModifiedBy>
  <cp:revision>2</cp:revision>
  <dcterms:modified xsi:type="dcterms:W3CDTF">2016-08-04T03:44:34Z</dcterms:modified>
</cp:coreProperties>
</file>