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Qk5TWOuDro1sAFmzriG/dExb/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D22E35-9774-441E-8576-FD1A368DA798}">
  <a:tblStyle styleId="{3CD22E35-9774-441E-8576-FD1A368DA7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ec4cd96e7_0_0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ec4cd96e7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eec4cd96e7_0_0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4ef58f03d_1_17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4ef58f03d_1_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204ef58f03d_1_17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4ef58f03d_1_37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4ef58f03d_1_3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04ef58f03d_1_37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4ef58f03d_0_0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4ef58f03d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04ef58f03d_0_0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4ef58f03d_1_0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4ef58f03d_1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04ef58f03d_1_0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4ef58f03d_1_7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4ef58f03d_1_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04ef58f03d_1_7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ec4cd96e7_0_8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ec4cd96e7_0_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eec4cd96e7_0_8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6a610e592_0_0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6a610e592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16a610e592_0_0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6a610e592_0_11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6a610e592_0_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16a610e592_0_11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284" y="0"/>
            <a:ext cx="969816" cy="110836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5"/>
          <p:cNvSpPr txBox="1"/>
          <p:nvPr>
            <p:ph type="title"/>
          </p:nvPr>
        </p:nvSpPr>
        <p:spPr>
          <a:xfrm>
            <a:off x="2585660" y="264933"/>
            <a:ext cx="397267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486852" y="2118233"/>
            <a:ext cx="8170294" cy="331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0" type="dt"/>
          </p:nvPr>
        </p:nvSpPr>
        <p:spPr>
          <a:xfrm>
            <a:off x="530225" y="6466776"/>
            <a:ext cx="76009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2585660" y="264933"/>
            <a:ext cx="397267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530225" y="6466776"/>
            <a:ext cx="76009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530225" y="6466776"/>
            <a:ext cx="76009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2585660" y="264933"/>
            <a:ext cx="397267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0" type="dt"/>
          </p:nvPr>
        </p:nvSpPr>
        <p:spPr>
          <a:xfrm>
            <a:off x="530225" y="6466776"/>
            <a:ext cx="76009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0" type="dt"/>
          </p:nvPr>
        </p:nvSpPr>
        <p:spPr>
          <a:xfrm>
            <a:off x="530225" y="6466776"/>
            <a:ext cx="76009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4284" y="0"/>
            <a:ext cx="969816" cy="1108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"/>
          <p:cNvSpPr txBox="1"/>
          <p:nvPr>
            <p:ph type="title"/>
          </p:nvPr>
        </p:nvSpPr>
        <p:spPr>
          <a:xfrm>
            <a:off x="2585660" y="264933"/>
            <a:ext cx="397267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486852" y="2118233"/>
            <a:ext cx="8170294" cy="331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0" type="dt"/>
          </p:nvPr>
        </p:nvSpPr>
        <p:spPr>
          <a:xfrm>
            <a:off x="530225" y="6466776"/>
            <a:ext cx="76009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amrit110/safe_problem/blob/master/main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ocalhost:8888/notebooks/safebet/safe%20bet%20code.ipynb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>
            <p:ph type="title"/>
          </p:nvPr>
        </p:nvSpPr>
        <p:spPr>
          <a:xfrm>
            <a:off x="1676400" y="304800"/>
            <a:ext cx="60639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92785" lvl="0" marL="70485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/>
              <a:t>BVRIT HYDERABAD </a:t>
            </a:r>
            <a:br>
              <a:rPr lang="en-IN" sz="2800"/>
            </a:br>
            <a:r>
              <a:rPr lang="en-IN" sz="2800"/>
              <a:t>College of Engineering for Women</a:t>
            </a:r>
            <a:r>
              <a:rPr lang="en-IN" sz="2400"/>
              <a:t> </a:t>
            </a:r>
            <a:br>
              <a:rPr lang="en-IN" sz="2400"/>
            </a:br>
            <a:endParaRPr sz="2400"/>
          </a:p>
        </p:txBody>
      </p:sp>
      <p:pic>
        <p:nvPicPr>
          <p:cNvPr id="51" name="Google Shape;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27" y="0"/>
            <a:ext cx="1050388" cy="120044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 txBox="1"/>
          <p:nvPr/>
        </p:nvSpPr>
        <p:spPr>
          <a:xfrm>
            <a:off x="607014" y="2138679"/>
            <a:ext cx="79275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 [AI&amp;ML]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Safe Bet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5368325" y="4114800"/>
            <a:ext cx="31662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No: 4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G.Khyathi priya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21WH1A6616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B.Bhavana           21WH1A6615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T.Sahithya           21WH1A6617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BH.Manushree   21WH1A6618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G.Hasmitha         21WH1A6619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0"/>
            <a:ext cx="1066799" cy="132215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342900" y="5119000"/>
            <a:ext cx="351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Under the guidance of 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ec4cd96e7_0_0"/>
          <p:cNvSpPr txBox="1"/>
          <p:nvPr>
            <p:ph type="title"/>
          </p:nvPr>
        </p:nvSpPr>
        <p:spPr>
          <a:xfrm>
            <a:off x="2585660" y="264933"/>
            <a:ext cx="39726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129" name="Google Shape;129;g1eec4cd96e7_0_0"/>
          <p:cNvSpPr txBox="1"/>
          <p:nvPr>
            <p:ph idx="1" type="body"/>
          </p:nvPr>
        </p:nvSpPr>
        <p:spPr>
          <a:xfrm>
            <a:off x="486900" y="1586302"/>
            <a:ext cx="8170200" cy="38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IN" sz="2800"/>
              <a:t>GitHub -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u="sng">
                <a:solidFill>
                  <a:schemeClr val="hlink"/>
                </a:solidFill>
                <a:hlinkClick r:id="rId3"/>
              </a:rPr>
              <a:t>https://github.com/amrit110/safe_problem/blob/master/main.py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30" name="Google Shape;130;g1eec4cd96e7_0_0"/>
          <p:cNvSpPr txBox="1"/>
          <p:nvPr>
            <p:ph idx="12" type="sldNum"/>
          </p:nvPr>
        </p:nvSpPr>
        <p:spPr>
          <a:xfrm>
            <a:off x="8408491" y="6466763"/>
            <a:ext cx="2310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/>
          <p:nvPr>
            <p:ph type="title"/>
          </p:nvPr>
        </p:nvSpPr>
        <p:spPr>
          <a:xfrm>
            <a:off x="1556087" y="2567432"/>
            <a:ext cx="6087745" cy="1488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/>
              <a:t>THANK YOU</a:t>
            </a:r>
            <a:endParaRPr sz="9600"/>
          </a:p>
        </p:txBody>
      </p:sp>
      <p:sp>
        <p:nvSpPr>
          <p:cNvPr id="136" name="Google Shape;136;p3"/>
          <p:cNvSpPr txBox="1"/>
          <p:nvPr>
            <p:ph idx="10" type="dt"/>
          </p:nvPr>
        </p:nvSpPr>
        <p:spPr>
          <a:xfrm>
            <a:off x="530225" y="6466776"/>
            <a:ext cx="760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08/03/2023</a:t>
            </a:r>
            <a:endParaRPr/>
          </a:p>
        </p:txBody>
      </p:sp>
      <p:sp>
        <p:nvSpPr>
          <p:cNvPr id="137" name="Google Shape;137;p3"/>
          <p:cNvSpPr txBox="1"/>
          <p:nvPr>
            <p:ph idx="12" type="sldNum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8" name="Google Shape;138;p3"/>
          <p:cNvSpPr txBox="1"/>
          <p:nvPr>
            <p:ph idx="11" type="ftr"/>
          </p:nvPr>
        </p:nvSpPr>
        <p:spPr>
          <a:xfrm>
            <a:off x="3124200" y="6324600"/>
            <a:ext cx="3749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Department of CSE(AIML)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4ef58f03d_1_17"/>
          <p:cNvSpPr txBox="1"/>
          <p:nvPr>
            <p:ph type="title"/>
          </p:nvPr>
        </p:nvSpPr>
        <p:spPr>
          <a:xfrm>
            <a:off x="2585647" y="264925"/>
            <a:ext cx="52140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62" name="Google Shape;62;g204ef58f03d_1_17"/>
          <p:cNvSpPr txBox="1"/>
          <p:nvPr>
            <p:ph idx="1" type="body"/>
          </p:nvPr>
        </p:nvSpPr>
        <p:spPr>
          <a:xfrm>
            <a:off x="469300" y="1622823"/>
            <a:ext cx="8170200" cy="40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 When the laser is activated , a beam enters the top row of the grid horizontally from the left 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The beam is reflected by every mirror that it hits . Each mirror has a 45 degree diagonal orientation , either / or \ 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i</a:t>
            </a:r>
            <a:r>
              <a:rPr lang="en-IN"/>
              <a:t>f the beam exits the bottom row of the grid horizontally to the right , it is detected and the safe opens otherwise the safe remains closed and an alarm is raised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204ef58f03d_1_17"/>
          <p:cNvSpPr txBox="1"/>
          <p:nvPr>
            <p:ph idx="12" type="sldNum"/>
          </p:nvPr>
        </p:nvSpPr>
        <p:spPr>
          <a:xfrm>
            <a:off x="8408491" y="6466763"/>
            <a:ext cx="2310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g204ef58f03d_1_17"/>
          <p:cNvPicPr preferRelativeResize="0"/>
          <p:nvPr/>
        </p:nvPicPr>
        <p:blipFill rotWithShape="1">
          <a:blip r:embed="rId3">
            <a:alphaModFix/>
          </a:blip>
          <a:srcRect b="47356" l="28583" r="49569" t="30587"/>
          <a:stretch/>
        </p:blipFill>
        <p:spPr>
          <a:xfrm>
            <a:off x="240975" y="4572001"/>
            <a:ext cx="3120000" cy="17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g204ef58f03d_1_17"/>
          <p:cNvPicPr preferRelativeResize="0"/>
          <p:nvPr/>
        </p:nvPicPr>
        <p:blipFill rotWithShape="1">
          <a:blip r:embed="rId3">
            <a:alphaModFix/>
          </a:blip>
          <a:srcRect b="48629" l="49650" r="28177" t="29104"/>
          <a:stretch/>
        </p:blipFill>
        <p:spPr>
          <a:xfrm>
            <a:off x="5401000" y="4487647"/>
            <a:ext cx="3157781" cy="19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4ef58f03d_1_37"/>
          <p:cNvSpPr txBox="1"/>
          <p:nvPr>
            <p:ph idx="1" type="body"/>
          </p:nvPr>
        </p:nvSpPr>
        <p:spPr>
          <a:xfrm>
            <a:off x="486902" y="1540283"/>
            <a:ext cx="8170200" cy="4433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Each grid has a missing mirror , which prevents the laser beam from travelling successfully through the grid , the safe has a mechanism which enables the user to drop the missing mirror in an empty grid cell . Only a legitimate user knows the correct position and orientation of the missing mirror and can open the safe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The job is to determine if a particular safe is actually secure . A secure safe does not open right away without inserting any mirror, and there is at least one valid location and orientation for the missing mirror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04ef58f03d_1_37"/>
          <p:cNvSpPr txBox="1"/>
          <p:nvPr>
            <p:ph idx="12" type="sldNum"/>
          </p:nvPr>
        </p:nvSpPr>
        <p:spPr>
          <a:xfrm>
            <a:off x="8408491" y="6466763"/>
            <a:ext cx="2310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4ef58f03d_0_0"/>
          <p:cNvSpPr txBox="1"/>
          <p:nvPr>
            <p:ph type="title"/>
          </p:nvPr>
        </p:nvSpPr>
        <p:spPr>
          <a:xfrm>
            <a:off x="2585660" y="264933"/>
            <a:ext cx="39726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INPUT STATEMENT</a:t>
            </a:r>
            <a:endParaRPr/>
          </a:p>
        </p:txBody>
      </p:sp>
      <p:sp>
        <p:nvSpPr>
          <p:cNvPr id="79" name="Google Shape;79;g204ef58f03d_0_0"/>
          <p:cNvSpPr txBox="1"/>
          <p:nvPr>
            <p:ph idx="1" type="body"/>
          </p:nvPr>
        </p:nvSpPr>
        <p:spPr>
          <a:xfrm>
            <a:off x="486850" y="617775"/>
            <a:ext cx="8415000" cy="54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300"/>
              <a:t>INPUT -</a:t>
            </a:r>
            <a:endParaRPr b="1" sz="23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IN" sz="2300"/>
              <a:t>Each test case describes a </a:t>
            </a:r>
            <a:r>
              <a:rPr lang="en-IN" sz="2300"/>
              <a:t>single</a:t>
            </a:r>
            <a:r>
              <a:rPr lang="en-IN" sz="2300"/>
              <a:t> safe and starts with a line containing four integer numbers r,c,n,m</a:t>
            </a:r>
            <a:endParaRPr sz="23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IN" sz="2300"/>
              <a:t> </a:t>
            </a:r>
            <a:r>
              <a:rPr lang="en-IN" sz="2300"/>
              <a:t>The mechanism grid has r rows and c columns . Each of the next m lines contains two integer numbers ri and ci , specifying that there is a / mirror in row ri and column ci . </a:t>
            </a:r>
            <a:endParaRPr sz="23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IN" sz="2300"/>
              <a:t>The following n lines will specify the positions if the \ mirror in the same way </a:t>
            </a:r>
            <a:endParaRPr sz="2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IN" sz="2300"/>
              <a:t>The m+n positions of the mirrors are pairwise distinct </a:t>
            </a:r>
            <a:endParaRPr sz="2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g204ef58f03d_0_0"/>
          <p:cNvSpPr txBox="1"/>
          <p:nvPr>
            <p:ph idx="12" type="sldNum"/>
          </p:nvPr>
        </p:nvSpPr>
        <p:spPr>
          <a:xfrm>
            <a:off x="8408491" y="6466763"/>
            <a:ext cx="2310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4ef58f03d_1_0"/>
          <p:cNvSpPr txBox="1"/>
          <p:nvPr>
            <p:ph type="title"/>
          </p:nvPr>
        </p:nvSpPr>
        <p:spPr>
          <a:xfrm>
            <a:off x="2585660" y="264933"/>
            <a:ext cx="39726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OUTPUT</a:t>
            </a:r>
            <a:endParaRPr/>
          </a:p>
        </p:txBody>
      </p:sp>
      <p:sp>
        <p:nvSpPr>
          <p:cNvPr id="87" name="Google Shape;87;g204ef58f03d_1_0"/>
          <p:cNvSpPr txBox="1"/>
          <p:nvPr>
            <p:ph idx="1" type="body"/>
          </p:nvPr>
        </p:nvSpPr>
        <p:spPr>
          <a:xfrm>
            <a:off x="486852" y="2118233"/>
            <a:ext cx="8170200" cy="38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600"/>
              <a:t>Output 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/>
              <a:t>For each test case , display its case number followed by :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IN" sz="2500"/>
              <a:t> 0 if each case opens without inserting a mirror 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IN" sz="2500"/>
              <a:t>K r c if the safe does not open without inserting a mirror , there are  exactly K positions where inserting a mirror opens the safe , and (r,c) is the lexicographically smallest such row , </a:t>
            </a:r>
            <a:r>
              <a:rPr lang="en-IN" sz="2500"/>
              <a:t>column</a:t>
            </a:r>
            <a:r>
              <a:rPr lang="en-IN" sz="2500"/>
              <a:t> position . A position where both a/ and a \ mirror open the safe count just once .</a:t>
            </a:r>
            <a:endParaRPr sz="2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IN" sz="2500"/>
              <a:t> impossible if the safe cannot be opened with or without inserting a mirror</a:t>
            </a:r>
            <a:r>
              <a:rPr lang="en-IN" sz="1900"/>
              <a:t> </a:t>
            </a:r>
            <a:endParaRPr sz="1900"/>
          </a:p>
        </p:txBody>
      </p:sp>
      <p:sp>
        <p:nvSpPr>
          <p:cNvPr id="88" name="Google Shape;88;g204ef58f03d_1_0"/>
          <p:cNvSpPr txBox="1"/>
          <p:nvPr>
            <p:ph idx="12" type="sldNum"/>
          </p:nvPr>
        </p:nvSpPr>
        <p:spPr>
          <a:xfrm>
            <a:off x="8408491" y="6466763"/>
            <a:ext cx="2310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4ef58f03d_1_7"/>
          <p:cNvSpPr txBox="1"/>
          <p:nvPr>
            <p:ph type="title"/>
          </p:nvPr>
        </p:nvSpPr>
        <p:spPr>
          <a:xfrm>
            <a:off x="1238126" y="227850"/>
            <a:ext cx="6438000" cy="1231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SAMPLE INPUT AND OUTPUT </a:t>
            </a:r>
            <a:endParaRPr/>
          </a:p>
        </p:txBody>
      </p:sp>
      <p:sp>
        <p:nvSpPr>
          <p:cNvPr id="95" name="Google Shape;95;g204ef58f03d_1_7"/>
          <p:cNvSpPr txBox="1"/>
          <p:nvPr>
            <p:ph idx="1" type="body"/>
          </p:nvPr>
        </p:nvSpPr>
        <p:spPr>
          <a:xfrm>
            <a:off x="486852" y="2033983"/>
            <a:ext cx="81702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   Sample input                            Output for Sample input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04ef58f03d_1_7"/>
          <p:cNvSpPr txBox="1"/>
          <p:nvPr>
            <p:ph idx="12" type="sldNum"/>
          </p:nvPr>
        </p:nvSpPr>
        <p:spPr>
          <a:xfrm>
            <a:off x="8408491" y="6466763"/>
            <a:ext cx="2310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97" name="Google Shape;97;g204ef58f03d_1_7"/>
          <p:cNvGraphicFramePr/>
          <p:nvPr/>
        </p:nvGraphicFramePr>
        <p:xfrm>
          <a:off x="952450" y="28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{3CD22E35-9774-441E-8576-FD1A368DA798}</a:tableStyleId>
              </a:tblPr>
              <a:tblGrid>
                <a:gridCol w="3619500"/>
                <a:gridCol w="3619500"/>
              </a:tblGrid>
              <a:tr h="257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5 6 1 4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2 3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1 2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2 5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4 2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5 5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100 100 0 2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1 77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100 77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100 100 0 0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Case 1: 2 4 3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Case 2: 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</a:t>
                      </a:r>
                      <a:r>
                        <a:rPr lang="en-IN"/>
                        <a:t>ase  3: impossible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ec4cd96e7_0_8"/>
          <p:cNvSpPr txBox="1"/>
          <p:nvPr>
            <p:ph type="title"/>
          </p:nvPr>
        </p:nvSpPr>
        <p:spPr>
          <a:xfrm>
            <a:off x="1238151" y="264925"/>
            <a:ext cx="71703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Python Modules and Packages </a:t>
            </a:r>
            <a:endParaRPr/>
          </a:p>
        </p:txBody>
      </p:sp>
      <p:sp>
        <p:nvSpPr>
          <p:cNvPr id="104" name="Google Shape;104;g1eec4cd96e7_0_8"/>
          <p:cNvSpPr txBox="1"/>
          <p:nvPr>
            <p:ph idx="1" type="body"/>
          </p:nvPr>
        </p:nvSpPr>
        <p:spPr>
          <a:xfrm>
            <a:off x="405202" y="2063808"/>
            <a:ext cx="8170200" cy="11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05" name="Google Shape;105;g1eec4cd96e7_0_8"/>
          <p:cNvSpPr txBox="1"/>
          <p:nvPr>
            <p:ph idx="12" type="sldNum"/>
          </p:nvPr>
        </p:nvSpPr>
        <p:spPr>
          <a:xfrm>
            <a:off x="8408491" y="6466763"/>
            <a:ext cx="2310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106" name="Google Shape;106;g1eec4cd96e7_0_8"/>
          <p:cNvGraphicFramePr/>
          <p:nvPr/>
        </p:nvGraphicFramePr>
        <p:xfrm>
          <a:off x="684425" y="129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{3CD22E35-9774-441E-8576-FD1A368DA798}</a:tableStyleId>
              </a:tblPr>
              <a:tblGrid>
                <a:gridCol w="3669850"/>
                <a:gridCol w="4105300"/>
              </a:tblGrid>
              <a:tr h="5172775">
                <a:tc>
                  <a:txBody>
                    <a:bodyPr/>
                    <a:lstStyle/>
                    <a:p>
                      <a:pPr indent="-3810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IN" sz="2400"/>
                        <a:t>Tkinter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-3810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IN" sz="2400"/>
                        <a:t>Turtle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-3810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IN" sz="2400"/>
                        <a:t>PIL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u</a:t>
                      </a:r>
                      <a:r>
                        <a:rPr lang="en-IN" sz="2400"/>
                        <a:t>sed to create Graphical User Interface(GUI)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Used to draw the grid and tracing lines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Used to load and display image  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6a610e592_0_0"/>
          <p:cNvSpPr txBox="1"/>
          <p:nvPr>
            <p:ph type="title"/>
          </p:nvPr>
        </p:nvSpPr>
        <p:spPr>
          <a:xfrm>
            <a:off x="2585660" y="264933"/>
            <a:ext cx="39726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     CODE</a:t>
            </a:r>
            <a:endParaRPr/>
          </a:p>
        </p:txBody>
      </p:sp>
      <p:sp>
        <p:nvSpPr>
          <p:cNvPr id="113" name="Google Shape;113;g216a610e592_0_0"/>
          <p:cNvSpPr txBox="1"/>
          <p:nvPr>
            <p:ph idx="1" type="body"/>
          </p:nvPr>
        </p:nvSpPr>
        <p:spPr>
          <a:xfrm>
            <a:off x="278750" y="1928275"/>
            <a:ext cx="8469600" cy="1600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/>
              <a:t>     </a:t>
            </a:r>
            <a:r>
              <a:rPr lang="en-IN" sz="6200"/>
              <a:t> </a:t>
            </a:r>
            <a:r>
              <a:rPr lang="en-IN" sz="4900"/>
              <a:t> </a:t>
            </a:r>
            <a:r>
              <a:rPr lang="en-IN" sz="3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safe bet code - Jupyter Notebook</a:t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/>
              <a:t>                     </a:t>
            </a:r>
            <a:endParaRPr sz="4200"/>
          </a:p>
        </p:txBody>
      </p:sp>
      <p:sp>
        <p:nvSpPr>
          <p:cNvPr id="114" name="Google Shape;114;g216a610e592_0_0"/>
          <p:cNvSpPr txBox="1"/>
          <p:nvPr>
            <p:ph idx="12" type="sldNum"/>
          </p:nvPr>
        </p:nvSpPr>
        <p:spPr>
          <a:xfrm>
            <a:off x="8408491" y="6466763"/>
            <a:ext cx="2310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6a610e592_0_11"/>
          <p:cNvSpPr txBox="1"/>
          <p:nvPr>
            <p:ph type="title"/>
          </p:nvPr>
        </p:nvSpPr>
        <p:spPr>
          <a:xfrm>
            <a:off x="2585660" y="264933"/>
            <a:ext cx="39726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Contribution</a:t>
            </a:r>
            <a:endParaRPr/>
          </a:p>
        </p:txBody>
      </p:sp>
      <p:sp>
        <p:nvSpPr>
          <p:cNvPr id="121" name="Google Shape;121;g216a610e592_0_11"/>
          <p:cNvSpPr txBox="1"/>
          <p:nvPr>
            <p:ph idx="12" type="sldNum"/>
          </p:nvPr>
        </p:nvSpPr>
        <p:spPr>
          <a:xfrm>
            <a:off x="8408491" y="6466763"/>
            <a:ext cx="2310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122" name="Google Shape;122;g216a610e592_0_11"/>
          <p:cNvGraphicFramePr/>
          <p:nvPr/>
        </p:nvGraphicFramePr>
        <p:xfrm>
          <a:off x="417750" y="134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{3CD22E35-9774-441E-8576-FD1A368DA798}</a:tableStyleId>
              </a:tblPr>
              <a:tblGrid>
                <a:gridCol w="2703275"/>
                <a:gridCol w="2703275"/>
                <a:gridCol w="2703275"/>
              </a:tblGrid>
              <a:tr h="85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700"/>
                        <a:t>   </a:t>
                      </a:r>
                      <a:r>
                        <a:rPr lang="en-IN" sz="2700"/>
                        <a:t>Name</a:t>
                      </a:r>
                      <a:endParaRPr sz="2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700"/>
                        <a:t>   </a:t>
                      </a:r>
                      <a:r>
                        <a:rPr lang="en-IN" sz="2700"/>
                        <a:t>Roll-No</a:t>
                      </a:r>
                      <a:endParaRPr sz="2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700"/>
                        <a:t>  </a:t>
                      </a:r>
                      <a:r>
                        <a:rPr lang="en-IN" sz="2700"/>
                        <a:t>Contribution</a:t>
                      </a:r>
                      <a:endParaRPr sz="2700"/>
                    </a:p>
                  </a:txBody>
                  <a:tcPr marT="91425" marB="91425" marR="91425" marL="91425"/>
                </a:tc>
              </a:tr>
              <a:tr h="85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B.Bhavana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21WH1A6615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Written code for front  tracing and trace path , logo designing and PPT making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5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G.Khyathi Priya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21WH1A6616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Written code for point of intersection , back tracing, and GUI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5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T.Sahithya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21WH1A6617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Written code for move up and move down functions, gathered information for GUI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5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BH.Manusree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21WH1A6618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Written code for moving forward and moving backward , gathered information for GUI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5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G.Hasmitha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21WH1A6619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Written code for </a:t>
                      </a:r>
                      <a:r>
                        <a:rPr lang="en-IN"/>
                        <a:t>change</a:t>
                      </a:r>
                      <a:r>
                        <a:rPr lang="en-IN"/>
                        <a:t> direction function and main function , search references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2022-11-12T05:57:52Z</dcterms:created>
  <dc:creator>Praveena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