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28"/>
  </p:notesMasterIdLst>
  <p:handoutMasterIdLst>
    <p:handoutMasterId r:id="rId29"/>
  </p:handoutMasterIdLst>
  <p:sldIdLst>
    <p:sldId id="1502" r:id="rId6"/>
    <p:sldId id="1569" r:id="rId7"/>
    <p:sldId id="1570" r:id="rId8"/>
    <p:sldId id="1590" r:id="rId9"/>
    <p:sldId id="1572" r:id="rId10"/>
    <p:sldId id="1573" r:id="rId11"/>
    <p:sldId id="1574" r:id="rId12"/>
    <p:sldId id="1575" r:id="rId13"/>
    <p:sldId id="1576" r:id="rId14"/>
    <p:sldId id="1577" r:id="rId15"/>
    <p:sldId id="1578" r:id="rId16"/>
    <p:sldId id="1579" r:id="rId17"/>
    <p:sldId id="1580" r:id="rId18"/>
    <p:sldId id="1581" r:id="rId19"/>
    <p:sldId id="1582" r:id="rId20"/>
    <p:sldId id="1583" r:id="rId21"/>
    <p:sldId id="1584" r:id="rId22"/>
    <p:sldId id="1585" r:id="rId23"/>
    <p:sldId id="1586" r:id="rId24"/>
    <p:sldId id="1587" r:id="rId25"/>
    <p:sldId id="1588" r:id="rId26"/>
    <p:sldId id="1591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2017 Light Gray Template" id="{E1C8FB21-FF75-44A0-8090-B2FB240B014B}">
          <p14:sldIdLst>
            <p14:sldId id="1502"/>
            <p14:sldId id="1569"/>
            <p14:sldId id="1570"/>
            <p14:sldId id="1590"/>
          </p14:sldIdLst>
        </p14:section>
        <p14:section name="Intro Demos" id="{AB70A63E-C6D2-4D59-8057-BF84BCEE74B6}">
          <p14:sldIdLst>
            <p14:sldId id="1572"/>
            <p14:sldId id="1573"/>
            <p14:sldId id="1574"/>
            <p14:sldId id="1575"/>
            <p14:sldId id="1576"/>
          </p14:sldIdLst>
        </p14:section>
        <p14:section name="UI and advanced routing" id="{773F345B-59BD-4A58-881A-C7B0430085E9}">
          <p14:sldIdLst>
            <p14:sldId id="1577"/>
            <p14:sldId id="1578"/>
            <p14:sldId id="1579"/>
            <p14:sldId id="1580"/>
            <p14:sldId id="1581"/>
            <p14:sldId id="1582"/>
            <p14:sldId id="1583"/>
          </p14:sldIdLst>
        </p14:section>
        <p14:section name="Transforms" id="{AA53005F-A749-40FF-8793-754C9F2D103A}">
          <p14:sldIdLst>
            <p14:sldId id="1584"/>
            <p14:sldId id="1585"/>
            <p14:sldId id="1586"/>
            <p14:sldId id="1587"/>
            <p14:sldId id="1588"/>
          </p14:sldIdLst>
        </p14:section>
        <p14:section name="Wrapping up" id="{8437825B-1E28-4D68-B57A-8C380C961960}">
          <p14:sldIdLst>
            <p14:sldId id="15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323232"/>
    <a:srgbClr val="000000"/>
    <a:srgbClr val="E6E6E6"/>
    <a:srgbClr val="D2D2D2"/>
    <a:srgbClr val="505050"/>
    <a:srgbClr val="525252"/>
    <a:srgbClr val="0078D7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2136" autoAdjust="0"/>
  </p:normalViewPr>
  <p:slideViewPr>
    <p:cSldViewPr>
      <p:cViewPr varScale="1">
        <p:scale>
          <a:sx n="119" d="100"/>
          <a:sy n="119" d="100"/>
        </p:scale>
        <p:origin x="8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04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Henderson" userId="adb895dd-582b-4058-8627-1f01acc31b95" providerId="ADAL" clId="{67B2B634-14B9-4764-B4AC-D44F2D607DFD}"/>
    <pc:docChg chg="delSld delSection modSection">
      <pc:chgData name="Matthew Henderson" userId="adb895dd-582b-4058-8627-1f01acc31b95" providerId="ADAL" clId="{67B2B634-14B9-4764-B4AC-D44F2D607DFD}" dt="2017-05-09T20:11:07.075" v="40" actId="18676"/>
      <pc:docMkLst>
        <pc:docMk/>
      </pc:docMkLst>
      <pc:sldChg chg="del">
        <pc:chgData name="Matthew Henderson" userId="adb895dd-582b-4058-8627-1f01acc31b95" providerId="ADAL" clId="{67B2B634-14B9-4764-B4AC-D44F2D607DFD}" dt="2017-05-09T20:11:06.855" v="27" actId="2696"/>
        <pc:sldMkLst>
          <pc:docMk/>
          <pc:sldMk cId="3941056257" sldId="1419"/>
        </pc:sldMkLst>
      </pc:sldChg>
      <pc:sldChg chg="del">
        <pc:chgData name="Matthew Henderson" userId="adb895dd-582b-4058-8627-1f01acc31b95" providerId="ADAL" clId="{67B2B634-14B9-4764-B4AC-D44F2D607DFD}" dt="2017-05-09T20:11:07.074" v="39" actId="2696"/>
        <pc:sldMkLst>
          <pc:docMk/>
          <pc:sldMk cId="1434677114" sldId="1488"/>
        </pc:sldMkLst>
      </pc:sldChg>
      <pc:sldChg chg="del">
        <pc:chgData name="Matthew Henderson" userId="adb895dd-582b-4058-8627-1f01acc31b95" providerId="ADAL" clId="{67B2B634-14B9-4764-B4AC-D44F2D607DFD}" dt="2017-05-09T20:10:58.678" v="11" actId="2696"/>
        <pc:sldMkLst>
          <pc:docMk/>
          <pc:sldMk cId="4234473174" sldId="1504"/>
        </pc:sldMkLst>
      </pc:sldChg>
      <pc:sldChg chg="del">
        <pc:chgData name="Matthew Henderson" userId="adb895dd-582b-4058-8627-1f01acc31b95" providerId="ADAL" clId="{67B2B634-14B9-4764-B4AC-D44F2D607DFD}" dt="2017-05-09T20:10:58.663" v="9" actId="2696"/>
        <pc:sldMkLst>
          <pc:docMk/>
          <pc:sldMk cId="3887587415" sldId="1507"/>
        </pc:sldMkLst>
      </pc:sldChg>
      <pc:sldChg chg="del">
        <pc:chgData name="Matthew Henderson" userId="adb895dd-582b-4058-8627-1f01acc31b95" providerId="ADAL" clId="{67B2B634-14B9-4764-B4AC-D44F2D607DFD}" dt="2017-05-09T20:10:58.657" v="8" actId="2696"/>
        <pc:sldMkLst>
          <pc:docMk/>
          <pc:sldMk cId="491487794" sldId="1508"/>
        </pc:sldMkLst>
      </pc:sldChg>
      <pc:sldChg chg="del">
        <pc:chgData name="Matthew Henderson" userId="adb895dd-582b-4058-8627-1f01acc31b95" providerId="ADAL" clId="{67B2B634-14B9-4764-B4AC-D44F2D607DFD}" dt="2017-05-09T20:10:58.650" v="7" actId="2696"/>
        <pc:sldMkLst>
          <pc:docMk/>
          <pc:sldMk cId="3726030789" sldId="1509"/>
        </pc:sldMkLst>
      </pc:sldChg>
      <pc:sldChg chg="del">
        <pc:chgData name="Matthew Henderson" userId="adb895dd-582b-4058-8627-1f01acc31b95" providerId="ADAL" clId="{67B2B634-14B9-4764-B4AC-D44F2D607DFD}" dt="2017-05-09T20:10:58.641" v="6" actId="2696"/>
        <pc:sldMkLst>
          <pc:docMk/>
          <pc:sldMk cId="4151172388" sldId="1511"/>
        </pc:sldMkLst>
      </pc:sldChg>
      <pc:sldChg chg="del">
        <pc:chgData name="Matthew Henderson" userId="adb895dd-582b-4058-8627-1f01acc31b95" providerId="ADAL" clId="{67B2B634-14B9-4764-B4AC-D44F2D607DFD}" dt="2017-05-09T20:10:58.635" v="5" actId="2696"/>
        <pc:sldMkLst>
          <pc:docMk/>
          <pc:sldMk cId="1702666910" sldId="1512"/>
        </pc:sldMkLst>
      </pc:sldChg>
      <pc:sldChg chg="del">
        <pc:chgData name="Matthew Henderson" userId="adb895dd-582b-4058-8627-1f01acc31b95" providerId="ADAL" clId="{67B2B634-14B9-4764-B4AC-D44F2D607DFD}" dt="2017-05-09T20:10:58.621" v="4" actId="2696"/>
        <pc:sldMkLst>
          <pc:docMk/>
          <pc:sldMk cId="1666887711" sldId="1513"/>
        </pc:sldMkLst>
      </pc:sldChg>
      <pc:sldChg chg="del">
        <pc:chgData name="Matthew Henderson" userId="adb895dd-582b-4058-8627-1f01acc31b95" providerId="ADAL" clId="{67B2B634-14B9-4764-B4AC-D44F2D607DFD}" dt="2017-05-09T20:10:58.613" v="3" actId="2696"/>
        <pc:sldMkLst>
          <pc:docMk/>
          <pc:sldMk cId="4207219918" sldId="1514"/>
        </pc:sldMkLst>
      </pc:sldChg>
      <pc:sldChg chg="del">
        <pc:chgData name="Matthew Henderson" userId="adb895dd-582b-4058-8627-1f01acc31b95" providerId="ADAL" clId="{67B2B634-14B9-4764-B4AC-D44F2D607DFD}" dt="2017-05-09T20:10:58.604" v="2" actId="2696"/>
        <pc:sldMkLst>
          <pc:docMk/>
          <pc:sldMk cId="3726924698" sldId="1515"/>
        </pc:sldMkLst>
      </pc:sldChg>
      <pc:sldChg chg="del">
        <pc:chgData name="Matthew Henderson" userId="adb895dd-582b-4058-8627-1f01acc31b95" providerId="ADAL" clId="{67B2B634-14B9-4764-B4AC-D44F2D607DFD}" dt="2017-05-09T20:10:58.572" v="0" actId="2696"/>
        <pc:sldMkLst>
          <pc:docMk/>
          <pc:sldMk cId="1897784522" sldId="1516"/>
        </pc:sldMkLst>
      </pc:sldChg>
      <pc:sldChg chg="del">
        <pc:chgData name="Matthew Henderson" userId="adb895dd-582b-4058-8627-1f01acc31b95" providerId="ADAL" clId="{67B2B634-14B9-4764-B4AC-D44F2D607DFD}" dt="2017-05-09T20:10:58.671" v="10" actId="2696"/>
        <pc:sldMkLst>
          <pc:docMk/>
          <pc:sldMk cId="1332049140" sldId="1517"/>
        </pc:sldMkLst>
      </pc:sldChg>
      <pc:sldChg chg="del">
        <pc:chgData name="Matthew Henderson" userId="adb895dd-582b-4058-8627-1f01acc31b95" providerId="ADAL" clId="{67B2B634-14B9-4764-B4AC-D44F2D607DFD}" dt="2017-05-09T20:11:06.905" v="30" actId="2696"/>
        <pc:sldMkLst>
          <pc:docMk/>
          <pc:sldMk cId="3387827643" sldId="1537"/>
        </pc:sldMkLst>
      </pc:sldChg>
      <pc:sldChg chg="del">
        <pc:chgData name="Matthew Henderson" userId="adb895dd-582b-4058-8627-1f01acc31b95" providerId="ADAL" clId="{67B2B634-14B9-4764-B4AC-D44F2D607DFD}" dt="2017-05-09T20:11:06.888" v="29" actId="2696"/>
        <pc:sldMkLst>
          <pc:docMk/>
          <pc:sldMk cId="2341120333" sldId="1538"/>
        </pc:sldMkLst>
      </pc:sldChg>
      <pc:sldChg chg="del">
        <pc:chgData name="Matthew Henderson" userId="adb895dd-582b-4058-8627-1f01acc31b95" providerId="ADAL" clId="{67B2B634-14B9-4764-B4AC-D44F2D607DFD}" dt="2017-05-09T20:11:06.871" v="28" actId="2696"/>
        <pc:sldMkLst>
          <pc:docMk/>
          <pc:sldMk cId="4258783568" sldId="1539"/>
        </pc:sldMkLst>
      </pc:sldChg>
      <pc:sldChg chg="del">
        <pc:chgData name="Matthew Henderson" userId="adb895dd-582b-4058-8627-1f01acc31b95" providerId="ADAL" clId="{67B2B634-14B9-4764-B4AC-D44F2D607DFD}" dt="2017-05-09T20:11:06.839" v="26" actId="2696"/>
        <pc:sldMkLst>
          <pc:docMk/>
          <pc:sldMk cId="323764925" sldId="1542"/>
        </pc:sldMkLst>
      </pc:sldChg>
      <pc:sldChg chg="del">
        <pc:chgData name="Matthew Henderson" userId="adb895dd-582b-4058-8627-1f01acc31b95" providerId="ADAL" clId="{67B2B634-14B9-4764-B4AC-D44F2D607DFD}" dt="2017-05-09T20:11:06.821" v="25" actId="2696"/>
        <pc:sldMkLst>
          <pc:docMk/>
          <pc:sldMk cId="2128580388" sldId="1543"/>
        </pc:sldMkLst>
      </pc:sldChg>
      <pc:sldChg chg="del">
        <pc:chgData name="Matthew Henderson" userId="adb895dd-582b-4058-8627-1f01acc31b95" providerId="ADAL" clId="{67B2B634-14B9-4764-B4AC-D44F2D607DFD}" dt="2017-05-09T20:11:06.785" v="24" actId="2696"/>
        <pc:sldMkLst>
          <pc:docMk/>
          <pc:sldMk cId="862097769" sldId="1544"/>
        </pc:sldMkLst>
      </pc:sldChg>
      <pc:sldChg chg="del">
        <pc:chgData name="Matthew Henderson" userId="adb895dd-582b-4058-8627-1f01acc31b95" providerId="ADAL" clId="{67B2B634-14B9-4764-B4AC-D44F2D607DFD}" dt="2017-05-09T20:11:06.736" v="22" actId="2696"/>
        <pc:sldMkLst>
          <pc:docMk/>
          <pc:sldMk cId="2389561763" sldId="1546"/>
        </pc:sldMkLst>
      </pc:sldChg>
      <pc:sldChg chg="del">
        <pc:chgData name="Matthew Henderson" userId="adb895dd-582b-4058-8627-1f01acc31b95" providerId="ADAL" clId="{67B2B634-14B9-4764-B4AC-D44F2D607DFD}" dt="2017-05-09T20:11:06.692" v="20" actId="2696"/>
        <pc:sldMkLst>
          <pc:docMk/>
          <pc:sldMk cId="3250383161" sldId="1547"/>
        </pc:sldMkLst>
      </pc:sldChg>
      <pc:sldChg chg="del">
        <pc:chgData name="Matthew Henderson" userId="adb895dd-582b-4058-8627-1f01acc31b95" providerId="ADAL" clId="{67B2B634-14B9-4764-B4AC-D44F2D607DFD}" dt="2017-05-09T20:11:06.922" v="31" actId="2696"/>
        <pc:sldMkLst>
          <pc:docMk/>
          <pc:sldMk cId="687074080" sldId="1549"/>
        </pc:sldMkLst>
      </pc:sldChg>
      <pc:sldChg chg="del">
        <pc:chgData name="Matthew Henderson" userId="adb895dd-582b-4058-8627-1f01acc31b95" providerId="ADAL" clId="{67B2B634-14B9-4764-B4AC-D44F2D607DFD}" dt="2017-05-09T20:10:58.745" v="18" actId="2696"/>
        <pc:sldMkLst>
          <pc:docMk/>
          <pc:sldMk cId="3355163219" sldId="1550"/>
        </pc:sldMkLst>
      </pc:sldChg>
      <pc:sldChg chg="del">
        <pc:chgData name="Matthew Henderson" userId="adb895dd-582b-4058-8627-1f01acc31b95" providerId="ADAL" clId="{67B2B634-14B9-4764-B4AC-D44F2D607DFD}" dt="2017-05-09T20:10:58.730" v="17" actId="2696"/>
        <pc:sldMkLst>
          <pc:docMk/>
          <pc:sldMk cId="1918676128" sldId="1551"/>
        </pc:sldMkLst>
      </pc:sldChg>
      <pc:sldChg chg="del">
        <pc:chgData name="Matthew Henderson" userId="adb895dd-582b-4058-8627-1f01acc31b95" providerId="ADAL" clId="{67B2B634-14B9-4764-B4AC-D44F2D607DFD}" dt="2017-05-09T20:10:58.723" v="16" actId="2696"/>
        <pc:sldMkLst>
          <pc:docMk/>
          <pc:sldMk cId="2528545129" sldId="1552"/>
        </pc:sldMkLst>
      </pc:sldChg>
      <pc:sldChg chg="del">
        <pc:chgData name="Matthew Henderson" userId="adb895dd-582b-4058-8627-1f01acc31b95" providerId="ADAL" clId="{67B2B634-14B9-4764-B4AC-D44F2D607DFD}" dt="2017-05-09T20:10:58.712" v="15" actId="2696"/>
        <pc:sldMkLst>
          <pc:docMk/>
          <pc:sldMk cId="281029544" sldId="1553"/>
        </pc:sldMkLst>
      </pc:sldChg>
      <pc:sldChg chg="del">
        <pc:chgData name="Matthew Henderson" userId="adb895dd-582b-4058-8627-1f01acc31b95" providerId="ADAL" clId="{67B2B634-14B9-4764-B4AC-D44F2D607DFD}" dt="2017-05-09T20:10:58.705" v="14" actId="2696"/>
        <pc:sldMkLst>
          <pc:docMk/>
          <pc:sldMk cId="3752774609" sldId="1554"/>
        </pc:sldMkLst>
      </pc:sldChg>
      <pc:sldChg chg="del">
        <pc:chgData name="Matthew Henderson" userId="adb895dd-582b-4058-8627-1f01acc31b95" providerId="ADAL" clId="{67B2B634-14B9-4764-B4AC-D44F2D607DFD}" dt="2017-05-09T20:10:58.694" v="13" actId="2696"/>
        <pc:sldMkLst>
          <pc:docMk/>
          <pc:sldMk cId="694723384" sldId="1555"/>
        </pc:sldMkLst>
      </pc:sldChg>
      <pc:sldChg chg="del">
        <pc:chgData name="Matthew Henderson" userId="adb895dd-582b-4058-8627-1f01acc31b95" providerId="ADAL" clId="{67B2B634-14B9-4764-B4AC-D44F2D607DFD}" dt="2017-05-09T20:11:06.768" v="23" actId="2696"/>
        <pc:sldMkLst>
          <pc:docMk/>
          <pc:sldMk cId="828366079" sldId="1556"/>
        </pc:sldMkLst>
      </pc:sldChg>
      <pc:sldChg chg="del">
        <pc:chgData name="Matthew Henderson" userId="adb895dd-582b-4058-8627-1f01acc31b95" providerId="ADAL" clId="{67B2B634-14B9-4764-B4AC-D44F2D607DFD}" dt="2017-05-09T20:10:58.686" v="12" actId="2696"/>
        <pc:sldMkLst>
          <pc:docMk/>
          <pc:sldMk cId="3075939631" sldId="1557"/>
        </pc:sldMkLst>
      </pc:sldChg>
      <pc:sldChg chg="del">
        <pc:chgData name="Matthew Henderson" userId="adb895dd-582b-4058-8627-1f01acc31b95" providerId="ADAL" clId="{67B2B634-14B9-4764-B4AC-D44F2D607DFD}" dt="2017-05-09T20:10:58.582" v="1" actId="2696"/>
        <pc:sldMkLst>
          <pc:docMk/>
          <pc:sldMk cId="3793227798" sldId="1558"/>
        </pc:sldMkLst>
      </pc:sldChg>
      <pc:sldChg chg="del">
        <pc:chgData name="Matthew Henderson" userId="adb895dd-582b-4058-8627-1f01acc31b95" providerId="ADAL" clId="{67B2B634-14B9-4764-B4AC-D44F2D607DFD}" dt="2017-05-09T20:11:07.038" v="38" actId="2696"/>
        <pc:sldMkLst>
          <pc:docMk/>
          <pc:sldMk cId="2541376930" sldId="1560"/>
        </pc:sldMkLst>
      </pc:sldChg>
      <pc:sldChg chg="del">
        <pc:chgData name="Matthew Henderson" userId="adb895dd-582b-4058-8627-1f01acc31b95" providerId="ADAL" clId="{67B2B634-14B9-4764-B4AC-D44F2D607DFD}" dt="2017-05-09T20:11:07.022" v="37" actId="2696"/>
        <pc:sldMkLst>
          <pc:docMk/>
          <pc:sldMk cId="1450035112" sldId="1561"/>
        </pc:sldMkLst>
      </pc:sldChg>
      <pc:sldChg chg="del">
        <pc:chgData name="Matthew Henderson" userId="adb895dd-582b-4058-8627-1f01acc31b95" providerId="ADAL" clId="{67B2B634-14B9-4764-B4AC-D44F2D607DFD}" dt="2017-05-09T20:11:07.005" v="36" actId="2696"/>
        <pc:sldMkLst>
          <pc:docMk/>
          <pc:sldMk cId="461797596" sldId="1562"/>
        </pc:sldMkLst>
      </pc:sldChg>
      <pc:sldChg chg="del">
        <pc:chgData name="Matthew Henderson" userId="adb895dd-582b-4058-8627-1f01acc31b95" providerId="ADAL" clId="{67B2B634-14B9-4764-B4AC-D44F2D607DFD}" dt="2017-05-09T20:11:06.987" v="35" actId="2696"/>
        <pc:sldMkLst>
          <pc:docMk/>
          <pc:sldMk cId="680838565" sldId="1563"/>
        </pc:sldMkLst>
      </pc:sldChg>
      <pc:sldChg chg="del">
        <pc:chgData name="Matthew Henderson" userId="adb895dd-582b-4058-8627-1f01acc31b95" providerId="ADAL" clId="{67B2B634-14B9-4764-B4AC-D44F2D607DFD}" dt="2017-05-09T20:11:06.971" v="34" actId="2696"/>
        <pc:sldMkLst>
          <pc:docMk/>
          <pc:sldMk cId="825134752" sldId="1564"/>
        </pc:sldMkLst>
      </pc:sldChg>
      <pc:sldChg chg="del">
        <pc:chgData name="Matthew Henderson" userId="adb895dd-582b-4058-8627-1f01acc31b95" providerId="ADAL" clId="{67B2B634-14B9-4764-B4AC-D44F2D607DFD}" dt="2017-05-09T20:11:06.954" v="33" actId="2696"/>
        <pc:sldMkLst>
          <pc:docMk/>
          <pc:sldMk cId="3801175348" sldId="1565"/>
        </pc:sldMkLst>
      </pc:sldChg>
      <pc:sldChg chg="del">
        <pc:chgData name="Matthew Henderson" userId="adb895dd-582b-4058-8627-1f01acc31b95" providerId="ADAL" clId="{67B2B634-14B9-4764-B4AC-D44F2D607DFD}" dt="2017-05-09T20:11:06.938" v="32" actId="2696"/>
        <pc:sldMkLst>
          <pc:docMk/>
          <pc:sldMk cId="1548747570" sldId="1566"/>
        </pc:sldMkLst>
      </pc:sldChg>
      <pc:sldChg chg="del">
        <pc:chgData name="Matthew Henderson" userId="adb895dd-582b-4058-8627-1f01acc31b95" providerId="ADAL" clId="{67B2B634-14B9-4764-B4AC-D44F2D607DFD}" dt="2017-05-09T20:11:06.717" v="21" actId="2696"/>
        <pc:sldMkLst>
          <pc:docMk/>
          <pc:sldMk cId="277789581" sldId="15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604FC-5876-42DC-84A5-B6BC24331B75}" type="datetime8">
              <a:rPr lang="en-US" smtClean="0">
                <a:latin typeface="Segoe UI" pitchFamily="34" charset="0"/>
              </a:rPr>
              <a:t>7/11/2017 10:12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2017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2B3370D0-1E79-4C78-88B1-6A1B1C99050E}" type="datetime8">
              <a:rPr lang="en-US" smtClean="0"/>
              <a:t>7/11/2017 10:12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15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9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22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01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3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8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3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95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3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5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0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523733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2E6B-57F4-47E0-ACBF-E78DBBDE7F4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247B-C1C1-4B27-B6AD-621A533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75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2E6B-57F4-47E0-ACBF-E78DBBDE7F4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247B-C1C1-4B27-B6AD-621A533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500" r:id="rId3"/>
    <p:sldLayoutId id="2147484501" r:id="rId4"/>
    <p:sldLayoutId id="2147484502" r:id="rId5"/>
    <p:sldLayoutId id="2147484503" r:id="rId6"/>
    <p:sldLayoutId id="2147484504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0" r:id="rId13"/>
    <p:sldLayoutId id="2147484511" r:id="rId14"/>
    <p:sldLayoutId id="2147484512" r:id="rId15"/>
    <p:sldLayoutId id="2147484513" r:id="rId16"/>
    <p:sldLayoutId id="2147484514" r:id="rId17"/>
    <p:sldLayoutId id="2147484515" r:id="rId18"/>
    <p:sldLayoutId id="2147484516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Proxies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9560D39-646F-4A4E-8BC9-B43C82C9C6EE}"/>
              </a:ext>
            </a:extLst>
          </p:cNvPr>
          <p:cNvSpPr/>
          <p:nvPr/>
        </p:nvSpPr>
        <p:spPr>
          <a:xfrm>
            <a:off x="2906267" y="2373237"/>
            <a:ext cx="2807016" cy="23361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20" dirty="0">
                <a:solidFill>
                  <a:schemeClr val="tx1"/>
                </a:solidFill>
              </a:rPr>
              <a:t>Function app 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3D7645F-9E4A-4C0A-A84F-8A75353D01EC}"/>
              </a:ext>
            </a:extLst>
          </p:cNvPr>
          <p:cNvSpPr/>
          <p:nvPr/>
        </p:nvSpPr>
        <p:spPr>
          <a:xfrm>
            <a:off x="2679762" y="3453895"/>
            <a:ext cx="1346133" cy="373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36" dirty="0"/>
              <a:t>/customers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091E4-6C0E-47B8-BB14-E480CA4B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12" y="362679"/>
            <a:ext cx="10724938" cy="1351952"/>
          </a:xfrm>
        </p:spPr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UI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83F3C8-A5DA-414A-A8BB-17F31AFC46AA}"/>
              </a:ext>
            </a:extLst>
          </p:cNvPr>
          <p:cNvSpPr/>
          <p:nvPr/>
        </p:nvSpPr>
        <p:spPr>
          <a:xfrm>
            <a:off x="4309775" y="3453895"/>
            <a:ext cx="1169872" cy="373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Function1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0224AB7-E726-4746-9C28-BCBC8C6B1AF8}"/>
              </a:ext>
            </a:extLst>
          </p:cNvPr>
          <p:cNvCxnSpPr>
            <a:cxnSpLocks/>
            <a:stCxn id="17" idx="3"/>
            <a:endCxn id="65" idx="1"/>
          </p:cNvCxnSpPr>
          <p:nvPr/>
        </p:nvCxnSpPr>
        <p:spPr>
          <a:xfrm flipH="1" flipV="1">
            <a:off x="2679762" y="3640416"/>
            <a:ext cx="6703714" cy="121533"/>
          </a:xfrm>
          <a:prstGeom prst="bentConnector5">
            <a:avLst>
              <a:gd name="adj1" fmla="val -17257"/>
              <a:gd name="adj2" fmla="val -1240822"/>
              <a:gd name="adj3" fmla="val 103410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5089618-7368-4748-A55B-57C041A2931E}"/>
              </a:ext>
            </a:extLst>
          </p:cNvPr>
          <p:cNvGrpSpPr/>
          <p:nvPr/>
        </p:nvGrpSpPr>
        <p:grpSpPr>
          <a:xfrm>
            <a:off x="966036" y="2851009"/>
            <a:ext cx="6635060" cy="373041"/>
            <a:chOff x="946316" y="2795361"/>
            <a:chExt cx="6505551" cy="36576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ADF3D7B-801C-4CB3-BA79-DE7F5DC757C3}"/>
                </a:ext>
              </a:extLst>
            </p:cNvPr>
            <p:cNvSpPr/>
            <p:nvPr/>
          </p:nvSpPr>
          <p:spPr>
            <a:xfrm>
              <a:off x="2632197" y="2795361"/>
              <a:ext cx="1314252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36" dirty="0"/>
                <a:t>/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3FACB3C-C29C-4901-9E95-7941361505C3}"/>
                </a:ext>
              </a:extLst>
            </p:cNvPr>
            <p:cNvCxnSpPr>
              <a:cxnSpLocks/>
              <a:stCxn id="55" idx="3"/>
              <a:endCxn id="15" idx="1"/>
            </p:cNvCxnSpPr>
            <p:nvPr/>
          </p:nvCxnSpPr>
          <p:spPr>
            <a:xfrm flipV="1">
              <a:off x="3946449" y="2977693"/>
              <a:ext cx="3505418" cy="5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6D0F024-0206-4910-8822-34165F0C934D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946316" y="2978241"/>
              <a:ext cx="1685881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FCA186-00DA-4037-B488-9952B106D858}"/>
              </a:ext>
            </a:extLst>
          </p:cNvPr>
          <p:cNvCxnSpPr>
            <a:cxnSpLocks/>
            <a:stCxn id="65" idx="3"/>
            <a:endCxn id="48" idx="1"/>
          </p:cNvCxnSpPr>
          <p:nvPr/>
        </p:nvCxnSpPr>
        <p:spPr>
          <a:xfrm>
            <a:off x="4025895" y="3640416"/>
            <a:ext cx="2838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7CF713A-00C1-4FF8-B097-BBA817B7C2EA}"/>
              </a:ext>
            </a:extLst>
          </p:cNvPr>
          <p:cNvGrpSpPr/>
          <p:nvPr/>
        </p:nvGrpSpPr>
        <p:grpSpPr>
          <a:xfrm>
            <a:off x="7601096" y="2849892"/>
            <a:ext cx="2368488" cy="2020890"/>
            <a:chOff x="7451867" y="2641865"/>
            <a:chExt cx="2322258" cy="19814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4C5799-5C64-4071-B988-14DE2322D3D6}"/>
                </a:ext>
              </a:extLst>
            </p:cNvPr>
            <p:cNvSpPr/>
            <p:nvPr/>
          </p:nvSpPr>
          <p:spPr>
            <a:xfrm>
              <a:off x="7451867" y="2641865"/>
              <a:ext cx="2012906" cy="3668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>
                  <a:solidFill>
                    <a:schemeClr val="bg1"/>
                  </a:solidFill>
                  <a:latin typeface="Consolas" panose="020B0609020204030204" pitchFamily="49" charset="0"/>
                </a:rPr>
                <a:t>static/index.html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30D67C-CE4A-43CC-9551-934CFD244FF3}"/>
                </a:ext>
              </a:extLst>
            </p:cNvPr>
            <p:cNvSpPr/>
            <p:nvPr/>
          </p:nvSpPr>
          <p:spPr>
            <a:xfrm>
              <a:off x="7717183" y="3092540"/>
              <a:ext cx="1482274" cy="8871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>
                  <a:solidFill>
                    <a:schemeClr val="bg1"/>
                  </a:solidFill>
                </a:rPr>
                <a:t>Single page application</a:t>
              </a:r>
            </a:p>
            <a:p>
              <a:pPr algn="ctr"/>
              <a:r>
                <a:rPr lang="en-US" sz="1428" dirty="0">
                  <a:solidFill>
                    <a:schemeClr val="bg1"/>
                  </a:solidFill>
                </a:rPr>
                <a:t>(SPA)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FEB7E7-73E7-46F9-84D6-8D7729B4A497}"/>
                </a:ext>
              </a:extLst>
            </p:cNvPr>
            <p:cNvGrpSpPr/>
            <p:nvPr/>
          </p:nvGrpSpPr>
          <p:grpSpPr>
            <a:xfrm>
              <a:off x="8507866" y="3752677"/>
              <a:ext cx="1266259" cy="870633"/>
              <a:chOff x="6735617" y="1004648"/>
              <a:chExt cx="1241543" cy="853639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5A88C25A-0C08-4895-885D-58AAD1504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6164" y="1004648"/>
                <a:ext cx="660450" cy="56376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634B78-6DC0-4D69-8FDD-50A57748E847}"/>
                  </a:ext>
                </a:extLst>
              </p:cNvPr>
              <p:cNvSpPr txBox="1"/>
              <p:nvPr/>
            </p:nvSpPr>
            <p:spPr>
              <a:xfrm>
                <a:off x="6735617" y="1601165"/>
                <a:ext cx="1241543" cy="257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2" dirty="0"/>
                  <a:t>Blob Storage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813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 err="1"/>
              <a:t>Serverless</a:t>
            </a:r>
            <a:r>
              <a:rPr lang="en-US" dirty="0"/>
              <a:t> 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9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8" y="1861968"/>
            <a:ext cx="11579825" cy="443796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{</a:t>
            </a:r>
            <a:endParaRPr lang="de-DE" sz="1836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36" dirty="0">
                <a:latin typeface="Consolas" panose="020B0609020204030204" pitchFamily="49" charset="0"/>
              </a:rPr>
              <a:t>    "$schema": "http://json.schemastore.org/proxies",</a:t>
            </a:r>
            <a:endParaRPr lang="en-US" sz="1836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"proxies":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"</a:t>
            </a:r>
            <a:r>
              <a:rPr lang="en-US" sz="1836" dirty="0" err="1">
                <a:latin typeface="Consolas" panose="020B0609020204030204" pitchFamily="49" charset="0"/>
              </a:rPr>
              <a:t>HelloProxy</a:t>
            </a:r>
            <a:r>
              <a:rPr lang="en-US" sz="1836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"</a:t>
            </a:r>
            <a:r>
              <a:rPr lang="en-US" sz="1836" dirty="0" err="1">
                <a:latin typeface="Consolas" panose="020B0609020204030204" pitchFamily="49" charset="0"/>
              </a:rPr>
              <a:t>matchCondition</a:t>
            </a:r>
            <a:r>
              <a:rPr lang="en-US" sz="1836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    "route": "/hello"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"</a:t>
            </a:r>
            <a:r>
              <a:rPr lang="en-US" sz="1836" dirty="0" err="1">
                <a:latin typeface="Consolas" panose="020B0609020204030204" pitchFamily="49" charset="0"/>
              </a:rPr>
              <a:t>backendUri</a:t>
            </a:r>
            <a:r>
              <a:rPr lang="en-US" sz="1836" dirty="0">
                <a:latin typeface="Consolas" panose="020B0609020204030204" pitchFamily="49" charset="0"/>
              </a:rPr>
              <a:t>": "https://%HELLO_HOST%/</a:t>
            </a:r>
            <a:r>
              <a:rPr lang="en-US" sz="1836" dirty="0" err="1">
                <a:latin typeface="Consolas" panose="020B0609020204030204" pitchFamily="49" charset="0"/>
              </a:rPr>
              <a:t>api</a:t>
            </a:r>
            <a:r>
              <a:rPr lang="en-US" sz="1836" dirty="0">
                <a:latin typeface="Consolas" panose="020B0609020204030204" pitchFamily="49" charset="0"/>
              </a:rPr>
              <a:t>/HttpTriggerCSharp1"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"root":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"</a:t>
            </a:r>
            <a:r>
              <a:rPr lang="en-US" sz="1836" dirty="0" err="1">
                <a:latin typeface="Consolas" panose="020B0609020204030204" pitchFamily="49" charset="0"/>
              </a:rPr>
              <a:t>matchCondition</a:t>
            </a:r>
            <a:r>
              <a:rPr lang="en-US" sz="1836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    "route": "/"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"</a:t>
            </a:r>
            <a:r>
              <a:rPr lang="en-US" sz="1836" dirty="0" err="1">
                <a:latin typeface="Consolas" panose="020B0609020204030204" pitchFamily="49" charset="0"/>
              </a:rPr>
              <a:t>backendUri</a:t>
            </a:r>
            <a:r>
              <a:rPr lang="en-US" sz="1836" dirty="0">
                <a:latin typeface="Consolas" panose="020B0609020204030204" pitchFamily="49" charset="0"/>
              </a:rPr>
              <a:t>": "https://%BLOB_HOST%/static/index.html"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1656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Dynamic proxy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2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8" y="1861968"/>
            <a:ext cx="11579825" cy="44379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{</a:t>
            </a:r>
            <a:endParaRPr lang="de-DE" sz="1224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24" dirty="0">
                <a:latin typeface="Consolas" panose="020B0609020204030204" pitchFamily="49" charset="0"/>
              </a:rPr>
              <a:t>    "$schema": "http://json.schemastore.org/proxies",</a:t>
            </a:r>
            <a:endParaRPr lang="en-US" sz="1224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"proxies":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"</a:t>
            </a:r>
            <a:r>
              <a:rPr lang="en-US" sz="1224" dirty="0" err="1">
                <a:latin typeface="Consolas" panose="020B0609020204030204" pitchFamily="49" charset="0"/>
              </a:rPr>
              <a:t>HelloProxy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matchCondition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"route": "/hello"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backendUri</a:t>
            </a:r>
            <a:r>
              <a:rPr lang="en-US" sz="1224" dirty="0">
                <a:latin typeface="Consolas" panose="020B0609020204030204" pitchFamily="49" charset="0"/>
              </a:rPr>
              <a:t>": "https://%HELLO_HOST%/</a:t>
            </a:r>
            <a:r>
              <a:rPr lang="en-US" sz="1224" dirty="0" err="1">
                <a:latin typeface="Consolas" panose="020B0609020204030204" pitchFamily="49" charset="0"/>
              </a:rPr>
              <a:t>api</a:t>
            </a:r>
            <a:r>
              <a:rPr lang="en-US" sz="1224" dirty="0">
                <a:latin typeface="Consolas" panose="020B0609020204030204" pitchFamily="49" charset="0"/>
              </a:rPr>
              <a:t>/HttpTriggerCSharp1"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"root":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matchCondition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"route": "/"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backendUri</a:t>
            </a:r>
            <a:r>
              <a:rPr lang="en-US" sz="1224" dirty="0">
                <a:latin typeface="Consolas" panose="020B0609020204030204" pitchFamily="49" charset="0"/>
              </a:rPr>
              <a:t>": "https://%BLOB_HOST%/static/index.html"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"graph":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matchCondition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"route": "/graph/{object}"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backendUri</a:t>
            </a:r>
            <a:r>
              <a:rPr lang="en-US" sz="1224" dirty="0">
                <a:latin typeface="Consolas" panose="020B0609020204030204" pitchFamily="49" charset="0"/>
              </a:rPr>
              <a:t>": "https://jsonplaceholder.typicode.com/{object}"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1173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Using wildcards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2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8" y="1861968"/>
            <a:ext cx="11579825" cy="44379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{</a:t>
            </a:r>
            <a:endParaRPr lang="de-DE" sz="1224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24" dirty="0">
                <a:latin typeface="Consolas" panose="020B0609020204030204" pitchFamily="49" charset="0"/>
              </a:rPr>
              <a:t>    "$schema": "http://json.schemastore.org/proxies",</a:t>
            </a:r>
            <a:endParaRPr lang="en-US" sz="1224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"proxies":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"</a:t>
            </a:r>
            <a:r>
              <a:rPr lang="en-US" sz="1224" dirty="0" err="1">
                <a:latin typeface="Consolas" panose="020B0609020204030204" pitchFamily="49" charset="0"/>
              </a:rPr>
              <a:t>HelloProxy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matchCondition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"route": "/hello"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backendUri</a:t>
            </a:r>
            <a:r>
              <a:rPr lang="en-US" sz="1224" dirty="0">
                <a:latin typeface="Consolas" panose="020B0609020204030204" pitchFamily="49" charset="0"/>
              </a:rPr>
              <a:t>": "https://%HELLO_HOST%/</a:t>
            </a:r>
            <a:r>
              <a:rPr lang="en-US" sz="1224" dirty="0" err="1">
                <a:latin typeface="Consolas" panose="020B0609020204030204" pitchFamily="49" charset="0"/>
              </a:rPr>
              <a:t>api</a:t>
            </a:r>
            <a:r>
              <a:rPr lang="en-US" sz="1224" dirty="0">
                <a:latin typeface="Consolas" panose="020B0609020204030204" pitchFamily="49" charset="0"/>
              </a:rPr>
              <a:t>/HttpTriggerCSharp1"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"root":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matchCondition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"route": "/"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backendUri</a:t>
            </a:r>
            <a:r>
              <a:rPr lang="en-US" sz="1224" dirty="0">
                <a:latin typeface="Consolas" panose="020B0609020204030204" pitchFamily="49" charset="0"/>
              </a:rPr>
              <a:t>": "https://%BLOB_HOST%/static/index.html"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"graph":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matchCondition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"route": "/graph/{*</a:t>
            </a:r>
            <a:r>
              <a:rPr lang="en-US" sz="1224" dirty="0" err="1">
                <a:latin typeface="Consolas" panose="020B0609020204030204" pitchFamily="49" charset="0"/>
              </a:rPr>
              <a:t>restOfPath</a:t>
            </a:r>
            <a:r>
              <a:rPr lang="en-US" sz="1224" dirty="0">
                <a:latin typeface="Consolas" panose="020B0609020204030204" pitchFamily="49" charset="0"/>
              </a:rPr>
              <a:t>}"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backendUri</a:t>
            </a:r>
            <a:r>
              <a:rPr lang="en-US" sz="1224" dirty="0">
                <a:latin typeface="Consolas" panose="020B0609020204030204" pitchFamily="49" charset="0"/>
              </a:rPr>
              <a:t>": "https://jsonplaceholder.typicode.com/{</a:t>
            </a:r>
            <a:r>
              <a:rPr lang="en-US" sz="1224" dirty="0" err="1">
                <a:latin typeface="Consolas" panose="020B0609020204030204" pitchFamily="49" charset="0"/>
              </a:rPr>
              <a:t>restOfPath</a:t>
            </a:r>
            <a:r>
              <a:rPr lang="en-US" sz="1224" dirty="0">
                <a:latin typeface="Consolas" panose="020B0609020204030204" pitchFamily="49" charset="0"/>
              </a:rPr>
              <a:t>}"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8229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91E4-6C0E-47B8-BB14-E480CA4B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execution pipeline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5F7EAD-F375-469A-89DC-463B6474904E}"/>
              </a:ext>
            </a:extLst>
          </p:cNvPr>
          <p:cNvSpPr txBox="1"/>
          <p:nvPr/>
        </p:nvSpPr>
        <p:spPr>
          <a:xfrm>
            <a:off x="853311" y="1723799"/>
            <a:ext cx="3291840" cy="77965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56" dirty="0">
                <a:latin typeface="Consolas" panose="020B0609020204030204" pitchFamily="49" charset="0"/>
              </a:rPr>
              <a:t>GET /foo HTTP/1.1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Host: proxy.azurewebsites.net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Accept: application/</a:t>
            </a:r>
            <a:r>
              <a:rPr lang="en-US" sz="1456" dirty="0" err="1">
                <a:latin typeface="Consolas" panose="020B0609020204030204" pitchFamily="49" charset="0"/>
              </a:rPr>
              <a:t>json</a:t>
            </a:r>
            <a:endParaRPr lang="en-US" sz="1456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7FE000-4B40-4604-8C1D-EF627E109E8F}"/>
              </a:ext>
            </a:extLst>
          </p:cNvPr>
          <p:cNvSpPr txBox="1"/>
          <p:nvPr/>
        </p:nvSpPr>
        <p:spPr>
          <a:xfrm>
            <a:off x="6344977" y="1723799"/>
            <a:ext cx="3432013" cy="77965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56" dirty="0">
                <a:latin typeface="Consolas" panose="020B0609020204030204" pitchFamily="49" charset="0"/>
              </a:rPr>
              <a:t>GET /foo HTTP/1.1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Host: </a:t>
            </a:r>
            <a:r>
              <a:rPr lang="en-US" sz="1456" b="1" dirty="0">
                <a:latin typeface="Consolas" panose="020B0609020204030204" pitchFamily="49" charset="0"/>
              </a:rPr>
              <a:t>backend.azurewebsites.net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Accept: application/</a:t>
            </a:r>
            <a:r>
              <a:rPr lang="en-US" sz="1456" dirty="0" err="1">
                <a:latin typeface="Consolas" panose="020B0609020204030204" pitchFamily="49" charset="0"/>
              </a:rPr>
              <a:t>json</a:t>
            </a:r>
            <a:endParaRPr lang="en-US" sz="1456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E4747F-0CE2-46E4-8EA8-1B3DAADE5D4F}"/>
              </a:ext>
            </a:extLst>
          </p:cNvPr>
          <p:cNvSpPr txBox="1"/>
          <p:nvPr/>
        </p:nvSpPr>
        <p:spPr>
          <a:xfrm>
            <a:off x="855766" y="3683667"/>
            <a:ext cx="3291840" cy="169364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56" dirty="0"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Content-Type: application/</a:t>
            </a:r>
            <a:r>
              <a:rPr lang="en-US" sz="1456" dirty="0" err="1">
                <a:latin typeface="Consolas" panose="020B0609020204030204" pitchFamily="49" charset="0"/>
              </a:rPr>
              <a:t>json</a:t>
            </a:r>
            <a:endParaRPr lang="en-US" sz="1456" dirty="0">
              <a:latin typeface="Consolas" panose="020B0609020204030204" pitchFamily="49" charset="0"/>
            </a:endParaRPr>
          </a:p>
          <a:p>
            <a:r>
              <a:rPr lang="en-US" sz="1456" dirty="0">
                <a:latin typeface="Consolas" panose="020B0609020204030204" pitchFamily="49" charset="0"/>
              </a:rPr>
              <a:t>Content-Length: 15</a:t>
            </a:r>
          </a:p>
          <a:p>
            <a:endParaRPr lang="en-US" sz="1456" dirty="0">
              <a:latin typeface="Consolas" panose="020B0609020204030204" pitchFamily="49" charset="0"/>
            </a:endParaRPr>
          </a:p>
          <a:p>
            <a:r>
              <a:rPr lang="en-US" sz="1456" dirty="0">
                <a:latin typeface="Consolas" panose="020B0609020204030204" pitchFamily="49" charset="0"/>
              </a:rPr>
              <a:t>{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  "value": "bar"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2527B6-B51A-4793-BC61-3AB791A369CD}"/>
              </a:ext>
            </a:extLst>
          </p:cNvPr>
          <p:cNvSpPr txBox="1"/>
          <p:nvPr/>
        </p:nvSpPr>
        <p:spPr>
          <a:xfrm>
            <a:off x="6344977" y="3683666"/>
            <a:ext cx="3450632" cy="169364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56" dirty="0"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Content-Type: application/</a:t>
            </a:r>
            <a:r>
              <a:rPr lang="en-US" sz="1456" dirty="0" err="1">
                <a:latin typeface="Consolas" panose="020B0609020204030204" pitchFamily="49" charset="0"/>
              </a:rPr>
              <a:t>json</a:t>
            </a:r>
            <a:endParaRPr lang="en-US" sz="1456" dirty="0">
              <a:latin typeface="Consolas" panose="020B0609020204030204" pitchFamily="49" charset="0"/>
            </a:endParaRPr>
          </a:p>
          <a:p>
            <a:r>
              <a:rPr lang="en-US" sz="1456" dirty="0">
                <a:latin typeface="Consolas" panose="020B0609020204030204" pitchFamily="49" charset="0"/>
              </a:rPr>
              <a:t>Content-Length: 15</a:t>
            </a:r>
          </a:p>
          <a:p>
            <a:endParaRPr lang="en-US" sz="1456" dirty="0">
              <a:latin typeface="Consolas" panose="020B0609020204030204" pitchFamily="49" charset="0"/>
            </a:endParaRPr>
          </a:p>
          <a:p>
            <a:r>
              <a:rPr lang="en-US" sz="1456" dirty="0">
                <a:latin typeface="Consolas" panose="020B0609020204030204" pitchFamily="49" charset="0"/>
              </a:rPr>
              <a:t>{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  "value": "bar"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7CAB-31DE-415D-950B-867CD87C5B6A}"/>
              </a:ext>
            </a:extLst>
          </p:cNvPr>
          <p:cNvSpPr/>
          <p:nvPr/>
        </p:nvSpPr>
        <p:spPr>
          <a:xfrm>
            <a:off x="4581845" y="1723799"/>
            <a:ext cx="1212384" cy="363578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Function 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818A31-CABE-448B-A942-E2FDCD7B8DC6}"/>
              </a:ext>
            </a:extLst>
          </p:cNvPr>
          <p:cNvSpPr/>
          <p:nvPr/>
        </p:nvSpPr>
        <p:spPr>
          <a:xfrm>
            <a:off x="10346357" y="1724345"/>
            <a:ext cx="1212384" cy="363523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Backend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605CBE-DF97-4ED2-BBAD-A8BD1BAF6E7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145151" y="2107056"/>
            <a:ext cx="434240" cy="6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568961-EDF5-4580-81D6-B832E6EF04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794229" y="2107056"/>
            <a:ext cx="55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EC454F-D002-4814-ABAD-FB086E3992A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9776990" y="2107056"/>
            <a:ext cx="5693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051436-8919-41C1-9753-623F2AFE7136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9795609" y="4530487"/>
            <a:ext cx="55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48A753-3299-4E7B-8106-72973D2FDF6D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794229" y="4515151"/>
            <a:ext cx="55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177EB4-FC95-417D-BA38-93C92ABBE10E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4147606" y="4515150"/>
            <a:ext cx="434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381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91E4-6C0E-47B8-BB14-E480CA4B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request / response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5F7EAD-F375-469A-89DC-463B6474904E}"/>
              </a:ext>
            </a:extLst>
          </p:cNvPr>
          <p:cNvSpPr txBox="1"/>
          <p:nvPr/>
        </p:nvSpPr>
        <p:spPr>
          <a:xfrm>
            <a:off x="860239" y="1724345"/>
            <a:ext cx="3291840" cy="77965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56" dirty="0">
                <a:latin typeface="Consolas" panose="020B0609020204030204" pitchFamily="49" charset="0"/>
              </a:rPr>
              <a:t>GET /</a:t>
            </a:r>
            <a:r>
              <a:rPr lang="en-US" sz="1456" dirty="0" err="1">
                <a:latin typeface="Consolas" panose="020B0609020204030204" pitchFamily="49" charset="0"/>
              </a:rPr>
              <a:t>foo?name</a:t>
            </a:r>
            <a:r>
              <a:rPr lang="en-US" sz="1456" dirty="0">
                <a:latin typeface="Consolas" panose="020B0609020204030204" pitchFamily="49" charset="0"/>
              </a:rPr>
              <a:t>=bar HTTP/1.1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Host: proxy.azurewebsites.net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Accept: application/</a:t>
            </a:r>
            <a:r>
              <a:rPr lang="en-US" sz="1456" dirty="0" err="1">
                <a:latin typeface="Consolas" panose="020B0609020204030204" pitchFamily="49" charset="0"/>
              </a:rPr>
              <a:t>json</a:t>
            </a:r>
            <a:endParaRPr lang="en-US" sz="1456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7FE000-4B40-4604-8C1D-EF627E109E8F}"/>
              </a:ext>
            </a:extLst>
          </p:cNvPr>
          <p:cNvSpPr txBox="1"/>
          <p:nvPr/>
        </p:nvSpPr>
        <p:spPr>
          <a:xfrm>
            <a:off x="6344975" y="1724345"/>
            <a:ext cx="3432013" cy="100815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56" dirty="0">
                <a:latin typeface="Consolas" panose="020B0609020204030204" pitchFamily="49" charset="0"/>
              </a:rPr>
              <a:t>GET </a:t>
            </a:r>
            <a:r>
              <a:rPr lang="en-US" sz="1456" b="1" u="sng" dirty="0">
                <a:latin typeface="Consolas" panose="020B0609020204030204" pitchFamily="49" charset="0"/>
              </a:rPr>
              <a:t>/foo/bar</a:t>
            </a:r>
            <a:r>
              <a:rPr lang="en-US" sz="1456" dirty="0">
                <a:latin typeface="Consolas" panose="020B0609020204030204" pitchFamily="49" charset="0"/>
              </a:rPr>
              <a:t> HTTP/1.1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Host: </a:t>
            </a:r>
            <a:r>
              <a:rPr lang="en-US" sz="1456" b="1" u="sng" dirty="0">
                <a:latin typeface="Consolas" panose="020B0609020204030204" pitchFamily="49" charset="0"/>
              </a:rPr>
              <a:t>backend.azurewebsites.net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Accept: application/</a:t>
            </a:r>
            <a:r>
              <a:rPr lang="en-US" sz="1456" dirty="0" err="1">
                <a:latin typeface="Consolas" panose="020B0609020204030204" pitchFamily="49" charset="0"/>
              </a:rPr>
              <a:t>json</a:t>
            </a:r>
            <a:endParaRPr lang="en-US" sz="1456" dirty="0">
              <a:latin typeface="Consolas" panose="020B0609020204030204" pitchFamily="49" charset="0"/>
            </a:endParaRPr>
          </a:p>
          <a:p>
            <a:r>
              <a:rPr lang="en-US" sz="1456" b="1" u="sng" dirty="0">
                <a:latin typeface="Consolas" panose="020B0609020204030204" pitchFamily="49" charset="0"/>
              </a:rPr>
              <a:t>x-functions-key: Q2hlY2sgSW…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E4747F-0CE2-46E4-8EA8-1B3DAADE5D4F}"/>
              </a:ext>
            </a:extLst>
          </p:cNvPr>
          <p:cNvSpPr txBox="1"/>
          <p:nvPr/>
        </p:nvSpPr>
        <p:spPr>
          <a:xfrm>
            <a:off x="860239" y="3652996"/>
            <a:ext cx="3291840" cy="169364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56" dirty="0"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Content-Type: application/</a:t>
            </a:r>
            <a:r>
              <a:rPr lang="en-US" sz="1456" dirty="0" err="1">
                <a:latin typeface="Consolas" panose="020B0609020204030204" pitchFamily="49" charset="0"/>
              </a:rPr>
              <a:t>json</a:t>
            </a:r>
            <a:endParaRPr lang="en-US" sz="1456" dirty="0">
              <a:latin typeface="Consolas" panose="020B0609020204030204" pitchFamily="49" charset="0"/>
            </a:endParaRPr>
          </a:p>
          <a:p>
            <a:r>
              <a:rPr lang="en-US" sz="1456" dirty="0">
                <a:latin typeface="Consolas" panose="020B0609020204030204" pitchFamily="49" charset="0"/>
              </a:rPr>
              <a:t>Content-Length: 15</a:t>
            </a:r>
          </a:p>
          <a:p>
            <a:endParaRPr lang="en-US" sz="1456" dirty="0">
              <a:latin typeface="Consolas" panose="020B0609020204030204" pitchFamily="49" charset="0"/>
            </a:endParaRPr>
          </a:p>
          <a:p>
            <a:r>
              <a:rPr lang="en-US" sz="1456" dirty="0">
                <a:latin typeface="Consolas" panose="020B0609020204030204" pitchFamily="49" charset="0"/>
              </a:rPr>
              <a:t>{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  "value": "bar"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2527B6-B51A-4793-BC61-3AB791A369CD}"/>
              </a:ext>
            </a:extLst>
          </p:cNvPr>
          <p:cNvSpPr txBox="1"/>
          <p:nvPr/>
        </p:nvSpPr>
        <p:spPr>
          <a:xfrm>
            <a:off x="6344975" y="3450394"/>
            <a:ext cx="3450632" cy="192213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56" dirty="0"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Content-Type: application/</a:t>
            </a:r>
            <a:r>
              <a:rPr lang="en-US" sz="1456" dirty="0" err="1">
                <a:latin typeface="Consolas" panose="020B0609020204030204" pitchFamily="49" charset="0"/>
              </a:rPr>
              <a:t>json</a:t>
            </a:r>
            <a:endParaRPr lang="en-US" sz="1456" dirty="0">
              <a:latin typeface="Consolas" panose="020B0609020204030204" pitchFamily="49" charset="0"/>
            </a:endParaRPr>
          </a:p>
          <a:p>
            <a:r>
              <a:rPr lang="en-US" sz="1456" dirty="0">
                <a:latin typeface="Consolas" panose="020B0609020204030204" pitchFamily="49" charset="0"/>
              </a:rPr>
              <a:t>Content-Length: 15</a:t>
            </a:r>
          </a:p>
          <a:p>
            <a:r>
              <a:rPr lang="en-US" sz="1456" b="1" u="sng" dirty="0">
                <a:latin typeface="Consolas" panose="020B0609020204030204" pitchFamily="49" charset="0"/>
              </a:rPr>
              <a:t>Server: Microsoft-IIS/8.0</a:t>
            </a:r>
          </a:p>
          <a:p>
            <a:endParaRPr lang="en-US" sz="1456" dirty="0">
              <a:latin typeface="Consolas" panose="020B0609020204030204" pitchFamily="49" charset="0"/>
            </a:endParaRPr>
          </a:p>
          <a:p>
            <a:r>
              <a:rPr lang="en-US" sz="1456" dirty="0">
                <a:latin typeface="Consolas" panose="020B0609020204030204" pitchFamily="49" charset="0"/>
              </a:rPr>
              <a:t>{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  "value": "bar"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7CAB-31DE-415D-950B-867CD87C5B6A}"/>
              </a:ext>
            </a:extLst>
          </p:cNvPr>
          <p:cNvSpPr/>
          <p:nvPr/>
        </p:nvSpPr>
        <p:spPr>
          <a:xfrm>
            <a:off x="4581845" y="1724345"/>
            <a:ext cx="1212384" cy="364818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Function 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818A31-CABE-448B-A942-E2FDCD7B8DC6}"/>
              </a:ext>
            </a:extLst>
          </p:cNvPr>
          <p:cNvSpPr/>
          <p:nvPr/>
        </p:nvSpPr>
        <p:spPr>
          <a:xfrm>
            <a:off x="10346355" y="1724345"/>
            <a:ext cx="1212384" cy="362229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Backend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605CBE-DF97-4ED2-BBAD-A8BD1BAF6E7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152079" y="2107602"/>
            <a:ext cx="434239" cy="6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568961-EDF5-4580-81D6-B832E6EF0463}"/>
              </a:ext>
            </a:extLst>
          </p:cNvPr>
          <p:cNvCxnSpPr>
            <a:cxnSpLocks/>
          </p:cNvCxnSpPr>
          <p:nvPr/>
        </p:nvCxnSpPr>
        <p:spPr>
          <a:xfrm>
            <a:off x="5794229" y="2101137"/>
            <a:ext cx="55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EC454F-D002-4814-ABAD-FB086E3992A9}"/>
              </a:ext>
            </a:extLst>
          </p:cNvPr>
          <p:cNvCxnSpPr>
            <a:cxnSpLocks/>
          </p:cNvCxnSpPr>
          <p:nvPr/>
        </p:nvCxnSpPr>
        <p:spPr>
          <a:xfrm>
            <a:off x="9795607" y="2081708"/>
            <a:ext cx="55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051436-8919-41C1-9753-623F2AFE7136}"/>
              </a:ext>
            </a:extLst>
          </p:cNvPr>
          <p:cNvCxnSpPr>
            <a:cxnSpLocks/>
          </p:cNvCxnSpPr>
          <p:nvPr/>
        </p:nvCxnSpPr>
        <p:spPr>
          <a:xfrm flipH="1">
            <a:off x="9795607" y="4515150"/>
            <a:ext cx="55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48A753-3299-4E7B-8106-72973D2FDF6D}"/>
              </a:ext>
            </a:extLst>
          </p:cNvPr>
          <p:cNvCxnSpPr>
            <a:cxnSpLocks/>
          </p:cNvCxnSpPr>
          <p:nvPr/>
        </p:nvCxnSpPr>
        <p:spPr>
          <a:xfrm flipH="1">
            <a:off x="5794229" y="4515150"/>
            <a:ext cx="5507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177EB4-FC95-417D-BA38-93C92ABBE10E}"/>
              </a:ext>
            </a:extLst>
          </p:cNvPr>
          <p:cNvCxnSpPr>
            <a:cxnSpLocks/>
          </p:cNvCxnSpPr>
          <p:nvPr/>
        </p:nvCxnSpPr>
        <p:spPr>
          <a:xfrm flipH="1">
            <a:off x="4152079" y="4515150"/>
            <a:ext cx="434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42F738A-5899-4445-A925-D776578F79F2}"/>
              </a:ext>
            </a:extLst>
          </p:cNvPr>
          <p:cNvSpPr txBox="1"/>
          <p:nvPr/>
        </p:nvSpPr>
        <p:spPr>
          <a:xfrm>
            <a:off x="4633855" y="1872173"/>
            <a:ext cx="1108364" cy="4784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24" dirty="0">
                <a:latin typeface="Calibri" panose="020F0502020204030204" pitchFamily="34" charset="0"/>
                <a:cs typeface="Calibri" panose="020F0502020204030204" pitchFamily="34" charset="0"/>
              </a:rPr>
              <a:t>Request Overrides</a:t>
            </a:r>
            <a:endParaRPr lang="en-US" sz="1224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69C001-BB97-4ECC-8ECE-9E11088982EF}"/>
              </a:ext>
            </a:extLst>
          </p:cNvPr>
          <p:cNvSpPr txBox="1"/>
          <p:nvPr/>
        </p:nvSpPr>
        <p:spPr>
          <a:xfrm>
            <a:off x="4633855" y="4279722"/>
            <a:ext cx="1108364" cy="4784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24" dirty="0">
                <a:latin typeface="Calibri" panose="020F0502020204030204" pitchFamily="34" charset="0"/>
                <a:cs typeface="Calibri" panose="020F0502020204030204" pitchFamily="34" charset="0"/>
              </a:rPr>
              <a:t>Response Overrides</a:t>
            </a:r>
            <a:endParaRPr lang="en-US" sz="1224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352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4128E9-B19D-4702-9E59-C341CAAFD450}"/>
              </a:ext>
            </a:extLst>
          </p:cNvPr>
          <p:cNvSpPr/>
          <p:nvPr/>
        </p:nvSpPr>
        <p:spPr>
          <a:xfrm>
            <a:off x="4581844" y="1724344"/>
            <a:ext cx="6998862" cy="364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D4868-8237-4202-8093-465EF3D7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mock 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4DF3-D8EB-4885-BB9E-48537451B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4229" y="1724344"/>
            <a:ext cx="5786477" cy="3648185"/>
          </a:xfrm>
          <a:ln w="38100">
            <a:solidFill>
              <a:schemeClr val="bg2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{</a:t>
            </a:r>
            <a:endParaRPr lang="de-DE" sz="1224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24" dirty="0">
                <a:latin typeface="Consolas" panose="020B0609020204030204" pitchFamily="49" charset="0"/>
              </a:rPr>
              <a:t>    "$schema": "http://json.schemastore.org/proxies",</a:t>
            </a:r>
            <a:endParaRPr lang="en-US" sz="1224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"proxies":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"</a:t>
            </a:r>
            <a:r>
              <a:rPr lang="en-US" sz="1224" dirty="0" err="1">
                <a:latin typeface="Consolas" panose="020B0609020204030204" pitchFamily="49" charset="0"/>
              </a:rPr>
              <a:t>HelloProxy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matchCondition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"route": "/hello"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responseOverrides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</a:t>
            </a:r>
            <a:r>
              <a:rPr lang="en-US" sz="1224" dirty="0" err="1">
                <a:latin typeface="Consolas" panose="020B0609020204030204" pitchFamily="49" charset="0"/>
              </a:rPr>
              <a:t>response.header.Content</a:t>
            </a:r>
            <a:r>
              <a:rPr lang="en-US" sz="1224" dirty="0">
                <a:latin typeface="Consolas" panose="020B0609020204030204" pitchFamily="49" charset="0"/>
              </a:rPr>
              <a:t>-Type": "text/plain",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</a:t>
            </a:r>
            <a:r>
              <a:rPr lang="en-US" sz="1224" dirty="0" err="1">
                <a:latin typeface="Consolas" panose="020B0609020204030204" pitchFamily="49" charset="0"/>
              </a:rPr>
              <a:t>response.body</a:t>
            </a:r>
            <a:r>
              <a:rPr lang="en-US" sz="1224" dirty="0">
                <a:latin typeface="Consolas" panose="020B0609020204030204" pitchFamily="49" charset="0"/>
              </a:rPr>
              <a:t>": "Hello from mock"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08E7B-C551-4521-9AA9-888519C664FD}"/>
              </a:ext>
            </a:extLst>
          </p:cNvPr>
          <p:cNvSpPr txBox="1"/>
          <p:nvPr/>
        </p:nvSpPr>
        <p:spPr>
          <a:xfrm>
            <a:off x="855766" y="1724345"/>
            <a:ext cx="3222743" cy="55116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56" dirty="0">
                <a:latin typeface="Consolas" panose="020B0609020204030204" pitchFamily="49" charset="0"/>
              </a:rPr>
              <a:t>GET /hello HTTP/1.1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Host: proxy.azurewebsites.net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0338D-6557-408E-8744-2419D1571201}"/>
              </a:ext>
            </a:extLst>
          </p:cNvPr>
          <p:cNvSpPr txBox="1"/>
          <p:nvPr/>
        </p:nvSpPr>
        <p:spPr>
          <a:xfrm>
            <a:off x="855765" y="4157788"/>
            <a:ext cx="3175333" cy="12366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56" dirty="0"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Content-Type: text/plain</a:t>
            </a:r>
          </a:p>
          <a:p>
            <a:r>
              <a:rPr lang="en-US" sz="1456" dirty="0">
                <a:latin typeface="Consolas" panose="020B0609020204030204" pitchFamily="49" charset="0"/>
              </a:rPr>
              <a:t>Content-Length: 15</a:t>
            </a:r>
          </a:p>
          <a:p>
            <a:endParaRPr lang="en-US" sz="1456" dirty="0">
              <a:latin typeface="Consolas" panose="020B0609020204030204" pitchFamily="49" charset="0"/>
            </a:endParaRPr>
          </a:p>
          <a:p>
            <a:r>
              <a:rPr lang="en-US" sz="1456" dirty="0">
                <a:latin typeface="Consolas" panose="020B0609020204030204" pitchFamily="49" charset="0"/>
              </a:rPr>
              <a:t>Hello from mock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8CDE4-96B1-4D53-A4B0-F6BC2EB9B87B}"/>
              </a:ext>
            </a:extLst>
          </p:cNvPr>
          <p:cNvSpPr/>
          <p:nvPr/>
        </p:nvSpPr>
        <p:spPr>
          <a:xfrm>
            <a:off x="4581845" y="1724345"/>
            <a:ext cx="1212384" cy="3648185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Function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4B356D-FED3-476F-B257-329BCE66E10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78509" y="1995544"/>
            <a:ext cx="5033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3DF0AD-9307-4820-A4AA-9C67CC92CFE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031098" y="4765159"/>
            <a:ext cx="550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3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68" y="372393"/>
            <a:ext cx="10724938" cy="1351952"/>
          </a:xfrm>
        </p:spPr>
        <p:txBody>
          <a:bodyPr/>
          <a:lstStyle/>
          <a:p>
            <a:r>
              <a:rPr lang="en-US" dirty="0"/>
              <a:t>Deployment and management isolation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8" y="1724344"/>
            <a:ext cx="795824" cy="795824"/>
          </a:xfr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2" y="3105755"/>
            <a:ext cx="795824" cy="795824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8" y="4455963"/>
            <a:ext cx="795824" cy="7958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50209" y="1933915"/>
            <a:ext cx="1266452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36" dirty="0"/>
              <a:t>Customers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50209" y="3308920"/>
            <a:ext cx="1198187" cy="38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36" dirty="0"/>
              <a:t>Products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50209" y="4683925"/>
            <a:ext cx="1198187" cy="38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36" dirty="0"/>
              <a:t>Orders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575326" y="2125066"/>
            <a:ext cx="3005380" cy="2750011"/>
            <a:chOff x="8407082" y="2083588"/>
            <a:chExt cx="2946718" cy="2696334"/>
          </a:xfrm>
        </p:grpSpPr>
        <p:grpSp>
          <p:nvGrpSpPr>
            <p:cNvPr id="50" name="Group 49"/>
            <p:cNvGrpSpPr/>
            <p:nvPr/>
          </p:nvGrpSpPr>
          <p:grpSpPr>
            <a:xfrm>
              <a:off x="8407082" y="2083588"/>
              <a:ext cx="2946718" cy="2696334"/>
              <a:chOff x="8407082" y="2083588"/>
              <a:chExt cx="2946718" cy="2696334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3510" y="3038855"/>
                <a:ext cx="780290" cy="780290"/>
              </a:xfrm>
              <a:prstGeom prst="rect">
                <a:avLst/>
              </a:prstGeom>
            </p:spPr>
          </p:pic>
          <p:cxnSp>
            <p:nvCxnSpPr>
              <p:cNvPr id="39" name="Connector: Elbow 38"/>
              <p:cNvCxnSpPr>
                <a:stCxn id="35" idx="1"/>
                <a:endCxn id="26" idx="3"/>
              </p:cNvCxnSpPr>
              <p:nvPr/>
            </p:nvCxnSpPr>
            <p:spPr>
              <a:xfrm rot="10800000">
                <a:off x="8407084" y="2083588"/>
                <a:ext cx="2166427" cy="1345412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/>
              <p:cNvCxnSpPr>
                <a:cxnSpLocks/>
                <a:stCxn id="35" idx="1"/>
                <a:endCxn id="30" idx="3"/>
              </p:cNvCxnSpPr>
              <p:nvPr/>
            </p:nvCxnSpPr>
            <p:spPr>
              <a:xfrm rot="10800000" flipV="1">
                <a:off x="8407084" y="3429000"/>
                <a:ext cx="2166427" cy="1350922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cxnSpLocks/>
                <a:stCxn id="35" idx="1"/>
                <a:endCxn id="29" idx="3"/>
              </p:cNvCxnSpPr>
              <p:nvPr/>
            </p:nvCxnSpPr>
            <p:spPr>
              <a:xfrm flipH="1">
                <a:off x="8407082" y="3429000"/>
                <a:ext cx="2166428" cy="27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9738841" y="3151999"/>
              <a:ext cx="736099" cy="28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24" dirty="0"/>
                <a:t>API calls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048397" y="1724342"/>
            <a:ext cx="5526931" cy="3545835"/>
            <a:chOff x="2988031" y="1690686"/>
            <a:chExt cx="5419052" cy="3476624"/>
          </a:xfrm>
        </p:grpSpPr>
        <p:grpSp>
          <p:nvGrpSpPr>
            <p:cNvPr id="31" name="Group 30"/>
            <p:cNvGrpSpPr/>
            <p:nvPr/>
          </p:nvGrpSpPr>
          <p:grpSpPr>
            <a:xfrm>
              <a:off x="4182899" y="1690686"/>
              <a:ext cx="4224184" cy="3476624"/>
              <a:chOff x="5705855" y="1690688"/>
              <a:chExt cx="4224184" cy="3476624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855" y="3045137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855" y="1690688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855" y="4387022"/>
                <a:ext cx="780290" cy="78029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6690030" y="1896167"/>
                <a:ext cx="3240009" cy="374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36" dirty="0"/>
                  <a:t>customers.azurewebsites.net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690030" y="3244332"/>
                <a:ext cx="3240008" cy="374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36" dirty="0"/>
                  <a:t>products.azurewebsites.net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690031" y="4592501"/>
                <a:ext cx="3240008" cy="374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36" dirty="0"/>
                  <a:t>orders.azurewebsites.net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054963" y="1803834"/>
              <a:ext cx="990977" cy="28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24" dirty="0"/>
                <a:t>deployment</a:t>
              </a:r>
            </a:p>
          </p:txBody>
        </p:sp>
        <p:cxnSp>
          <p:nvCxnSpPr>
            <p:cNvPr id="56" name="Straight Arrow Connector 55"/>
            <p:cNvCxnSpPr>
              <a:cxnSpLocks/>
              <a:stCxn id="17" idx="3"/>
            </p:cNvCxnSpPr>
            <p:nvPr/>
          </p:nvCxnSpPr>
          <p:spPr>
            <a:xfrm flipV="1">
              <a:off x="3054963" y="2074554"/>
              <a:ext cx="1015387" cy="53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/>
              <a:stCxn id="19" idx="3"/>
              <a:endCxn id="23" idx="1"/>
            </p:cNvCxnSpPr>
            <p:nvPr/>
          </p:nvCxnSpPr>
          <p:spPr>
            <a:xfrm>
              <a:off x="2988031" y="3431757"/>
              <a:ext cx="1194868" cy="35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cxnSpLocks/>
              <a:stCxn id="21" idx="3"/>
              <a:endCxn id="25" idx="1"/>
            </p:cNvCxnSpPr>
            <p:nvPr/>
          </p:nvCxnSpPr>
          <p:spPr>
            <a:xfrm flipV="1">
              <a:off x="2988031" y="4777165"/>
              <a:ext cx="1194868" cy="27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Content Placeholder 7">
            <a:extLst>
              <a:ext uri="{FF2B5EF4-FFF2-40B4-BE49-F238E27FC236}">
                <a16:creationId xmlns:a16="http://schemas.microsoft.com/office/drawing/2014/main" id="{D6D5CC90-CEB4-443F-B956-A9861FC66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7" y="1771081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18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Request and response transforms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6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8" y="1861968"/>
            <a:ext cx="11579825" cy="443796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{</a:t>
            </a:r>
            <a:endParaRPr lang="de-DE" sz="1224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24" dirty="0">
                <a:latin typeface="Consolas" panose="020B0609020204030204" pitchFamily="49" charset="0"/>
              </a:rPr>
              <a:t>    "$schema": "http://json.schemastore.org/proxies",</a:t>
            </a:r>
            <a:endParaRPr lang="en-US" sz="1224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"proxies":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"</a:t>
            </a:r>
            <a:r>
              <a:rPr lang="en-US" sz="1224" dirty="0" err="1">
                <a:latin typeface="Consolas" panose="020B0609020204030204" pitchFamily="49" charset="0"/>
              </a:rPr>
              <a:t>HelloProxy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matchCondition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"route": "/hello"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responseOverrides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</a:t>
            </a:r>
            <a:r>
              <a:rPr lang="en-US" sz="1224" dirty="0" err="1">
                <a:latin typeface="Consolas" panose="020B0609020204030204" pitchFamily="49" charset="0"/>
              </a:rPr>
              <a:t>response.header.Content</a:t>
            </a:r>
            <a:r>
              <a:rPr lang="en-US" sz="1224" dirty="0">
                <a:latin typeface="Consolas" panose="020B0609020204030204" pitchFamily="49" charset="0"/>
              </a:rPr>
              <a:t>-Type": "text/plain",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</a:t>
            </a:r>
            <a:r>
              <a:rPr lang="en-US" sz="1224" dirty="0" err="1">
                <a:latin typeface="Consolas" panose="020B0609020204030204" pitchFamily="49" charset="0"/>
              </a:rPr>
              <a:t>response.body</a:t>
            </a:r>
            <a:r>
              <a:rPr lang="en-US" sz="1224" dirty="0">
                <a:latin typeface="Consolas" panose="020B0609020204030204" pitchFamily="49" charset="0"/>
              </a:rPr>
              <a:t>": "Hello from response transform"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"root":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matchCondition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"route": "/"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backendUri</a:t>
            </a:r>
            <a:r>
              <a:rPr lang="en-US" sz="1224" dirty="0">
                <a:latin typeface="Consolas" panose="020B0609020204030204" pitchFamily="49" charset="0"/>
              </a:rPr>
              <a:t>": "https://%BLOB_HOST%/static/index.html"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"graph":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matchCondition</a:t>
            </a:r>
            <a:r>
              <a:rPr lang="en-US" sz="1224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    "route": "/graph/{*</a:t>
            </a:r>
            <a:r>
              <a:rPr lang="en-US" sz="1224" dirty="0" err="1">
                <a:latin typeface="Consolas" panose="020B0609020204030204" pitchFamily="49" charset="0"/>
              </a:rPr>
              <a:t>restOfPath</a:t>
            </a:r>
            <a:r>
              <a:rPr lang="en-US" sz="1224" dirty="0">
                <a:latin typeface="Consolas" panose="020B0609020204030204" pitchFamily="49" charset="0"/>
              </a:rPr>
              <a:t>}"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    "</a:t>
            </a:r>
            <a:r>
              <a:rPr lang="en-US" sz="1224" dirty="0" err="1">
                <a:latin typeface="Consolas" panose="020B0609020204030204" pitchFamily="49" charset="0"/>
              </a:rPr>
              <a:t>backendUri</a:t>
            </a:r>
            <a:r>
              <a:rPr lang="en-US" sz="1224" dirty="0">
                <a:latin typeface="Consolas" panose="020B0609020204030204" pitchFamily="49" charset="0"/>
              </a:rPr>
              <a:t>": "https://jsonplaceholder.typicode.com/{</a:t>
            </a:r>
            <a:r>
              <a:rPr lang="en-US" sz="1224" dirty="0" err="1">
                <a:latin typeface="Consolas" panose="020B0609020204030204" pitchFamily="49" charset="0"/>
              </a:rPr>
              <a:t>restOfPath</a:t>
            </a:r>
            <a:r>
              <a:rPr lang="en-US" sz="1224" dirty="0">
                <a:latin typeface="Consolas" panose="020B0609020204030204" pitchFamily="49" charset="0"/>
              </a:rPr>
              <a:t>}"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24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21673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AD23-AC72-4936-861C-AFADA6D6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Proxies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2462-5E2D-41CA-9DAC-612E4AAE7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43396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Lightweight reverse proxy built into a function app</a:t>
            </a:r>
          </a:p>
          <a:p>
            <a:endParaRPr lang="en-US" dirty="0"/>
          </a:p>
          <a:p>
            <a:r>
              <a:rPr lang="en-US" dirty="0"/>
              <a:t>Full control over the API surface</a:t>
            </a:r>
          </a:p>
          <a:p>
            <a:endParaRPr lang="en-US" dirty="0"/>
          </a:p>
          <a:p>
            <a:r>
              <a:rPr lang="en-US" dirty="0"/>
              <a:t>Ability to modify request / responses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224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06267" y="2373237"/>
            <a:ext cx="2807016" cy="23361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20" dirty="0">
                <a:solidFill>
                  <a:schemeClr val="tx1"/>
                </a:solidFill>
              </a:rPr>
              <a:t>Function app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79763" y="2888732"/>
            <a:ext cx="1328674" cy="373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36" dirty="0"/>
              <a:t>/customers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49695" y="1043437"/>
            <a:ext cx="2807016" cy="23361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20" dirty="0">
                <a:solidFill>
                  <a:schemeClr val="tx1"/>
                </a:solidFill>
              </a:rPr>
              <a:t>Function app 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20841" y="2123978"/>
            <a:ext cx="1268341" cy="373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36" dirty="0"/>
              <a:t>/products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49695" y="3541312"/>
            <a:ext cx="2807016" cy="23361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20" dirty="0">
                <a:solidFill>
                  <a:schemeClr val="tx1"/>
                </a:solidFill>
              </a:rPr>
              <a:t>Function app 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48226" y="4620228"/>
            <a:ext cx="1169872" cy="373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Function3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20844" y="4621853"/>
            <a:ext cx="1268338" cy="373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36" dirty="0"/>
              <a:t>/orders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09775" y="2883652"/>
            <a:ext cx="1169872" cy="373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Function1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361" y="6470959"/>
            <a:ext cx="3367009" cy="38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36" dirty="0"/>
              <a:t>API proxy endpoints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61" y="6114703"/>
            <a:ext cx="3367009" cy="3823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836" dirty="0" err="1"/>
              <a:t>HttpTrigger</a:t>
            </a:r>
            <a:r>
              <a:rPr lang="en-US" sz="1836" dirty="0"/>
              <a:t> function endpoints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616" y="5828397"/>
            <a:ext cx="703542" cy="286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4" dirty="0"/>
              <a:t>Key: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6" y="3242503"/>
            <a:ext cx="795824" cy="79582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0320" y="2310499"/>
            <a:ext cx="5760524" cy="2497875"/>
            <a:chOff x="940711" y="2265401"/>
            <a:chExt cx="5648085" cy="2449119"/>
          </a:xfrm>
        </p:grpSpPr>
        <p:cxnSp>
          <p:nvCxnSpPr>
            <p:cNvPr id="26" name="Connector: Elbow 25"/>
            <p:cNvCxnSpPr>
              <a:cxnSpLocks/>
              <a:stCxn id="30" idx="3"/>
              <a:endCxn id="23" idx="1"/>
            </p:cNvCxnSpPr>
            <p:nvPr/>
          </p:nvCxnSpPr>
          <p:spPr>
            <a:xfrm>
              <a:off x="3929331" y="4114781"/>
              <a:ext cx="2659465" cy="599739"/>
            </a:xfrm>
            <a:prstGeom prst="bentConnector3">
              <a:avLst>
                <a:gd name="adj1" fmla="val 73751"/>
              </a:avLst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626592" y="3386479"/>
              <a:ext cx="130273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36" dirty="0"/>
                <a:t>/products</a:t>
              </a:r>
            </a:p>
          </p:txBody>
        </p:sp>
        <p:cxnSp>
          <p:nvCxnSpPr>
            <p:cNvPr id="34" name="Connector: Elbow 33"/>
            <p:cNvCxnSpPr>
              <a:cxnSpLocks/>
              <a:stCxn id="27" idx="3"/>
              <a:endCxn id="44" idx="1"/>
            </p:cNvCxnSpPr>
            <p:nvPr/>
          </p:nvCxnSpPr>
          <p:spPr>
            <a:xfrm flipV="1">
              <a:off x="3929331" y="2265401"/>
              <a:ext cx="2659462" cy="1303958"/>
            </a:xfrm>
            <a:prstGeom prst="bentConnector3">
              <a:avLst>
                <a:gd name="adj1" fmla="val 73241"/>
              </a:avLst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626593" y="3931901"/>
              <a:ext cx="1302738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36" dirty="0"/>
                <a:t>/orders</a:t>
              </a:r>
            </a:p>
          </p:txBody>
        </p:sp>
        <p:cxnSp>
          <p:nvCxnSpPr>
            <p:cNvPr id="31" name="Connector: Elbow 30"/>
            <p:cNvCxnSpPr>
              <a:cxnSpLocks/>
              <a:stCxn id="24" idx="3"/>
              <a:endCxn id="30" idx="1"/>
            </p:cNvCxnSpPr>
            <p:nvPr/>
          </p:nvCxnSpPr>
          <p:spPr>
            <a:xfrm>
              <a:off x="940711" y="3569358"/>
              <a:ext cx="1685882" cy="54542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940711" y="3015228"/>
              <a:ext cx="1685881" cy="55413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  <a:stCxn id="24" idx="3"/>
              <a:endCxn id="27" idx="1"/>
            </p:cNvCxnSpPr>
            <p:nvPr/>
          </p:nvCxnSpPr>
          <p:spPr>
            <a:xfrm>
              <a:off x="940711" y="3569358"/>
              <a:ext cx="1685881" cy="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>
            <a:cxnSpLocks/>
            <a:stCxn id="28" idx="3"/>
            <a:endCxn id="29" idx="1"/>
          </p:cNvCxnSpPr>
          <p:nvPr/>
        </p:nvCxnSpPr>
        <p:spPr>
          <a:xfrm flipV="1">
            <a:off x="4008437" y="3070173"/>
            <a:ext cx="301338" cy="50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48226" y="2123978"/>
            <a:ext cx="1169872" cy="373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Function2</a:t>
            </a:r>
          </a:p>
        </p:txBody>
      </p:sp>
      <p:cxnSp>
        <p:nvCxnSpPr>
          <p:cNvPr id="48" name="Straight Arrow Connector 47"/>
          <p:cNvCxnSpPr>
            <a:cxnSpLocks/>
            <a:stCxn id="44" idx="3"/>
            <a:endCxn id="47" idx="1"/>
          </p:cNvCxnSpPr>
          <p:nvPr/>
        </p:nvCxnSpPr>
        <p:spPr>
          <a:xfrm>
            <a:off x="7989182" y="2310499"/>
            <a:ext cx="35904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23" idx="3"/>
            <a:endCxn id="20" idx="1"/>
          </p:cNvCxnSpPr>
          <p:nvPr/>
        </p:nvCxnSpPr>
        <p:spPr>
          <a:xfrm flipV="1">
            <a:off x="7989182" y="4806749"/>
            <a:ext cx="359044" cy="16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004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file on site root: </a:t>
            </a:r>
            <a:r>
              <a:rPr lang="en-US" dirty="0" err="1"/>
              <a:t>proxies.json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5318379"/>
          </a:xfrm>
        </p:spPr>
        <p:txBody>
          <a:bodyPr/>
          <a:lstStyle/>
          <a:p>
            <a:r>
              <a:rPr lang="en-US" sz="2400" dirty="0"/>
              <a:t>{</a:t>
            </a:r>
            <a:endParaRPr lang="de-DE" sz="2400" dirty="0"/>
          </a:p>
          <a:p>
            <a:r>
              <a:rPr lang="de-DE" sz="2400" dirty="0"/>
              <a:t>    "$schema": "http://json.schemastore.org/proxies",</a:t>
            </a:r>
            <a:endParaRPr lang="en-US" sz="2400" dirty="0"/>
          </a:p>
          <a:p>
            <a:r>
              <a:rPr lang="en-US" sz="2400" dirty="0"/>
              <a:t>    "proxies": {</a:t>
            </a:r>
          </a:p>
          <a:p>
            <a:r>
              <a:rPr lang="en-US" sz="2400" dirty="0"/>
              <a:t>        "proxy1": {</a:t>
            </a:r>
          </a:p>
          <a:p>
            <a:r>
              <a:rPr lang="en-US" sz="2400" dirty="0"/>
              <a:t>            "</a:t>
            </a:r>
            <a:r>
              <a:rPr lang="en-US" sz="2400" dirty="0" err="1"/>
              <a:t>matchCondition</a:t>
            </a:r>
            <a:r>
              <a:rPr lang="en-US" sz="2400" dirty="0"/>
              <a:t>": {</a:t>
            </a:r>
          </a:p>
          <a:p>
            <a:r>
              <a:rPr lang="en-US" sz="2400" dirty="0"/>
              <a:t>                "methods": [],</a:t>
            </a:r>
          </a:p>
          <a:p>
            <a:r>
              <a:rPr lang="en-US" sz="2400" dirty="0"/>
              <a:t>                "route": "/</a:t>
            </a:r>
            <a:r>
              <a:rPr lang="en-US" sz="2400" dirty="0" err="1"/>
              <a:t>api</a:t>
            </a:r>
            <a:r>
              <a:rPr lang="en-US" sz="2400" dirty="0"/>
              <a:t>/{test}"</a:t>
            </a:r>
          </a:p>
          <a:p>
            <a:r>
              <a:rPr lang="en-US" sz="2400" dirty="0"/>
              <a:t>            },</a:t>
            </a:r>
          </a:p>
          <a:p>
            <a:r>
              <a:rPr lang="en-US" sz="2400" dirty="0"/>
              <a:t>            "</a:t>
            </a:r>
            <a:r>
              <a:rPr lang="en-US" sz="2400" dirty="0" err="1"/>
              <a:t>backendUri</a:t>
            </a:r>
            <a:r>
              <a:rPr lang="en-US" sz="2400" dirty="0"/>
              <a:t>": "https://contoso.azurewebsites.net/</a:t>
            </a:r>
            <a:r>
              <a:rPr lang="en-US" sz="2400" dirty="0" err="1"/>
              <a:t>api</a:t>
            </a:r>
            <a:r>
              <a:rPr lang="en-US" sz="2400" dirty="0"/>
              <a:t>/{test}"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3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5D7D-2683-4CD6-835B-AE080670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Working with proxies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BBC9-7E6F-451B-9925-6A5643D01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basic proxy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8" y="1861968"/>
            <a:ext cx="11579825" cy="44379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{</a:t>
            </a:r>
            <a:endParaRPr lang="de-DE" sz="1836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36" dirty="0">
                <a:latin typeface="Consolas" panose="020B0609020204030204" pitchFamily="49" charset="0"/>
              </a:rPr>
              <a:t>    "$schema": "http://json.schemastore.org/proxies",</a:t>
            </a:r>
            <a:endParaRPr lang="en-US" sz="1836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"proxies":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"</a:t>
            </a:r>
            <a:r>
              <a:rPr lang="en-US" sz="1836" dirty="0" err="1">
                <a:latin typeface="Consolas" panose="020B0609020204030204" pitchFamily="49" charset="0"/>
              </a:rPr>
              <a:t>HelloProxy</a:t>
            </a:r>
            <a:r>
              <a:rPr lang="en-US" sz="1836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"</a:t>
            </a:r>
            <a:r>
              <a:rPr lang="en-US" sz="1836" dirty="0" err="1">
                <a:latin typeface="Consolas" panose="020B0609020204030204" pitchFamily="49" charset="0"/>
              </a:rPr>
              <a:t>matchCondition</a:t>
            </a:r>
            <a:r>
              <a:rPr lang="en-US" sz="1836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    "route": "/hello"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"</a:t>
            </a:r>
            <a:r>
              <a:rPr lang="en-US" sz="1836" dirty="0" err="1">
                <a:latin typeface="Consolas" panose="020B0609020204030204" pitchFamily="49" charset="0"/>
              </a:rPr>
              <a:t>backendUri</a:t>
            </a:r>
            <a:r>
              <a:rPr lang="en-US" sz="1836" dirty="0">
                <a:latin typeface="Consolas" panose="020B0609020204030204" pitchFamily="49" charset="0"/>
              </a:rPr>
              <a:t>": "https://backend.azurewebsites.net/</a:t>
            </a:r>
            <a:r>
              <a:rPr lang="en-US" sz="1836" dirty="0" err="1">
                <a:latin typeface="Consolas" panose="020B0609020204030204" pitchFamily="49" charset="0"/>
              </a:rPr>
              <a:t>api</a:t>
            </a:r>
            <a:r>
              <a:rPr lang="en-US" sz="1836" dirty="0">
                <a:latin typeface="Consolas" panose="020B0609020204030204" pitchFamily="49" charset="0"/>
              </a:rPr>
              <a:t>/HttpTriggerCSharp1"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482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App settings and environment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1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8" y="1861968"/>
            <a:ext cx="11579825" cy="44379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{</a:t>
            </a:r>
            <a:endParaRPr lang="de-DE" sz="1836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36" dirty="0">
                <a:latin typeface="Consolas" panose="020B0609020204030204" pitchFamily="49" charset="0"/>
              </a:rPr>
              <a:t>    "$schema": "http://json.schemastore.org/proxies",</a:t>
            </a:r>
            <a:endParaRPr lang="en-US" sz="1836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"proxies":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"</a:t>
            </a:r>
            <a:r>
              <a:rPr lang="en-US" sz="1836" dirty="0" err="1">
                <a:latin typeface="Consolas" panose="020B0609020204030204" pitchFamily="49" charset="0"/>
              </a:rPr>
              <a:t>HelloProxy</a:t>
            </a:r>
            <a:r>
              <a:rPr lang="en-US" sz="1836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"</a:t>
            </a:r>
            <a:r>
              <a:rPr lang="en-US" sz="1836" dirty="0" err="1">
                <a:latin typeface="Consolas" panose="020B0609020204030204" pitchFamily="49" charset="0"/>
              </a:rPr>
              <a:t>matchCondition</a:t>
            </a:r>
            <a:r>
              <a:rPr lang="en-US" sz="1836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    "route": "/hello"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    "</a:t>
            </a:r>
            <a:r>
              <a:rPr lang="en-US" sz="1836" dirty="0" err="1">
                <a:latin typeface="Consolas" panose="020B0609020204030204" pitchFamily="49" charset="0"/>
              </a:rPr>
              <a:t>backendUri</a:t>
            </a:r>
            <a:r>
              <a:rPr lang="en-US" sz="1836" dirty="0">
                <a:latin typeface="Consolas" panose="020B0609020204030204" pitchFamily="49" charset="0"/>
              </a:rPr>
              <a:t>": "https://%HELLO_HOST%/</a:t>
            </a:r>
            <a:r>
              <a:rPr lang="en-US" sz="1836" dirty="0" err="1">
                <a:latin typeface="Consolas" panose="020B0609020204030204" pitchFamily="49" charset="0"/>
              </a:rPr>
              <a:t>api</a:t>
            </a:r>
            <a:r>
              <a:rPr lang="en-US" sz="1836" dirty="0">
                <a:latin typeface="Consolas" panose="020B0609020204030204" pitchFamily="49" charset="0"/>
              </a:rPr>
              <a:t>/HttpTriggerCSharp1"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36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7610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 [Read-Only]" id="{6F4885E9-16BF-45DA-8043-52AF389A1A37}" vid="{06FBAB65-A9D9-4EC4-8519-C553F3EA738E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 [Read-Only]" id="{6F4885E9-16BF-45DA-8043-52AF389A1A37}" vid="{7C70E2A4-8980-409D-AC1F-E29167836A6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6" ma:contentTypeDescription="" ma:contentTypeScope="" ma:versionID="d383a91d1b86d4650368c84defa1a2c1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2cfdfd5a193d92c0d7e2d70576dfb5fb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_ip_UnifiedCompliancePolicyUIAction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Washington State Convention and Trade Center</TermName>
          <TermId xmlns="http://schemas.microsoft.com/office/infopath/2007/PartnerControls">2ebf141d-f871-4cc9-bf08-f87f112ab464</TermId>
        </TermInfo>
      </Terms>
    </d12e2661e9634d9aa98bbb375f31aced>
    <Event_x0020_Start_x0020_Date xmlns="01c77077-aee4-4b5f-bd4e-9cd40a6fff29">2017-05-10T07:00:00+00:00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Seattle</TermName>
          <TermId xmlns="http://schemas.microsoft.com/office/infopath/2007/PartnerControls">54f46ed2-c77e-4a59-b182-a4171fdb0d11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developers</TermName>
          <TermId xmlns="http://schemas.microsoft.com/office/infopath/2007/PartnerControls">8e4a08dc-5d95-4156-ab65-f22579a1592a</TermId>
        </TermInfo>
      </Terms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_ip_UnifiedCompliancePolicyProperties xmlns="http://schemas.microsoft.com/sharepoint/v3" xsi:nil="true"/>
    <Session_x0020_Code xmlns="01c77077-aee4-4b5f-bd4e-9cd40a6fff29" xsi:nil="true"/>
    <Event_x0020_End_x0020_Date xmlns="01c77077-aee4-4b5f-bd4e-9cd40a6fff29">2017-05-12T07:00:00+00:00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NumberofDownloads xmlns="230e9df3-be65-4c73-a93b-d1236ebd677e" xsi:nil="true"/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2017</TermName>
          <TermId xmlns="http://schemas.microsoft.com/office/infopath/2007/PartnerControls">0407fc0d-d203-4d0a-848e-0398e286e7e2</TermId>
        </TermInfo>
      </Terms>
    </TaxKeywordTaxHTField>
    <TaxCatchAll xmlns="230e9df3-be65-4c73-a93b-d1236ebd677e">
      <Value>47</Value>
      <Value>53</Value>
      <Value>52</Value>
      <Value>316</Value>
      <Value>315</Value>
    </TaxCatchAll>
  </documentManagement>
</p:properties>
</file>

<file path=customXml/itemProps1.xml><?xml version="1.0" encoding="utf-8"?>
<ds:datastoreItem xmlns:ds="http://schemas.openxmlformats.org/officeDocument/2006/customXml" ds:itemID="{A408956B-D258-40C7-8C24-091EC53E3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01c77077-aee4-4b5f-bd4e-9cd40a6fff29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230e9df3-be65-4c73-a93b-d1236ebd677e"/>
    <ds:schemaRef ds:uri="8ff673fc-3231-4e3a-893b-6d7f7cd32766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Microsoft_Build2017_Template</Template>
  <TotalTime>80</TotalTime>
  <Words>1147</Words>
  <Application>Microsoft Office PowerPoint</Application>
  <PresentationFormat>Custom</PresentationFormat>
  <Paragraphs>250</Paragraphs>
  <Slides>22</Slides>
  <Notes>22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5-50111_Build 2017_DARK GRAY TEMPLATE</vt:lpstr>
      <vt:lpstr>Azure Functions Proxies</vt:lpstr>
      <vt:lpstr>Deployment and management isolation</vt:lpstr>
      <vt:lpstr>PowerPoint Presentation</vt:lpstr>
      <vt:lpstr>New file on site root: proxies.json</vt:lpstr>
      <vt:lpstr>Demo: Working with proxies</vt:lpstr>
      <vt:lpstr>Demo: Creating a basic proxy</vt:lpstr>
      <vt:lpstr>Completed state</vt:lpstr>
      <vt:lpstr>Demo: App settings and environment management</vt:lpstr>
      <vt:lpstr>Completed state</vt:lpstr>
      <vt:lpstr>Serverless UI</vt:lpstr>
      <vt:lpstr>Demo: Serverless UI</vt:lpstr>
      <vt:lpstr>Completed state</vt:lpstr>
      <vt:lpstr>Demo: Dynamic proxy rules</vt:lpstr>
      <vt:lpstr>Completed state</vt:lpstr>
      <vt:lpstr>Demo: Using wildcards</vt:lpstr>
      <vt:lpstr>Completed state</vt:lpstr>
      <vt:lpstr>Proxy execution pipeline</vt:lpstr>
      <vt:lpstr>Transforming request / response data</vt:lpstr>
      <vt:lpstr>Creating mock APIs</vt:lpstr>
      <vt:lpstr>Demo: Request and response transforms</vt:lpstr>
      <vt:lpstr>Completed state</vt:lpstr>
      <vt:lpstr>Azure Functions Proxies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Build 2017</dc:subject>
  <dc:creator>Alex Karcher</dc:creator>
  <cp:keywords>Microsoft Build 2017</cp:keywords>
  <dc:description>Template: Mitchell Derrey, Silver Fox Productions_x000d_
Formatting: _x000d_
Audience Type:</dc:description>
  <cp:lastModifiedBy>Oded Dvoskin</cp:lastModifiedBy>
  <cp:revision>26</cp:revision>
  <dcterms:created xsi:type="dcterms:W3CDTF">2017-05-08T23:29:24Z</dcterms:created>
  <dcterms:modified xsi:type="dcterms:W3CDTF">2017-07-11T17:13:55Z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53;#Washington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52;#Seattle|54f46ed2-c77e-4a59-b182-a4171fdb0d11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315;#Microsoft Build 2017|0407fc0d-d203-4d0a-848e-0398e286e7e2</vt:lpwstr>
  </property>
  <property fmtid="{D5CDD505-2E9C-101B-9397-08002B2CF9AE}" pid="12" name="Audience1">
    <vt:lpwstr>316;#developers|8e4a08dc-5d95-4156-ab65-f22579a1592a</vt:lpwstr>
  </property>
  <property fmtid="{D5CDD505-2E9C-101B-9397-08002B2CF9AE}" pid="13" name="Event Name">
    <vt:lpwstr>47;#Build|58542b36-5bf5-46a6-a53f-a41fb7a73785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SetBy">
    <vt:lpwstr>alkarche@microsoft.com</vt:lpwstr>
  </property>
  <property fmtid="{D5CDD505-2E9C-101B-9397-08002B2CF9AE}" pid="18" name="MSIP_Label_f42aa342-8706-4288-bd11-ebb85995028c_SetDate">
    <vt:lpwstr>2017-05-08T16:51:17.4450324-07:00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