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92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0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8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7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1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899A-6FBD-45FE-AE92-9A49745F60EF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5FC6-F152-4A8D-BCC1-C30225AB9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68388" y="1277470"/>
            <a:ext cx="6024283" cy="3240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Heap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75948" y="4871199"/>
            <a:ext cx="1609164" cy="70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metaspace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83507" y="4860551"/>
            <a:ext cx="1609164" cy="730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directmemory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68388" y="4872880"/>
            <a:ext cx="1609164" cy="705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栈相关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73825" y="1707776"/>
            <a:ext cx="4970928" cy="25594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 smtClean="0"/>
              <a:t>Xmx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617477" y="2212042"/>
            <a:ext cx="3827276" cy="19094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 smtClean="0"/>
              <a:t>Xms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921189" y="2543734"/>
            <a:ext cx="2492188" cy="13559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 smtClean="0"/>
              <a:t>Xmn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2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huaisong</dc:creator>
  <cp:lastModifiedBy>huaisong</cp:lastModifiedBy>
  <cp:revision>3</cp:revision>
  <dcterms:created xsi:type="dcterms:W3CDTF">2021-01-09T15:12:15Z</dcterms:created>
  <dcterms:modified xsi:type="dcterms:W3CDTF">2021-01-09T15:36:22Z</dcterms:modified>
</cp:coreProperties>
</file>