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C124-6DB8-4203-8AB9-5FF70B67F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5C1F7-CAC9-42D8-A9CF-2D87A0702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FC729-E733-49FC-9D34-36B5A359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96F-B7D8-41C9-8643-8D775096F62B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28375-EBC7-4ACC-8DE1-51EF9E97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05AB1-4466-45F3-91B6-AABE1B5E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4064-BE2C-42FF-938B-EFD2A749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7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0E10-1594-4F81-87AC-58485DB9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2B459-30A5-4DEA-B344-CB1CE504F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ABED1-371D-4FE0-B38A-3F001753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96F-B7D8-41C9-8643-8D775096F62B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E164-96EC-4AE2-829F-8EAFCFCB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A8F1-0AD1-44D8-AF1A-BE7EB403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4064-BE2C-42FF-938B-EFD2A749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A588C-A8D8-4BC2-BF99-F1240E4A4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6BA29-EE2A-4B13-9A7C-7762576C4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91411-B176-4C95-9035-EBCD2E71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96F-B7D8-41C9-8643-8D775096F62B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A643-C4BD-424A-9A29-6F5F0B0F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76164-6093-4D03-B513-636298E8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4064-BE2C-42FF-938B-EFD2A749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4380-2535-41AD-9DCB-36A132F6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F39B-B7A1-4ACF-8FF2-0CD6FBB02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32FF6-E075-4758-AD0F-1F19F60E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96F-B7D8-41C9-8643-8D775096F62B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02AB-4E6E-4E6C-BF6D-99E9C492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2037A-5760-4A75-B2AF-38D2FE13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4064-BE2C-42FF-938B-EFD2A749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EED7-C494-4825-A392-9B15FBA3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1CEFB-3BE8-4429-ABEC-FC9D204CC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CE09C-835D-4460-9361-E7C334F5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96F-B7D8-41C9-8643-8D775096F62B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1701-B451-430D-B106-49ADFFD9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EFEB6-7380-4630-A1C5-772F6A86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4064-BE2C-42FF-938B-EFD2A749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1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08DB-1A3C-41BF-BE7A-64DD64CB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2F84-478C-4EDD-AF3A-5B9DAF125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92B18-0544-4026-9D4E-14459C8DD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ECE7-0F3D-4E7B-87EC-DBCE6A38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96F-B7D8-41C9-8643-8D775096F62B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E97C-C7A9-4E99-AC98-D9D4E3F3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3396E-753C-45F6-A056-FBE1B659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4064-BE2C-42FF-938B-EFD2A749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E58-5B87-4A76-9792-AB7345C0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3FE28-67F2-4242-AAF0-FF8497E5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ADFE9-05EB-423B-A415-9A1877CF5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2A562-B748-4E9B-ADD0-096F38C8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CC43F-FF78-4EF2-8E41-3DFD7D48C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1E66D-9C1C-4CBA-B51F-8AD7B192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96F-B7D8-41C9-8643-8D775096F62B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06AE1-4E83-418A-9716-FD710335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CAE63-6FA4-448D-A440-8AA792C2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4064-BE2C-42FF-938B-EFD2A749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8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117A-EF9B-4B54-9264-BB4A16D4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066FE-90CA-4A88-BA74-D0BBFFF5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96F-B7D8-41C9-8643-8D775096F62B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D7881-878F-4DDD-AF75-23CBAB0B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D194C-0AC6-4844-BCE5-54B93D26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4064-BE2C-42FF-938B-EFD2A749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9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53943-122B-46A9-A747-E939BAEF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96F-B7D8-41C9-8643-8D775096F62B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F73B-8C64-412D-8984-EDF27FC0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DD7DF-706A-4F1E-BE0B-B476C83D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4064-BE2C-42FF-938B-EFD2A749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3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59F1-98E1-45CB-A903-DDC22BAE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1063-6C89-4FAB-826A-DF02FF506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DC04E-0225-48F2-BDB3-96D9B0D47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F685D-D09C-44EE-8786-FC0C827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96F-B7D8-41C9-8643-8D775096F62B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0DE53-4081-421B-A4CC-A94B00C1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8694-11E1-4123-B08A-7835433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4064-BE2C-42FF-938B-EFD2A749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19BE-2707-49AB-8D4F-12AFC88D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0EE42-E6A7-424B-AD48-955592D82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9A03A-9CB2-4FF1-B092-E88F29354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736C1-95ED-4BB9-8B51-1A7AB40C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C96F-B7D8-41C9-8643-8D775096F62B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F70AD-0373-4BCE-A817-E0131664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7A7D4-0054-448B-A8B8-63E43244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4064-BE2C-42FF-938B-EFD2A749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7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898FC-4D3A-4849-B79B-E616B1AF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998F1-B95B-48AF-B83F-C552AB2F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6F67-5305-47FB-9272-BF0579102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C96F-B7D8-41C9-8643-8D775096F62B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3A10-58C2-4CCF-ABCF-E8F943500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B47F3-E86C-45C3-B02B-DA0AA62F2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4064-BE2C-42FF-938B-EFD2A749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84B9-DEBD-4094-8029-2C97081DD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6275E-CB00-4816-93B0-3B2DBE433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2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3625DD-8A98-44E6-BC2F-66C640F9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34824"/>
            <a:ext cx="4705350" cy="1762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D1D437-F80A-42CD-A90D-A6EB629BA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87" y="2405062"/>
            <a:ext cx="4695825" cy="2047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7F3D91-3B8F-482D-B45B-ACFC67F53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25" y="4761050"/>
            <a:ext cx="4838700" cy="1657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A79E63-963D-4D80-B377-5A85FF873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687" y="2447925"/>
            <a:ext cx="5000625" cy="196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F8F0EB-9413-40E4-BB99-235D5057A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587" y="2176462"/>
            <a:ext cx="5076825" cy="2505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9C0A06-264B-48EB-B2C1-B5FBE4F4B9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4275" y="1943100"/>
            <a:ext cx="4743450" cy="297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63A09D-459A-4F75-B01C-312E61AE34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600" y="1933575"/>
            <a:ext cx="4876800" cy="2990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EC9889-99B1-41D5-BBD5-EE0E079085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5112" y="2452687"/>
            <a:ext cx="65817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2020-01-14T05:51:48Z</dcterms:created>
  <dcterms:modified xsi:type="dcterms:W3CDTF">2020-01-14T07:03:02Z</dcterms:modified>
</cp:coreProperties>
</file>