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2493" y="7573924"/>
            <a:ext cx="3695506" cy="27130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87961" y="5985118"/>
            <a:ext cx="1400175" cy="2085339"/>
          </a:xfrm>
          <a:custGeom>
            <a:avLst/>
            <a:gdLst/>
            <a:ahLst/>
            <a:cxnLst/>
            <a:rect l="l" t="t" r="r" b="b"/>
            <a:pathLst>
              <a:path w="1400175" h="2085340">
                <a:moveTo>
                  <a:pt x="1042563" y="2085109"/>
                </a:moveTo>
                <a:lnTo>
                  <a:pt x="994832" y="2084036"/>
                </a:lnTo>
                <a:lnTo>
                  <a:pt x="947660" y="2080848"/>
                </a:lnTo>
                <a:lnTo>
                  <a:pt x="901086" y="2075592"/>
                </a:lnTo>
                <a:lnTo>
                  <a:pt x="855154" y="2068312"/>
                </a:lnTo>
                <a:lnTo>
                  <a:pt x="809910" y="2059055"/>
                </a:lnTo>
                <a:lnTo>
                  <a:pt x="765402" y="2047868"/>
                </a:lnTo>
                <a:lnTo>
                  <a:pt x="721674" y="2034795"/>
                </a:lnTo>
                <a:lnTo>
                  <a:pt x="678773" y="2019884"/>
                </a:lnTo>
                <a:lnTo>
                  <a:pt x="636745" y="2003180"/>
                </a:lnTo>
                <a:lnTo>
                  <a:pt x="595636" y="1984729"/>
                </a:lnTo>
                <a:lnTo>
                  <a:pt x="555491" y="1964577"/>
                </a:lnTo>
                <a:lnTo>
                  <a:pt x="516357" y="1942770"/>
                </a:lnTo>
                <a:lnTo>
                  <a:pt x="478280" y="1919354"/>
                </a:lnTo>
                <a:lnTo>
                  <a:pt x="441306" y="1894375"/>
                </a:lnTo>
                <a:lnTo>
                  <a:pt x="405480" y="1867880"/>
                </a:lnTo>
                <a:lnTo>
                  <a:pt x="370850" y="1839913"/>
                </a:lnTo>
                <a:lnTo>
                  <a:pt x="337460" y="1810522"/>
                </a:lnTo>
                <a:lnTo>
                  <a:pt x="305357" y="1779752"/>
                </a:lnTo>
                <a:lnTo>
                  <a:pt x="274587" y="1747649"/>
                </a:lnTo>
                <a:lnTo>
                  <a:pt x="245195" y="1714259"/>
                </a:lnTo>
                <a:lnTo>
                  <a:pt x="217229" y="1679628"/>
                </a:lnTo>
                <a:lnTo>
                  <a:pt x="190733" y="1643803"/>
                </a:lnTo>
                <a:lnTo>
                  <a:pt x="165755" y="1606829"/>
                </a:lnTo>
                <a:lnTo>
                  <a:pt x="142339" y="1568752"/>
                </a:lnTo>
                <a:lnTo>
                  <a:pt x="120532" y="1529618"/>
                </a:lnTo>
                <a:lnTo>
                  <a:pt x="100380" y="1489473"/>
                </a:lnTo>
                <a:lnTo>
                  <a:pt x="81929" y="1448364"/>
                </a:lnTo>
                <a:lnTo>
                  <a:pt x="65224" y="1406335"/>
                </a:lnTo>
                <a:lnTo>
                  <a:pt x="50313" y="1363434"/>
                </a:lnTo>
                <a:lnTo>
                  <a:pt x="37241" y="1319706"/>
                </a:lnTo>
                <a:lnTo>
                  <a:pt x="26053" y="1275198"/>
                </a:lnTo>
                <a:lnTo>
                  <a:pt x="16796" y="1229955"/>
                </a:lnTo>
                <a:lnTo>
                  <a:pt x="9517" y="1184023"/>
                </a:lnTo>
                <a:lnTo>
                  <a:pt x="4260" y="1137448"/>
                </a:lnTo>
                <a:lnTo>
                  <a:pt x="1072" y="1090276"/>
                </a:lnTo>
                <a:lnTo>
                  <a:pt x="0" y="1042554"/>
                </a:lnTo>
                <a:lnTo>
                  <a:pt x="1072" y="994832"/>
                </a:lnTo>
                <a:lnTo>
                  <a:pt x="4260" y="947660"/>
                </a:lnTo>
                <a:lnTo>
                  <a:pt x="9517" y="901085"/>
                </a:lnTo>
                <a:lnTo>
                  <a:pt x="16796" y="855153"/>
                </a:lnTo>
                <a:lnTo>
                  <a:pt x="26053" y="809910"/>
                </a:lnTo>
                <a:lnTo>
                  <a:pt x="37241" y="765402"/>
                </a:lnTo>
                <a:lnTo>
                  <a:pt x="50313" y="721674"/>
                </a:lnTo>
                <a:lnTo>
                  <a:pt x="65224" y="678773"/>
                </a:lnTo>
                <a:lnTo>
                  <a:pt x="81929" y="636745"/>
                </a:lnTo>
                <a:lnTo>
                  <a:pt x="100380" y="595635"/>
                </a:lnTo>
                <a:lnTo>
                  <a:pt x="120532" y="555491"/>
                </a:lnTo>
                <a:lnTo>
                  <a:pt x="142339" y="516357"/>
                </a:lnTo>
                <a:lnTo>
                  <a:pt x="165755" y="478280"/>
                </a:lnTo>
                <a:lnTo>
                  <a:pt x="190733" y="441305"/>
                </a:lnTo>
                <a:lnTo>
                  <a:pt x="217229" y="405480"/>
                </a:lnTo>
                <a:lnTo>
                  <a:pt x="245195" y="370849"/>
                </a:lnTo>
                <a:lnTo>
                  <a:pt x="274587" y="337460"/>
                </a:lnTo>
                <a:lnTo>
                  <a:pt x="305357" y="305357"/>
                </a:lnTo>
                <a:lnTo>
                  <a:pt x="337460" y="274586"/>
                </a:lnTo>
                <a:lnTo>
                  <a:pt x="370850" y="245195"/>
                </a:lnTo>
                <a:lnTo>
                  <a:pt x="405480" y="217229"/>
                </a:lnTo>
                <a:lnTo>
                  <a:pt x="441306" y="190733"/>
                </a:lnTo>
                <a:lnTo>
                  <a:pt x="478280" y="165755"/>
                </a:lnTo>
                <a:lnTo>
                  <a:pt x="516357" y="142339"/>
                </a:lnTo>
                <a:lnTo>
                  <a:pt x="555491" y="120532"/>
                </a:lnTo>
                <a:lnTo>
                  <a:pt x="595636" y="100380"/>
                </a:lnTo>
                <a:lnTo>
                  <a:pt x="636745" y="81929"/>
                </a:lnTo>
                <a:lnTo>
                  <a:pt x="678773" y="65224"/>
                </a:lnTo>
                <a:lnTo>
                  <a:pt x="721674" y="50313"/>
                </a:lnTo>
                <a:lnTo>
                  <a:pt x="765402" y="37241"/>
                </a:lnTo>
                <a:lnTo>
                  <a:pt x="809910" y="26053"/>
                </a:lnTo>
                <a:lnTo>
                  <a:pt x="855154" y="16796"/>
                </a:lnTo>
                <a:lnTo>
                  <a:pt x="901086" y="9517"/>
                </a:lnTo>
                <a:lnTo>
                  <a:pt x="947660" y="4260"/>
                </a:lnTo>
                <a:lnTo>
                  <a:pt x="994832" y="1072"/>
                </a:lnTo>
                <a:lnTo>
                  <a:pt x="1042554" y="0"/>
                </a:lnTo>
                <a:lnTo>
                  <a:pt x="1090276" y="1072"/>
                </a:lnTo>
                <a:lnTo>
                  <a:pt x="1137448" y="4260"/>
                </a:lnTo>
                <a:lnTo>
                  <a:pt x="1184023" y="9517"/>
                </a:lnTo>
                <a:lnTo>
                  <a:pt x="1229955" y="16796"/>
                </a:lnTo>
                <a:lnTo>
                  <a:pt x="1275198" y="26053"/>
                </a:lnTo>
                <a:lnTo>
                  <a:pt x="1319706" y="37241"/>
                </a:lnTo>
                <a:lnTo>
                  <a:pt x="1363434" y="50313"/>
                </a:lnTo>
                <a:lnTo>
                  <a:pt x="1400038" y="63035"/>
                </a:lnTo>
                <a:lnTo>
                  <a:pt x="1400038" y="2022073"/>
                </a:lnTo>
                <a:lnTo>
                  <a:pt x="1363434" y="2034795"/>
                </a:lnTo>
                <a:lnTo>
                  <a:pt x="1319706" y="2047868"/>
                </a:lnTo>
                <a:lnTo>
                  <a:pt x="1275198" y="2059055"/>
                </a:lnTo>
                <a:lnTo>
                  <a:pt x="1229955" y="2068312"/>
                </a:lnTo>
                <a:lnTo>
                  <a:pt x="1184023" y="2075592"/>
                </a:lnTo>
                <a:lnTo>
                  <a:pt x="1137448" y="2080848"/>
                </a:lnTo>
                <a:lnTo>
                  <a:pt x="1090276" y="2084036"/>
                </a:lnTo>
                <a:lnTo>
                  <a:pt x="1042563" y="2085109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728186"/>
            <a:ext cx="3126079" cy="46862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1"/>
            <a:ext cx="6375400" cy="4733925"/>
          </a:xfrm>
          <a:custGeom>
            <a:avLst/>
            <a:gdLst/>
            <a:ahLst/>
            <a:cxnLst/>
            <a:rect l="l" t="t" r="r" b="b"/>
            <a:pathLst>
              <a:path w="6375400" h="4733925">
                <a:moveTo>
                  <a:pt x="3040152" y="4631727"/>
                </a:moveTo>
                <a:lnTo>
                  <a:pt x="1072458" y="4631727"/>
                </a:lnTo>
                <a:lnTo>
                  <a:pt x="630504" y="4504727"/>
                </a:lnTo>
                <a:lnTo>
                  <a:pt x="587411" y="4479327"/>
                </a:lnTo>
                <a:lnTo>
                  <a:pt x="501863" y="4453927"/>
                </a:lnTo>
                <a:lnTo>
                  <a:pt x="459414" y="4428527"/>
                </a:lnTo>
                <a:lnTo>
                  <a:pt x="375176" y="4403127"/>
                </a:lnTo>
                <a:lnTo>
                  <a:pt x="333393" y="4377727"/>
                </a:lnTo>
                <a:lnTo>
                  <a:pt x="291839" y="4365027"/>
                </a:lnTo>
                <a:lnTo>
                  <a:pt x="250515" y="4339627"/>
                </a:lnTo>
                <a:lnTo>
                  <a:pt x="209424" y="4326927"/>
                </a:lnTo>
                <a:lnTo>
                  <a:pt x="168570" y="4301527"/>
                </a:lnTo>
                <a:lnTo>
                  <a:pt x="127955" y="4288827"/>
                </a:lnTo>
                <a:lnTo>
                  <a:pt x="87581" y="4263427"/>
                </a:lnTo>
                <a:lnTo>
                  <a:pt x="47452" y="4250727"/>
                </a:lnTo>
                <a:lnTo>
                  <a:pt x="0" y="4220315"/>
                </a:lnTo>
                <a:lnTo>
                  <a:pt x="0" y="0"/>
                </a:lnTo>
                <a:lnTo>
                  <a:pt x="6354569" y="0"/>
                </a:lnTo>
                <a:lnTo>
                  <a:pt x="6358537" y="34328"/>
                </a:lnTo>
                <a:lnTo>
                  <a:pt x="6362432" y="85128"/>
                </a:lnTo>
                <a:lnTo>
                  <a:pt x="6365817" y="135928"/>
                </a:lnTo>
                <a:lnTo>
                  <a:pt x="6368688" y="186728"/>
                </a:lnTo>
                <a:lnTo>
                  <a:pt x="6371044" y="224828"/>
                </a:lnTo>
                <a:lnTo>
                  <a:pt x="6372881" y="275628"/>
                </a:lnTo>
                <a:lnTo>
                  <a:pt x="6374196" y="326428"/>
                </a:lnTo>
                <a:lnTo>
                  <a:pt x="6374988" y="377228"/>
                </a:lnTo>
                <a:lnTo>
                  <a:pt x="6375252" y="415328"/>
                </a:lnTo>
                <a:lnTo>
                  <a:pt x="6374988" y="466128"/>
                </a:lnTo>
                <a:lnTo>
                  <a:pt x="6374196" y="516928"/>
                </a:lnTo>
                <a:lnTo>
                  <a:pt x="6372881" y="567728"/>
                </a:lnTo>
                <a:lnTo>
                  <a:pt x="6371044" y="618528"/>
                </a:lnTo>
                <a:lnTo>
                  <a:pt x="6368688" y="656628"/>
                </a:lnTo>
                <a:lnTo>
                  <a:pt x="6365817" y="707428"/>
                </a:lnTo>
                <a:lnTo>
                  <a:pt x="6362432" y="758228"/>
                </a:lnTo>
                <a:lnTo>
                  <a:pt x="6358537" y="809028"/>
                </a:lnTo>
                <a:lnTo>
                  <a:pt x="6354134" y="847128"/>
                </a:lnTo>
                <a:lnTo>
                  <a:pt x="6349226" y="897928"/>
                </a:lnTo>
                <a:lnTo>
                  <a:pt x="6343815" y="948728"/>
                </a:lnTo>
                <a:lnTo>
                  <a:pt x="6337906" y="986828"/>
                </a:lnTo>
                <a:lnTo>
                  <a:pt x="6331499" y="1037628"/>
                </a:lnTo>
                <a:lnTo>
                  <a:pt x="6324599" y="1088428"/>
                </a:lnTo>
                <a:lnTo>
                  <a:pt x="6317207" y="1126528"/>
                </a:lnTo>
                <a:lnTo>
                  <a:pt x="6309326" y="1177328"/>
                </a:lnTo>
                <a:lnTo>
                  <a:pt x="6300960" y="1228128"/>
                </a:lnTo>
                <a:lnTo>
                  <a:pt x="6292111" y="1266228"/>
                </a:lnTo>
                <a:lnTo>
                  <a:pt x="6282782" y="1317028"/>
                </a:lnTo>
                <a:lnTo>
                  <a:pt x="6272975" y="1355128"/>
                </a:lnTo>
                <a:lnTo>
                  <a:pt x="6262693" y="1405928"/>
                </a:lnTo>
                <a:lnTo>
                  <a:pt x="6251939" y="1444028"/>
                </a:lnTo>
                <a:lnTo>
                  <a:pt x="6240716" y="1494828"/>
                </a:lnTo>
                <a:lnTo>
                  <a:pt x="6229026" y="1532928"/>
                </a:lnTo>
                <a:lnTo>
                  <a:pt x="6216872" y="1583728"/>
                </a:lnTo>
                <a:lnTo>
                  <a:pt x="6204258" y="1621828"/>
                </a:lnTo>
                <a:lnTo>
                  <a:pt x="6191185" y="1672628"/>
                </a:lnTo>
                <a:lnTo>
                  <a:pt x="6177656" y="1710728"/>
                </a:lnTo>
                <a:lnTo>
                  <a:pt x="6163674" y="1761528"/>
                </a:lnTo>
                <a:lnTo>
                  <a:pt x="6149243" y="1799628"/>
                </a:lnTo>
                <a:lnTo>
                  <a:pt x="6134364" y="1850428"/>
                </a:lnTo>
                <a:lnTo>
                  <a:pt x="6119040" y="1888528"/>
                </a:lnTo>
                <a:lnTo>
                  <a:pt x="6103274" y="1926628"/>
                </a:lnTo>
                <a:lnTo>
                  <a:pt x="6087069" y="1977428"/>
                </a:lnTo>
                <a:lnTo>
                  <a:pt x="6070428" y="2015528"/>
                </a:lnTo>
                <a:lnTo>
                  <a:pt x="6053353" y="2053628"/>
                </a:lnTo>
                <a:lnTo>
                  <a:pt x="6035848" y="2104428"/>
                </a:lnTo>
                <a:lnTo>
                  <a:pt x="6017914" y="2142528"/>
                </a:lnTo>
                <a:lnTo>
                  <a:pt x="5999554" y="2180628"/>
                </a:lnTo>
                <a:lnTo>
                  <a:pt x="5980772" y="2231428"/>
                </a:lnTo>
                <a:lnTo>
                  <a:pt x="5961570" y="2269528"/>
                </a:lnTo>
                <a:lnTo>
                  <a:pt x="5941951" y="2307628"/>
                </a:lnTo>
                <a:lnTo>
                  <a:pt x="5921917" y="2345728"/>
                </a:lnTo>
                <a:lnTo>
                  <a:pt x="5901472" y="2383828"/>
                </a:lnTo>
                <a:lnTo>
                  <a:pt x="5880617" y="2434628"/>
                </a:lnTo>
                <a:lnTo>
                  <a:pt x="5859357" y="2472728"/>
                </a:lnTo>
                <a:lnTo>
                  <a:pt x="5837692" y="2510828"/>
                </a:lnTo>
                <a:lnTo>
                  <a:pt x="5815628" y="2548927"/>
                </a:lnTo>
                <a:lnTo>
                  <a:pt x="5793165" y="2587027"/>
                </a:lnTo>
                <a:lnTo>
                  <a:pt x="5770306" y="2625127"/>
                </a:lnTo>
                <a:lnTo>
                  <a:pt x="5747056" y="2663227"/>
                </a:lnTo>
                <a:lnTo>
                  <a:pt x="5723415" y="2701327"/>
                </a:lnTo>
                <a:lnTo>
                  <a:pt x="5699388" y="2739427"/>
                </a:lnTo>
                <a:lnTo>
                  <a:pt x="5674976" y="2777527"/>
                </a:lnTo>
                <a:lnTo>
                  <a:pt x="5650182" y="2815627"/>
                </a:lnTo>
                <a:lnTo>
                  <a:pt x="5625010" y="2853727"/>
                </a:lnTo>
                <a:lnTo>
                  <a:pt x="5599462" y="2891827"/>
                </a:lnTo>
                <a:lnTo>
                  <a:pt x="5573540" y="2929927"/>
                </a:lnTo>
                <a:lnTo>
                  <a:pt x="5547248" y="2968027"/>
                </a:lnTo>
                <a:lnTo>
                  <a:pt x="5520588" y="3006127"/>
                </a:lnTo>
                <a:lnTo>
                  <a:pt x="5493563" y="3031527"/>
                </a:lnTo>
                <a:lnTo>
                  <a:pt x="5466176" y="3069627"/>
                </a:lnTo>
                <a:lnTo>
                  <a:pt x="5438429" y="3107727"/>
                </a:lnTo>
                <a:lnTo>
                  <a:pt x="5410325" y="3145827"/>
                </a:lnTo>
                <a:lnTo>
                  <a:pt x="5381867" y="3171227"/>
                </a:lnTo>
                <a:lnTo>
                  <a:pt x="5353057" y="3209327"/>
                </a:lnTo>
                <a:lnTo>
                  <a:pt x="5323899" y="3247427"/>
                </a:lnTo>
                <a:lnTo>
                  <a:pt x="5294395" y="3272827"/>
                </a:lnTo>
                <a:lnTo>
                  <a:pt x="5264548" y="3310927"/>
                </a:lnTo>
                <a:lnTo>
                  <a:pt x="5234361" y="3349027"/>
                </a:lnTo>
                <a:lnTo>
                  <a:pt x="5203836" y="3374427"/>
                </a:lnTo>
                <a:lnTo>
                  <a:pt x="5172975" y="3412527"/>
                </a:lnTo>
                <a:lnTo>
                  <a:pt x="5141783" y="3437927"/>
                </a:lnTo>
                <a:lnTo>
                  <a:pt x="5110261" y="3476027"/>
                </a:lnTo>
                <a:lnTo>
                  <a:pt x="5078413" y="3501427"/>
                </a:lnTo>
                <a:lnTo>
                  <a:pt x="5046241" y="3539527"/>
                </a:lnTo>
                <a:lnTo>
                  <a:pt x="5013747" y="3564927"/>
                </a:lnTo>
                <a:lnTo>
                  <a:pt x="4980935" y="3603027"/>
                </a:lnTo>
                <a:lnTo>
                  <a:pt x="4914367" y="3653827"/>
                </a:lnTo>
                <a:lnTo>
                  <a:pt x="4880616" y="3691927"/>
                </a:lnTo>
                <a:lnTo>
                  <a:pt x="4812194" y="3742727"/>
                </a:lnTo>
                <a:lnTo>
                  <a:pt x="4777529" y="3780827"/>
                </a:lnTo>
                <a:lnTo>
                  <a:pt x="4707304" y="3831627"/>
                </a:lnTo>
                <a:lnTo>
                  <a:pt x="4599769" y="3907827"/>
                </a:lnTo>
                <a:lnTo>
                  <a:pt x="4489664" y="3984027"/>
                </a:lnTo>
                <a:lnTo>
                  <a:pt x="4377064" y="4060227"/>
                </a:lnTo>
                <a:lnTo>
                  <a:pt x="4223176" y="4161827"/>
                </a:lnTo>
                <a:lnTo>
                  <a:pt x="4184052" y="4174527"/>
                </a:lnTo>
                <a:lnTo>
                  <a:pt x="4065158" y="4250727"/>
                </a:lnTo>
                <a:lnTo>
                  <a:pt x="4025028" y="4263427"/>
                </a:lnTo>
                <a:lnTo>
                  <a:pt x="3984655" y="4288827"/>
                </a:lnTo>
                <a:lnTo>
                  <a:pt x="3944039" y="4301527"/>
                </a:lnTo>
                <a:lnTo>
                  <a:pt x="3903185" y="4326927"/>
                </a:lnTo>
                <a:lnTo>
                  <a:pt x="3862095" y="4339627"/>
                </a:lnTo>
                <a:lnTo>
                  <a:pt x="3820771" y="4365027"/>
                </a:lnTo>
                <a:lnTo>
                  <a:pt x="3779216" y="4377727"/>
                </a:lnTo>
                <a:lnTo>
                  <a:pt x="3737434" y="4403127"/>
                </a:lnTo>
                <a:lnTo>
                  <a:pt x="3653196" y="4428527"/>
                </a:lnTo>
                <a:lnTo>
                  <a:pt x="3610746" y="4453927"/>
                </a:lnTo>
                <a:lnTo>
                  <a:pt x="3525198" y="4479327"/>
                </a:lnTo>
                <a:lnTo>
                  <a:pt x="3482106" y="4504727"/>
                </a:lnTo>
                <a:lnTo>
                  <a:pt x="3040152" y="4631727"/>
                </a:lnTo>
                <a:close/>
              </a:path>
              <a:path w="6375400" h="4733925">
                <a:moveTo>
                  <a:pt x="2858140" y="4669827"/>
                </a:moveTo>
                <a:lnTo>
                  <a:pt x="1254470" y="4669827"/>
                </a:lnTo>
                <a:lnTo>
                  <a:pt x="1117696" y="4631727"/>
                </a:lnTo>
                <a:lnTo>
                  <a:pt x="2994914" y="4631727"/>
                </a:lnTo>
                <a:lnTo>
                  <a:pt x="2858140" y="4669827"/>
                </a:lnTo>
                <a:close/>
              </a:path>
              <a:path w="6375400" h="4733925">
                <a:moveTo>
                  <a:pt x="2719833" y="4695227"/>
                </a:moveTo>
                <a:lnTo>
                  <a:pt x="1392777" y="4695227"/>
                </a:lnTo>
                <a:lnTo>
                  <a:pt x="1300405" y="4669827"/>
                </a:lnTo>
                <a:lnTo>
                  <a:pt x="2812204" y="4669827"/>
                </a:lnTo>
                <a:lnTo>
                  <a:pt x="2719833" y="4695227"/>
                </a:lnTo>
                <a:close/>
              </a:path>
              <a:path w="6375400" h="4733925">
                <a:moveTo>
                  <a:pt x="2626813" y="4707927"/>
                </a:moveTo>
                <a:lnTo>
                  <a:pt x="1485797" y="4707927"/>
                </a:lnTo>
                <a:lnTo>
                  <a:pt x="1439207" y="4695227"/>
                </a:lnTo>
                <a:lnTo>
                  <a:pt x="2673403" y="4695227"/>
                </a:lnTo>
                <a:lnTo>
                  <a:pt x="2626813" y="4707927"/>
                </a:lnTo>
                <a:close/>
              </a:path>
              <a:path w="6375400" h="4733925">
                <a:moveTo>
                  <a:pt x="2486115" y="4720627"/>
                </a:moveTo>
                <a:lnTo>
                  <a:pt x="1626495" y="4720627"/>
                </a:lnTo>
                <a:lnTo>
                  <a:pt x="1579443" y="4707927"/>
                </a:lnTo>
                <a:lnTo>
                  <a:pt x="2533167" y="4707927"/>
                </a:lnTo>
                <a:lnTo>
                  <a:pt x="2486115" y="4720627"/>
                </a:lnTo>
                <a:close/>
              </a:path>
              <a:path w="6375400" h="4733925">
                <a:moveTo>
                  <a:pt x="2344084" y="4733327"/>
                </a:moveTo>
                <a:lnTo>
                  <a:pt x="1768526" y="4733327"/>
                </a:lnTo>
                <a:lnTo>
                  <a:pt x="1721040" y="4720627"/>
                </a:lnTo>
                <a:lnTo>
                  <a:pt x="2391570" y="4720627"/>
                </a:lnTo>
                <a:lnTo>
                  <a:pt x="2344084" y="4733327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61098" y="1342617"/>
            <a:ext cx="6367145" cy="1905635"/>
          </a:xfrm>
          <a:custGeom>
            <a:avLst/>
            <a:gdLst/>
            <a:ahLst/>
            <a:cxnLst/>
            <a:rect l="l" t="t" r="r" b="b"/>
            <a:pathLst>
              <a:path w="6367144" h="1905635">
                <a:moveTo>
                  <a:pt x="466445" y="895146"/>
                </a:moveTo>
                <a:lnTo>
                  <a:pt x="449884" y="860056"/>
                </a:lnTo>
                <a:lnTo>
                  <a:pt x="421513" y="824230"/>
                </a:lnTo>
                <a:lnTo>
                  <a:pt x="273050" y="675665"/>
                </a:lnTo>
                <a:lnTo>
                  <a:pt x="205219" y="653884"/>
                </a:lnTo>
                <a:lnTo>
                  <a:pt x="172986" y="667194"/>
                </a:lnTo>
                <a:lnTo>
                  <a:pt x="149479" y="693534"/>
                </a:lnTo>
                <a:lnTo>
                  <a:pt x="140373" y="730580"/>
                </a:lnTo>
                <a:lnTo>
                  <a:pt x="140373" y="1198600"/>
                </a:lnTo>
                <a:lnTo>
                  <a:pt x="149479" y="1235659"/>
                </a:lnTo>
                <a:lnTo>
                  <a:pt x="165785" y="1253934"/>
                </a:lnTo>
                <a:lnTo>
                  <a:pt x="272376" y="1253934"/>
                </a:lnTo>
                <a:lnTo>
                  <a:pt x="273050" y="1253528"/>
                </a:lnTo>
                <a:lnTo>
                  <a:pt x="421513" y="1105065"/>
                </a:lnTo>
                <a:lnTo>
                  <a:pt x="449884" y="1069086"/>
                </a:lnTo>
                <a:lnTo>
                  <a:pt x="466445" y="1033907"/>
                </a:lnTo>
                <a:lnTo>
                  <a:pt x="466445" y="895146"/>
                </a:lnTo>
                <a:close/>
              </a:path>
              <a:path w="6367144" h="1905635">
                <a:moveTo>
                  <a:pt x="6366789" y="922108"/>
                </a:moveTo>
                <a:lnTo>
                  <a:pt x="5633644" y="177304"/>
                </a:lnTo>
                <a:lnTo>
                  <a:pt x="1166761" y="177304"/>
                </a:lnTo>
                <a:lnTo>
                  <a:pt x="1166761" y="964869"/>
                </a:lnTo>
                <a:lnTo>
                  <a:pt x="1163789" y="996073"/>
                </a:lnTo>
                <a:lnTo>
                  <a:pt x="1161567" y="1003592"/>
                </a:lnTo>
                <a:lnTo>
                  <a:pt x="1161567" y="926426"/>
                </a:lnTo>
                <a:lnTo>
                  <a:pt x="1163713" y="933602"/>
                </a:lnTo>
                <a:lnTo>
                  <a:pt x="1166761" y="964869"/>
                </a:lnTo>
                <a:lnTo>
                  <a:pt x="1166761" y="177304"/>
                </a:lnTo>
                <a:lnTo>
                  <a:pt x="1158608" y="177304"/>
                </a:lnTo>
                <a:lnTo>
                  <a:pt x="1158608" y="1013548"/>
                </a:lnTo>
                <a:lnTo>
                  <a:pt x="1154836" y="1026312"/>
                </a:lnTo>
                <a:lnTo>
                  <a:pt x="1148689" y="1037945"/>
                </a:lnTo>
                <a:lnTo>
                  <a:pt x="1158608" y="1013548"/>
                </a:lnTo>
                <a:lnTo>
                  <a:pt x="1158608" y="177304"/>
                </a:lnTo>
                <a:lnTo>
                  <a:pt x="1158087" y="177304"/>
                </a:lnTo>
                <a:lnTo>
                  <a:pt x="1158087" y="914806"/>
                </a:lnTo>
                <a:lnTo>
                  <a:pt x="1149273" y="893127"/>
                </a:lnTo>
                <a:lnTo>
                  <a:pt x="1154645" y="903274"/>
                </a:lnTo>
                <a:lnTo>
                  <a:pt x="1158087" y="914806"/>
                </a:lnTo>
                <a:lnTo>
                  <a:pt x="1158087" y="177304"/>
                </a:lnTo>
                <a:lnTo>
                  <a:pt x="1142631" y="177304"/>
                </a:lnTo>
                <a:lnTo>
                  <a:pt x="1142631" y="1049439"/>
                </a:lnTo>
                <a:lnTo>
                  <a:pt x="1139850" y="1054709"/>
                </a:lnTo>
                <a:lnTo>
                  <a:pt x="1122032" y="1076426"/>
                </a:lnTo>
                <a:lnTo>
                  <a:pt x="1142631" y="1049439"/>
                </a:lnTo>
                <a:lnTo>
                  <a:pt x="1142631" y="177304"/>
                </a:lnTo>
                <a:lnTo>
                  <a:pt x="1142034" y="177304"/>
                </a:lnTo>
                <a:lnTo>
                  <a:pt x="1142034" y="879424"/>
                </a:lnTo>
                <a:lnTo>
                  <a:pt x="1123391" y="854976"/>
                </a:lnTo>
                <a:lnTo>
                  <a:pt x="1139634" y="874852"/>
                </a:lnTo>
                <a:lnTo>
                  <a:pt x="1142034" y="879424"/>
                </a:lnTo>
                <a:lnTo>
                  <a:pt x="1142034" y="177304"/>
                </a:lnTo>
                <a:lnTo>
                  <a:pt x="446811" y="177304"/>
                </a:lnTo>
                <a:lnTo>
                  <a:pt x="317309" y="47840"/>
                </a:lnTo>
                <a:lnTo>
                  <a:pt x="282435" y="21259"/>
                </a:lnTo>
                <a:lnTo>
                  <a:pt x="243166" y="5321"/>
                </a:lnTo>
                <a:lnTo>
                  <a:pt x="201714" y="0"/>
                </a:lnTo>
                <a:lnTo>
                  <a:pt x="160274" y="5321"/>
                </a:lnTo>
                <a:lnTo>
                  <a:pt x="121031" y="21259"/>
                </a:lnTo>
                <a:lnTo>
                  <a:pt x="86207" y="47840"/>
                </a:lnTo>
                <a:lnTo>
                  <a:pt x="0" y="134048"/>
                </a:lnTo>
                <a:lnTo>
                  <a:pt x="715111" y="849261"/>
                </a:lnTo>
                <a:lnTo>
                  <a:pt x="741692" y="884097"/>
                </a:lnTo>
                <a:lnTo>
                  <a:pt x="757643" y="923353"/>
                </a:lnTo>
                <a:lnTo>
                  <a:pt x="762952" y="964819"/>
                </a:lnTo>
                <a:lnTo>
                  <a:pt x="757643" y="1006284"/>
                </a:lnTo>
                <a:lnTo>
                  <a:pt x="741692" y="1045527"/>
                </a:lnTo>
                <a:lnTo>
                  <a:pt x="715111" y="1080363"/>
                </a:lnTo>
                <a:lnTo>
                  <a:pt x="0" y="1796097"/>
                </a:lnTo>
                <a:lnTo>
                  <a:pt x="86106" y="1882305"/>
                </a:lnTo>
                <a:lnTo>
                  <a:pt x="116649" y="1905431"/>
                </a:lnTo>
                <a:lnTo>
                  <a:pt x="286702" y="1905431"/>
                </a:lnTo>
                <a:lnTo>
                  <a:pt x="317207" y="1882305"/>
                </a:lnTo>
                <a:lnTo>
                  <a:pt x="483527" y="1715947"/>
                </a:lnTo>
                <a:lnTo>
                  <a:pt x="5669153" y="1715947"/>
                </a:lnTo>
                <a:lnTo>
                  <a:pt x="6366789" y="1007592"/>
                </a:lnTo>
                <a:lnTo>
                  <a:pt x="6366789" y="922108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670271" y="3230447"/>
            <a:ext cx="6405880" cy="1905635"/>
          </a:xfrm>
          <a:custGeom>
            <a:avLst/>
            <a:gdLst/>
            <a:ahLst/>
            <a:cxnLst/>
            <a:rect l="l" t="t" r="r" b="b"/>
            <a:pathLst>
              <a:path w="6405880" h="1905635">
                <a:moveTo>
                  <a:pt x="6257747" y="688822"/>
                </a:moveTo>
                <a:lnTo>
                  <a:pt x="6238481" y="667245"/>
                </a:lnTo>
                <a:lnTo>
                  <a:pt x="6206261" y="653935"/>
                </a:lnTo>
                <a:lnTo>
                  <a:pt x="6171006" y="655980"/>
                </a:lnTo>
                <a:lnTo>
                  <a:pt x="5989967" y="824280"/>
                </a:lnTo>
                <a:lnTo>
                  <a:pt x="5961405" y="860234"/>
                </a:lnTo>
                <a:lnTo>
                  <a:pt x="5942368" y="900353"/>
                </a:lnTo>
                <a:lnTo>
                  <a:pt x="5932843" y="942975"/>
                </a:lnTo>
                <a:lnTo>
                  <a:pt x="5932843" y="986421"/>
                </a:lnTo>
                <a:lnTo>
                  <a:pt x="5942368" y="1029030"/>
                </a:lnTo>
                <a:lnTo>
                  <a:pt x="5961405" y="1069149"/>
                </a:lnTo>
                <a:lnTo>
                  <a:pt x="5989967" y="1105103"/>
                </a:lnTo>
                <a:lnTo>
                  <a:pt x="6138430" y="1253680"/>
                </a:lnTo>
                <a:lnTo>
                  <a:pt x="6138938" y="1253985"/>
                </a:lnTo>
                <a:lnTo>
                  <a:pt x="6245784" y="1253985"/>
                </a:lnTo>
                <a:lnTo>
                  <a:pt x="6257747" y="1240561"/>
                </a:lnTo>
                <a:lnTo>
                  <a:pt x="6257747" y="688822"/>
                </a:lnTo>
                <a:close/>
              </a:path>
              <a:path w="6405880" h="1905635">
                <a:moveTo>
                  <a:pt x="6405867" y="128295"/>
                </a:moveTo>
                <a:lnTo>
                  <a:pt x="6325057" y="47485"/>
                </a:lnTo>
                <a:lnTo>
                  <a:pt x="6290183" y="21069"/>
                </a:lnTo>
                <a:lnTo>
                  <a:pt x="6250914" y="5232"/>
                </a:lnTo>
                <a:lnTo>
                  <a:pt x="6209855" y="0"/>
                </a:lnTo>
                <a:lnTo>
                  <a:pt x="6209055" y="0"/>
                </a:lnTo>
                <a:lnTo>
                  <a:pt x="6167996" y="5232"/>
                </a:lnTo>
                <a:lnTo>
                  <a:pt x="6128728" y="21069"/>
                </a:lnTo>
                <a:lnTo>
                  <a:pt x="6093853" y="47485"/>
                </a:lnTo>
                <a:lnTo>
                  <a:pt x="5920244" y="221081"/>
                </a:lnTo>
                <a:lnTo>
                  <a:pt x="5920244" y="177342"/>
                </a:lnTo>
                <a:lnTo>
                  <a:pt x="5286133" y="177342"/>
                </a:lnTo>
                <a:lnTo>
                  <a:pt x="5286133" y="1072629"/>
                </a:lnTo>
                <a:lnTo>
                  <a:pt x="5271681" y="1054925"/>
                </a:lnTo>
                <a:lnTo>
                  <a:pt x="5269331" y="1050493"/>
                </a:lnTo>
                <a:lnTo>
                  <a:pt x="5286133" y="1072629"/>
                </a:lnTo>
                <a:lnTo>
                  <a:pt x="5286133" y="177342"/>
                </a:lnTo>
                <a:lnTo>
                  <a:pt x="5283238" y="177342"/>
                </a:lnTo>
                <a:lnTo>
                  <a:pt x="5283238" y="860742"/>
                </a:lnTo>
                <a:lnTo>
                  <a:pt x="5269522" y="878827"/>
                </a:lnTo>
                <a:lnTo>
                  <a:pt x="5271516" y="875068"/>
                </a:lnTo>
                <a:lnTo>
                  <a:pt x="5283238" y="860742"/>
                </a:lnTo>
                <a:lnTo>
                  <a:pt x="5283238" y="177342"/>
                </a:lnTo>
                <a:lnTo>
                  <a:pt x="5261508" y="177342"/>
                </a:lnTo>
                <a:lnTo>
                  <a:pt x="5261508" y="1035697"/>
                </a:lnTo>
                <a:lnTo>
                  <a:pt x="5256669" y="1026515"/>
                </a:lnTo>
                <a:lnTo>
                  <a:pt x="5253444" y="1015733"/>
                </a:lnTo>
                <a:lnTo>
                  <a:pt x="5261508" y="1035697"/>
                </a:lnTo>
                <a:lnTo>
                  <a:pt x="5261508" y="177342"/>
                </a:lnTo>
                <a:lnTo>
                  <a:pt x="5261343" y="177342"/>
                </a:lnTo>
                <a:lnTo>
                  <a:pt x="5261343" y="894321"/>
                </a:lnTo>
                <a:lnTo>
                  <a:pt x="5253380" y="914006"/>
                </a:lnTo>
                <a:lnTo>
                  <a:pt x="5256517" y="903465"/>
                </a:lnTo>
                <a:lnTo>
                  <a:pt x="5261343" y="894321"/>
                </a:lnTo>
                <a:lnTo>
                  <a:pt x="5261343" y="177342"/>
                </a:lnTo>
                <a:lnTo>
                  <a:pt x="5248808" y="177342"/>
                </a:lnTo>
                <a:lnTo>
                  <a:pt x="5248808" y="1000239"/>
                </a:lnTo>
                <a:lnTo>
                  <a:pt x="5247602" y="996175"/>
                </a:lnTo>
                <a:lnTo>
                  <a:pt x="5245366" y="973277"/>
                </a:lnTo>
                <a:lnTo>
                  <a:pt x="5248808" y="1000239"/>
                </a:lnTo>
                <a:lnTo>
                  <a:pt x="5248808" y="177342"/>
                </a:lnTo>
                <a:lnTo>
                  <a:pt x="5248795" y="929449"/>
                </a:lnTo>
                <a:lnTo>
                  <a:pt x="5245379" y="956195"/>
                </a:lnTo>
                <a:lnTo>
                  <a:pt x="5247538" y="933704"/>
                </a:lnTo>
                <a:lnTo>
                  <a:pt x="5248795" y="929449"/>
                </a:lnTo>
                <a:lnTo>
                  <a:pt x="5248795" y="177342"/>
                </a:lnTo>
                <a:lnTo>
                  <a:pt x="775944" y="177342"/>
                </a:lnTo>
                <a:lnTo>
                  <a:pt x="0" y="964399"/>
                </a:lnTo>
                <a:lnTo>
                  <a:pt x="740130" y="1715998"/>
                </a:lnTo>
                <a:lnTo>
                  <a:pt x="5920244" y="1715998"/>
                </a:lnTo>
                <a:lnTo>
                  <a:pt x="5920244" y="1708391"/>
                </a:lnTo>
                <a:lnTo>
                  <a:pt x="6093853" y="1881949"/>
                </a:lnTo>
                <a:lnTo>
                  <a:pt x="6124740" y="1905482"/>
                </a:lnTo>
                <a:lnTo>
                  <a:pt x="6294171" y="1905482"/>
                </a:lnTo>
                <a:lnTo>
                  <a:pt x="6325057" y="1881949"/>
                </a:lnTo>
                <a:lnTo>
                  <a:pt x="6405867" y="1801139"/>
                </a:lnTo>
                <a:lnTo>
                  <a:pt x="6405867" y="1790344"/>
                </a:lnTo>
                <a:lnTo>
                  <a:pt x="5695848" y="1080516"/>
                </a:lnTo>
                <a:lnTo>
                  <a:pt x="5669216" y="1045679"/>
                </a:lnTo>
                <a:lnTo>
                  <a:pt x="5653252" y="1006424"/>
                </a:lnTo>
                <a:lnTo>
                  <a:pt x="5647931" y="964971"/>
                </a:lnTo>
                <a:lnTo>
                  <a:pt x="5653252" y="923505"/>
                </a:lnTo>
                <a:lnTo>
                  <a:pt x="5669216" y="884262"/>
                </a:lnTo>
                <a:lnTo>
                  <a:pt x="5695848" y="849414"/>
                </a:lnTo>
                <a:lnTo>
                  <a:pt x="6405867" y="139090"/>
                </a:lnTo>
                <a:lnTo>
                  <a:pt x="6405867" y="128295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749547" y="1741355"/>
            <a:ext cx="845185" cy="1008380"/>
          </a:xfrm>
          <a:custGeom>
            <a:avLst/>
            <a:gdLst/>
            <a:ahLst/>
            <a:cxnLst/>
            <a:rect l="l" t="t" r="r" b="b"/>
            <a:pathLst>
              <a:path w="845184" h="1008380">
                <a:moveTo>
                  <a:pt x="594529" y="1008379"/>
                </a:moveTo>
                <a:lnTo>
                  <a:pt x="56674" y="1008379"/>
                </a:lnTo>
                <a:lnTo>
                  <a:pt x="48268" y="1007109"/>
                </a:lnTo>
                <a:lnTo>
                  <a:pt x="44188" y="1005839"/>
                </a:lnTo>
                <a:lnTo>
                  <a:pt x="36273" y="1002029"/>
                </a:lnTo>
                <a:lnTo>
                  <a:pt x="32514" y="1000759"/>
                </a:lnTo>
                <a:lnTo>
                  <a:pt x="25394" y="995679"/>
                </a:lnTo>
                <a:lnTo>
                  <a:pt x="22101" y="993139"/>
                </a:lnTo>
                <a:lnTo>
                  <a:pt x="16048" y="986789"/>
                </a:lnTo>
                <a:lnTo>
                  <a:pt x="13347" y="982979"/>
                </a:lnTo>
                <a:lnTo>
                  <a:pt x="8593" y="976629"/>
                </a:lnTo>
                <a:lnTo>
                  <a:pt x="0" y="947419"/>
                </a:lnTo>
                <a:lnTo>
                  <a:pt x="8" y="59689"/>
                </a:lnTo>
                <a:lnTo>
                  <a:pt x="16110" y="21589"/>
                </a:lnTo>
                <a:lnTo>
                  <a:pt x="22164" y="15239"/>
                </a:lnTo>
                <a:lnTo>
                  <a:pt x="25456" y="12699"/>
                </a:lnTo>
                <a:lnTo>
                  <a:pt x="32572" y="7619"/>
                </a:lnTo>
                <a:lnTo>
                  <a:pt x="36327" y="6349"/>
                </a:lnTo>
                <a:lnTo>
                  <a:pt x="44232" y="2539"/>
                </a:lnTo>
                <a:lnTo>
                  <a:pt x="48305" y="1269"/>
                </a:lnTo>
                <a:lnTo>
                  <a:pt x="56695" y="0"/>
                </a:lnTo>
                <a:lnTo>
                  <a:pt x="594531" y="0"/>
                </a:lnTo>
                <a:lnTo>
                  <a:pt x="602948" y="1269"/>
                </a:lnTo>
                <a:lnTo>
                  <a:pt x="607034" y="2539"/>
                </a:lnTo>
                <a:lnTo>
                  <a:pt x="614962" y="6349"/>
                </a:lnTo>
                <a:lnTo>
                  <a:pt x="618728" y="7619"/>
                </a:lnTo>
                <a:lnTo>
                  <a:pt x="625862" y="12699"/>
                </a:lnTo>
                <a:lnTo>
                  <a:pt x="629162" y="15239"/>
                </a:lnTo>
                <a:lnTo>
                  <a:pt x="635229" y="21589"/>
                </a:lnTo>
                <a:lnTo>
                  <a:pt x="637937" y="25399"/>
                </a:lnTo>
                <a:lnTo>
                  <a:pt x="642702" y="31749"/>
                </a:lnTo>
                <a:lnTo>
                  <a:pt x="644043" y="34289"/>
                </a:lnTo>
                <a:lnTo>
                  <a:pt x="57198" y="34289"/>
                </a:lnTo>
                <a:lnTo>
                  <a:pt x="49661" y="38099"/>
                </a:lnTo>
                <a:lnTo>
                  <a:pt x="34461" y="60959"/>
                </a:lnTo>
                <a:lnTo>
                  <a:pt x="34465" y="631189"/>
                </a:lnTo>
                <a:lnTo>
                  <a:pt x="34582" y="952499"/>
                </a:lnTo>
                <a:lnTo>
                  <a:pt x="37598" y="958849"/>
                </a:lnTo>
                <a:lnTo>
                  <a:pt x="48009" y="969009"/>
                </a:lnTo>
                <a:lnTo>
                  <a:pt x="53216" y="972819"/>
                </a:lnTo>
                <a:lnTo>
                  <a:pt x="59258" y="974089"/>
                </a:lnTo>
                <a:lnTo>
                  <a:pt x="644015" y="974089"/>
                </a:lnTo>
                <a:lnTo>
                  <a:pt x="642674" y="976629"/>
                </a:lnTo>
                <a:lnTo>
                  <a:pt x="637909" y="982979"/>
                </a:lnTo>
                <a:lnTo>
                  <a:pt x="635202" y="986789"/>
                </a:lnTo>
                <a:lnTo>
                  <a:pt x="629139" y="993139"/>
                </a:lnTo>
                <a:lnTo>
                  <a:pt x="625841" y="995679"/>
                </a:lnTo>
                <a:lnTo>
                  <a:pt x="618712" y="1000759"/>
                </a:lnTo>
                <a:lnTo>
                  <a:pt x="614949" y="1002029"/>
                </a:lnTo>
                <a:lnTo>
                  <a:pt x="607026" y="1005839"/>
                </a:lnTo>
                <a:lnTo>
                  <a:pt x="602942" y="1007109"/>
                </a:lnTo>
                <a:lnTo>
                  <a:pt x="594529" y="1008379"/>
                </a:lnTo>
                <a:close/>
              </a:path>
              <a:path w="845184" h="1008380">
                <a:moveTo>
                  <a:pt x="639820" y="236219"/>
                </a:moveTo>
                <a:lnTo>
                  <a:pt x="571361" y="236219"/>
                </a:lnTo>
                <a:lnTo>
                  <a:pt x="593876" y="223519"/>
                </a:lnTo>
                <a:lnTo>
                  <a:pt x="618555" y="208279"/>
                </a:lnTo>
                <a:lnTo>
                  <a:pt x="616857" y="133349"/>
                </a:lnTo>
                <a:lnTo>
                  <a:pt x="616764" y="55879"/>
                </a:lnTo>
                <a:lnTo>
                  <a:pt x="613747" y="49529"/>
                </a:lnTo>
                <a:lnTo>
                  <a:pt x="607683" y="43179"/>
                </a:lnTo>
                <a:lnTo>
                  <a:pt x="603305" y="38099"/>
                </a:lnTo>
                <a:lnTo>
                  <a:pt x="598058" y="35559"/>
                </a:lnTo>
                <a:lnTo>
                  <a:pt x="591940" y="34289"/>
                </a:lnTo>
                <a:lnTo>
                  <a:pt x="644043" y="34289"/>
                </a:lnTo>
                <a:lnTo>
                  <a:pt x="651322" y="140969"/>
                </a:lnTo>
                <a:lnTo>
                  <a:pt x="651434" y="158749"/>
                </a:lnTo>
                <a:lnTo>
                  <a:pt x="651518" y="189229"/>
                </a:lnTo>
                <a:lnTo>
                  <a:pt x="721433" y="189229"/>
                </a:lnTo>
                <a:lnTo>
                  <a:pt x="705171" y="198119"/>
                </a:lnTo>
                <a:lnTo>
                  <a:pt x="697063" y="203199"/>
                </a:lnTo>
                <a:lnTo>
                  <a:pt x="639820" y="236219"/>
                </a:lnTo>
                <a:close/>
              </a:path>
              <a:path w="845184" h="1008380">
                <a:moveTo>
                  <a:pt x="520744" y="795019"/>
                </a:moveTo>
                <a:lnTo>
                  <a:pt x="130453" y="795019"/>
                </a:lnTo>
                <a:lnTo>
                  <a:pt x="126932" y="793749"/>
                </a:lnTo>
                <a:lnTo>
                  <a:pt x="119961" y="792479"/>
                </a:lnTo>
                <a:lnTo>
                  <a:pt x="87067" y="767079"/>
                </a:lnTo>
                <a:lnTo>
                  <a:pt x="85404" y="764539"/>
                </a:lnTo>
                <a:lnTo>
                  <a:pt x="82695" y="758189"/>
                </a:lnTo>
                <a:lnTo>
                  <a:pt x="81673" y="754379"/>
                </a:lnTo>
                <a:lnTo>
                  <a:pt x="80297" y="746759"/>
                </a:lnTo>
                <a:lnTo>
                  <a:pt x="79955" y="744219"/>
                </a:lnTo>
                <a:lnTo>
                  <a:pt x="79958" y="124459"/>
                </a:lnTo>
                <a:lnTo>
                  <a:pt x="87106" y="101599"/>
                </a:lnTo>
                <a:lnTo>
                  <a:pt x="91058" y="95249"/>
                </a:lnTo>
                <a:lnTo>
                  <a:pt x="127052" y="74929"/>
                </a:lnTo>
                <a:lnTo>
                  <a:pt x="130576" y="73659"/>
                </a:lnTo>
                <a:lnTo>
                  <a:pt x="517188" y="73659"/>
                </a:lnTo>
                <a:lnTo>
                  <a:pt x="528012" y="74929"/>
                </a:lnTo>
                <a:lnTo>
                  <a:pt x="538004" y="78739"/>
                </a:lnTo>
                <a:lnTo>
                  <a:pt x="547165" y="82549"/>
                </a:lnTo>
                <a:lnTo>
                  <a:pt x="555494" y="90169"/>
                </a:lnTo>
                <a:lnTo>
                  <a:pt x="562123" y="97789"/>
                </a:lnTo>
                <a:lnTo>
                  <a:pt x="566874" y="106679"/>
                </a:lnTo>
                <a:lnTo>
                  <a:pt x="568587" y="111759"/>
                </a:lnTo>
                <a:lnTo>
                  <a:pt x="129583" y="111759"/>
                </a:lnTo>
                <a:lnTo>
                  <a:pt x="125699" y="114299"/>
                </a:lnTo>
                <a:lnTo>
                  <a:pt x="119239" y="120649"/>
                </a:lnTo>
                <a:lnTo>
                  <a:pt x="117627" y="124459"/>
                </a:lnTo>
                <a:lnTo>
                  <a:pt x="117747" y="542289"/>
                </a:lnTo>
                <a:lnTo>
                  <a:pt x="117777" y="744219"/>
                </a:lnTo>
                <a:lnTo>
                  <a:pt x="119389" y="749299"/>
                </a:lnTo>
                <a:lnTo>
                  <a:pt x="124915" y="754379"/>
                </a:lnTo>
                <a:lnTo>
                  <a:pt x="127684" y="755649"/>
                </a:lnTo>
                <a:lnTo>
                  <a:pt x="130910" y="756919"/>
                </a:lnTo>
                <a:lnTo>
                  <a:pt x="568930" y="756919"/>
                </a:lnTo>
                <a:lnTo>
                  <a:pt x="568587" y="758189"/>
                </a:lnTo>
                <a:lnTo>
                  <a:pt x="565862" y="764539"/>
                </a:lnTo>
                <a:lnTo>
                  <a:pt x="564192" y="767079"/>
                </a:lnTo>
                <a:lnTo>
                  <a:pt x="560240" y="773429"/>
                </a:lnTo>
                <a:lnTo>
                  <a:pt x="524266" y="793749"/>
                </a:lnTo>
                <a:lnTo>
                  <a:pt x="520744" y="795019"/>
                </a:lnTo>
                <a:close/>
              </a:path>
              <a:path w="845184" h="1008380">
                <a:moveTo>
                  <a:pt x="420291" y="674369"/>
                </a:moveTo>
                <a:lnTo>
                  <a:pt x="413057" y="674369"/>
                </a:lnTo>
                <a:lnTo>
                  <a:pt x="406835" y="673099"/>
                </a:lnTo>
                <a:lnTo>
                  <a:pt x="390534" y="627379"/>
                </a:lnTo>
                <a:lnTo>
                  <a:pt x="384575" y="598169"/>
                </a:lnTo>
                <a:lnTo>
                  <a:pt x="378664" y="570229"/>
                </a:lnTo>
                <a:lnTo>
                  <a:pt x="372892" y="542289"/>
                </a:lnTo>
                <a:lnTo>
                  <a:pt x="372669" y="539749"/>
                </a:lnTo>
                <a:lnTo>
                  <a:pt x="371675" y="537209"/>
                </a:lnTo>
                <a:lnTo>
                  <a:pt x="368144" y="533399"/>
                </a:lnTo>
                <a:lnTo>
                  <a:pt x="363594" y="533399"/>
                </a:lnTo>
                <a:lnTo>
                  <a:pt x="357685" y="532129"/>
                </a:lnTo>
                <a:lnTo>
                  <a:pt x="351921" y="529589"/>
                </a:lnTo>
                <a:lnTo>
                  <a:pt x="340685" y="525779"/>
                </a:lnTo>
                <a:lnTo>
                  <a:pt x="335296" y="523239"/>
                </a:lnTo>
                <a:lnTo>
                  <a:pt x="324977" y="516889"/>
                </a:lnTo>
                <a:lnTo>
                  <a:pt x="320124" y="513079"/>
                </a:lnTo>
                <a:lnTo>
                  <a:pt x="311029" y="505459"/>
                </a:lnTo>
                <a:lnTo>
                  <a:pt x="306855" y="500379"/>
                </a:lnTo>
                <a:lnTo>
                  <a:pt x="299254" y="491489"/>
                </a:lnTo>
                <a:lnTo>
                  <a:pt x="282065" y="453389"/>
                </a:lnTo>
                <a:lnTo>
                  <a:pt x="279627" y="435609"/>
                </a:lnTo>
                <a:lnTo>
                  <a:pt x="279729" y="422909"/>
                </a:lnTo>
                <a:lnTo>
                  <a:pt x="290791" y="383539"/>
                </a:lnTo>
                <a:lnTo>
                  <a:pt x="300302" y="368299"/>
                </a:lnTo>
                <a:lnTo>
                  <a:pt x="308059" y="358139"/>
                </a:lnTo>
                <a:lnTo>
                  <a:pt x="342301" y="334009"/>
                </a:lnTo>
                <a:lnTo>
                  <a:pt x="387256" y="323849"/>
                </a:lnTo>
                <a:lnTo>
                  <a:pt x="397040" y="321309"/>
                </a:lnTo>
                <a:lnTo>
                  <a:pt x="409462" y="318769"/>
                </a:lnTo>
                <a:lnTo>
                  <a:pt x="411197" y="318769"/>
                </a:lnTo>
                <a:lnTo>
                  <a:pt x="412933" y="317499"/>
                </a:lnTo>
                <a:lnTo>
                  <a:pt x="414916" y="317499"/>
                </a:lnTo>
                <a:lnTo>
                  <a:pt x="448778" y="306069"/>
                </a:lnTo>
                <a:lnTo>
                  <a:pt x="459668" y="300989"/>
                </a:lnTo>
                <a:lnTo>
                  <a:pt x="462643" y="299719"/>
                </a:lnTo>
                <a:lnTo>
                  <a:pt x="467973" y="297179"/>
                </a:lnTo>
                <a:lnTo>
                  <a:pt x="496687" y="280669"/>
                </a:lnTo>
                <a:lnTo>
                  <a:pt x="513665" y="270509"/>
                </a:lnTo>
                <a:lnTo>
                  <a:pt x="533675" y="259079"/>
                </a:lnTo>
                <a:lnTo>
                  <a:pt x="533675" y="128269"/>
                </a:lnTo>
                <a:lnTo>
                  <a:pt x="533530" y="124459"/>
                </a:lnTo>
                <a:lnTo>
                  <a:pt x="532276" y="120649"/>
                </a:lnTo>
                <a:lnTo>
                  <a:pt x="527302" y="115569"/>
                </a:lnTo>
                <a:lnTo>
                  <a:pt x="524135" y="113029"/>
                </a:lnTo>
                <a:lnTo>
                  <a:pt x="520287" y="111759"/>
                </a:lnTo>
                <a:lnTo>
                  <a:pt x="568587" y="111759"/>
                </a:lnTo>
                <a:lnTo>
                  <a:pt x="569871" y="115569"/>
                </a:lnTo>
                <a:lnTo>
                  <a:pt x="571113" y="125729"/>
                </a:lnTo>
                <a:lnTo>
                  <a:pt x="571361" y="125729"/>
                </a:lnTo>
                <a:lnTo>
                  <a:pt x="571361" y="236219"/>
                </a:lnTo>
                <a:lnTo>
                  <a:pt x="639820" y="236219"/>
                </a:lnTo>
                <a:lnTo>
                  <a:pt x="476899" y="330199"/>
                </a:lnTo>
                <a:lnTo>
                  <a:pt x="474892" y="331469"/>
                </a:lnTo>
                <a:lnTo>
                  <a:pt x="473404" y="332739"/>
                </a:lnTo>
                <a:lnTo>
                  <a:pt x="472436" y="335279"/>
                </a:lnTo>
                <a:lnTo>
                  <a:pt x="471846" y="336549"/>
                </a:lnTo>
                <a:lnTo>
                  <a:pt x="471680" y="337819"/>
                </a:lnTo>
                <a:lnTo>
                  <a:pt x="471940" y="340359"/>
                </a:lnTo>
                <a:lnTo>
                  <a:pt x="472183" y="341629"/>
                </a:lnTo>
                <a:lnTo>
                  <a:pt x="472431" y="342899"/>
                </a:lnTo>
                <a:lnTo>
                  <a:pt x="472808" y="342899"/>
                </a:lnTo>
                <a:lnTo>
                  <a:pt x="473448" y="345439"/>
                </a:lnTo>
                <a:lnTo>
                  <a:pt x="439337" y="345439"/>
                </a:lnTo>
                <a:lnTo>
                  <a:pt x="418821" y="350519"/>
                </a:lnTo>
                <a:lnTo>
                  <a:pt x="408691" y="351789"/>
                </a:lnTo>
                <a:lnTo>
                  <a:pt x="398057" y="354329"/>
                </a:lnTo>
                <a:lnTo>
                  <a:pt x="396693" y="354329"/>
                </a:lnTo>
                <a:lnTo>
                  <a:pt x="359503" y="364489"/>
                </a:lnTo>
                <a:lnTo>
                  <a:pt x="327153" y="387349"/>
                </a:lnTo>
                <a:lnTo>
                  <a:pt x="312761" y="424179"/>
                </a:lnTo>
                <a:lnTo>
                  <a:pt x="312566" y="431799"/>
                </a:lnTo>
                <a:lnTo>
                  <a:pt x="314603" y="447039"/>
                </a:lnTo>
                <a:lnTo>
                  <a:pt x="334084" y="482599"/>
                </a:lnTo>
                <a:lnTo>
                  <a:pt x="367690" y="500379"/>
                </a:lnTo>
                <a:lnTo>
                  <a:pt x="630958" y="500379"/>
                </a:lnTo>
                <a:lnTo>
                  <a:pt x="721608" y="513079"/>
                </a:lnTo>
                <a:lnTo>
                  <a:pt x="756194" y="516889"/>
                </a:lnTo>
                <a:lnTo>
                  <a:pt x="765895" y="518159"/>
                </a:lnTo>
                <a:lnTo>
                  <a:pt x="473902" y="518159"/>
                </a:lnTo>
                <a:lnTo>
                  <a:pt x="473924" y="519429"/>
                </a:lnTo>
                <a:lnTo>
                  <a:pt x="475300" y="525779"/>
                </a:lnTo>
                <a:lnTo>
                  <a:pt x="437974" y="525779"/>
                </a:lnTo>
                <a:lnTo>
                  <a:pt x="434751" y="527049"/>
                </a:lnTo>
                <a:lnTo>
                  <a:pt x="431776" y="527049"/>
                </a:lnTo>
                <a:lnTo>
                  <a:pt x="430288" y="528319"/>
                </a:lnTo>
                <a:lnTo>
                  <a:pt x="427685" y="528319"/>
                </a:lnTo>
                <a:lnTo>
                  <a:pt x="412561" y="532129"/>
                </a:lnTo>
                <a:lnTo>
                  <a:pt x="404875" y="533399"/>
                </a:lnTo>
                <a:lnTo>
                  <a:pt x="410469" y="560069"/>
                </a:lnTo>
                <a:lnTo>
                  <a:pt x="421471" y="612139"/>
                </a:lnTo>
                <a:lnTo>
                  <a:pt x="427065" y="638809"/>
                </a:lnTo>
                <a:lnTo>
                  <a:pt x="498691" y="638809"/>
                </a:lnTo>
                <a:lnTo>
                  <a:pt x="499356" y="646429"/>
                </a:lnTo>
                <a:lnTo>
                  <a:pt x="497199" y="652779"/>
                </a:lnTo>
                <a:lnTo>
                  <a:pt x="491740" y="657859"/>
                </a:lnTo>
                <a:lnTo>
                  <a:pt x="482725" y="660399"/>
                </a:lnTo>
                <a:lnTo>
                  <a:pt x="482106" y="660399"/>
                </a:lnTo>
                <a:lnTo>
                  <a:pt x="474544" y="662939"/>
                </a:lnTo>
                <a:lnTo>
                  <a:pt x="459296" y="665479"/>
                </a:lnTo>
                <a:lnTo>
                  <a:pt x="450461" y="668019"/>
                </a:lnTo>
                <a:lnTo>
                  <a:pt x="441615" y="669289"/>
                </a:lnTo>
                <a:lnTo>
                  <a:pt x="432746" y="671829"/>
                </a:lnTo>
                <a:lnTo>
                  <a:pt x="423842" y="673099"/>
                </a:lnTo>
                <a:lnTo>
                  <a:pt x="420291" y="674369"/>
                </a:lnTo>
                <a:close/>
              </a:path>
              <a:path w="845184" h="1008380">
                <a:moveTo>
                  <a:pt x="721433" y="189229"/>
                </a:moveTo>
                <a:lnTo>
                  <a:pt x="651518" y="189229"/>
                </a:lnTo>
                <a:lnTo>
                  <a:pt x="653923" y="187959"/>
                </a:lnTo>
                <a:lnTo>
                  <a:pt x="656278" y="185419"/>
                </a:lnTo>
                <a:lnTo>
                  <a:pt x="658757" y="184149"/>
                </a:lnTo>
                <a:lnTo>
                  <a:pt x="690121" y="166369"/>
                </a:lnTo>
                <a:lnTo>
                  <a:pt x="723219" y="146049"/>
                </a:lnTo>
                <a:lnTo>
                  <a:pt x="732786" y="140969"/>
                </a:lnTo>
                <a:lnTo>
                  <a:pt x="750864" y="129539"/>
                </a:lnTo>
                <a:lnTo>
                  <a:pt x="752104" y="129539"/>
                </a:lnTo>
                <a:lnTo>
                  <a:pt x="758406" y="158749"/>
                </a:lnTo>
                <a:lnTo>
                  <a:pt x="763751" y="184149"/>
                </a:lnTo>
                <a:lnTo>
                  <a:pt x="729542" y="184149"/>
                </a:lnTo>
                <a:lnTo>
                  <a:pt x="721433" y="189229"/>
                </a:lnTo>
                <a:close/>
              </a:path>
              <a:path w="845184" h="1008380">
                <a:moveTo>
                  <a:pt x="835196" y="523239"/>
                </a:moveTo>
                <a:lnTo>
                  <a:pt x="800822" y="523239"/>
                </a:lnTo>
                <a:lnTo>
                  <a:pt x="758426" y="321309"/>
                </a:lnTo>
                <a:lnTo>
                  <a:pt x="750120" y="281939"/>
                </a:lnTo>
                <a:lnTo>
                  <a:pt x="749128" y="278129"/>
                </a:lnTo>
                <a:lnTo>
                  <a:pt x="748261" y="273049"/>
                </a:lnTo>
                <a:lnTo>
                  <a:pt x="747269" y="269239"/>
                </a:lnTo>
                <a:lnTo>
                  <a:pt x="743716" y="251459"/>
                </a:lnTo>
                <a:lnTo>
                  <a:pt x="736565" y="218439"/>
                </a:lnTo>
                <a:lnTo>
                  <a:pt x="733013" y="200659"/>
                </a:lnTo>
                <a:lnTo>
                  <a:pt x="731773" y="195579"/>
                </a:lnTo>
                <a:lnTo>
                  <a:pt x="729542" y="184149"/>
                </a:lnTo>
                <a:lnTo>
                  <a:pt x="763751" y="184149"/>
                </a:lnTo>
                <a:lnTo>
                  <a:pt x="770966" y="218439"/>
                </a:lnTo>
                <a:lnTo>
                  <a:pt x="777269" y="248919"/>
                </a:lnTo>
                <a:lnTo>
                  <a:pt x="835196" y="523239"/>
                </a:lnTo>
                <a:close/>
              </a:path>
              <a:path w="845184" h="1008380">
                <a:moveTo>
                  <a:pt x="630958" y="500379"/>
                </a:moveTo>
                <a:lnTo>
                  <a:pt x="387975" y="500379"/>
                </a:lnTo>
                <a:lnTo>
                  <a:pt x="419627" y="496569"/>
                </a:lnTo>
                <a:lnTo>
                  <a:pt x="420866" y="495299"/>
                </a:lnTo>
                <a:lnTo>
                  <a:pt x="423346" y="495299"/>
                </a:lnTo>
                <a:lnTo>
                  <a:pt x="444482" y="491489"/>
                </a:lnTo>
                <a:lnTo>
                  <a:pt x="455178" y="490219"/>
                </a:lnTo>
                <a:lnTo>
                  <a:pt x="465990" y="487679"/>
                </a:lnTo>
                <a:lnTo>
                  <a:pt x="469337" y="487679"/>
                </a:lnTo>
                <a:lnTo>
                  <a:pt x="439337" y="345439"/>
                </a:lnTo>
                <a:lnTo>
                  <a:pt x="473448" y="345439"/>
                </a:lnTo>
                <a:lnTo>
                  <a:pt x="476006" y="355599"/>
                </a:lnTo>
                <a:lnTo>
                  <a:pt x="481842" y="383539"/>
                </a:lnTo>
                <a:lnTo>
                  <a:pt x="489979" y="422909"/>
                </a:lnTo>
                <a:lnTo>
                  <a:pt x="500081" y="473709"/>
                </a:lnTo>
                <a:lnTo>
                  <a:pt x="501320" y="476249"/>
                </a:lnTo>
                <a:lnTo>
                  <a:pt x="502684" y="478789"/>
                </a:lnTo>
                <a:lnTo>
                  <a:pt x="504048" y="482599"/>
                </a:lnTo>
                <a:lnTo>
                  <a:pt x="630958" y="500379"/>
                </a:lnTo>
                <a:close/>
              </a:path>
              <a:path w="845184" h="1008380">
                <a:moveTo>
                  <a:pt x="568930" y="756919"/>
                </a:moveTo>
                <a:lnTo>
                  <a:pt x="521689" y="756919"/>
                </a:lnTo>
                <a:lnTo>
                  <a:pt x="525573" y="754379"/>
                </a:lnTo>
                <a:lnTo>
                  <a:pt x="528841" y="751839"/>
                </a:lnTo>
                <a:lnTo>
                  <a:pt x="532057" y="749299"/>
                </a:lnTo>
                <a:lnTo>
                  <a:pt x="533668" y="744219"/>
                </a:lnTo>
                <a:lnTo>
                  <a:pt x="533675" y="525779"/>
                </a:lnTo>
                <a:lnTo>
                  <a:pt x="520493" y="524509"/>
                </a:lnTo>
                <a:lnTo>
                  <a:pt x="507333" y="521969"/>
                </a:lnTo>
                <a:lnTo>
                  <a:pt x="480990" y="518159"/>
                </a:lnTo>
                <a:lnTo>
                  <a:pt x="765895" y="518159"/>
                </a:lnTo>
                <a:lnTo>
                  <a:pt x="775595" y="519429"/>
                </a:lnTo>
                <a:lnTo>
                  <a:pt x="794996" y="523239"/>
                </a:lnTo>
                <a:lnTo>
                  <a:pt x="835196" y="523239"/>
                </a:lnTo>
                <a:lnTo>
                  <a:pt x="836805" y="530859"/>
                </a:lnTo>
                <a:lnTo>
                  <a:pt x="571361" y="530859"/>
                </a:lnTo>
                <a:lnTo>
                  <a:pt x="571358" y="744219"/>
                </a:lnTo>
                <a:lnTo>
                  <a:pt x="571008" y="748029"/>
                </a:lnTo>
                <a:lnTo>
                  <a:pt x="569616" y="754379"/>
                </a:lnTo>
                <a:lnTo>
                  <a:pt x="568930" y="756919"/>
                </a:lnTo>
                <a:close/>
              </a:path>
              <a:path w="845184" h="1008380">
                <a:moveTo>
                  <a:pt x="498691" y="638809"/>
                </a:moveTo>
                <a:lnTo>
                  <a:pt x="427189" y="638809"/>
                </a:lnTo>
                <a:lnTo>
                  <a:pt x="457189" y="632459"/>
                </a:lnTo>
                <a:lnTo>
                  <a:pt x="459296" y="631189"/>
                </a:lnTo>
                <a:lnTo>
                  <a:pt x="463511" y="631189"/>
                </a:lnTo>
                <a:lnTo>
                  <a:pt x="452307" y="577849"/>
                </a:lnTo>
                <a:lnTo>
                  <a:pt x="441197" y="525779"/>
                </a:lnTo>
                <a:lnTo>
                  <a:pt x="475300" y="525779"/>
                </a:lnTo>
                <a:lnTo>
                  <a:pt x="480252" y="548639"/>
                </a:lnTo>
                <a:lnTo>
                  <a:pt x="492490" y="607059"/>
                </a:lnTo>
                <a:lnTo>
                  <a:pt x="498469" y="636269"/>
                </a:lnTo>
                <a:lnTo>
                  <a:pt x="498691" y="638809"/>
                </a:lnTo>
                <a:close/>
              </a:path>
              <a:path w="845184" h="1008380">
                <a:moveTo>
                  <a:pt x="644015" y="974089"/>
                </a:moveTo>
                <a:lnTo>
                  <a:pt x="594466" y="974089"/>
                </a:lnTo>
                <a:lnTo>
                  <a:pt x="601739" y="971549"/>
                </a:lnTo>
                <a:lnTo>
                  <a:pt x="613847" y="958849"/>
                </a:lnTo>
                <a:lnTo>
                  <a:pt x="616863" y="952499"/>
                </a:lnTo>
                <a:lnTo>
                  <a:pt x="616857" y="537209"/>
                </a:lnTo>
                <a:lnTo>
                  <a:pt x="571361" y="530859"/>
                </a:lnTo>
                <a:lnTo>
                  <a:pt x="836805" y="530859"/>
                </a:lnTo>
                <a:lnTo>
                  <a:pt x="838950" y="541019"/>
                </a:lnTo>
                <a:lnTo>
                  <a:pt x="651319" y="541019"/>
                </a:lnTo>
                <a:lnTo>
                  <a:pt x="651314" y="947419"/>
                </a:lnTo>
                <a:lnTo>
                  <a:pt x="650892" y="952499"/>
                </a:lnTo>
                <a:lnTo>
                  <a:pt x="649213" y="960119"/>
                </a:lnTo>
                <a:lnTo>
                  <a:pt x="647971" y="963929"/>
                </a:lnTo>
                <a:lnTo>
                  <a:pt x="644686" y="972819"/>
                </a:lnTo>
                <a:lnTo>
                  <a:pt x="644015" y="974089"/>
                </a:lnTo>
                <a:close/>
              </a:path>
              <a:path w="845184" h="1008380">
                <a:moveTo>
                  <a:pt x="844582" y="567689"/>
                </a:moveTo>
                <a:lnTo>
                  <a:pt x="802310" y="561339"/>
                </a:lnTo>
                <a:lnTo>
                  <a:pt x="651319" y="541019"/>
                </a:lnTo>
                <a:lnTo>
                  <a:pt x="838950" y="541019"/>
                </a:lnTo>
                <a:lnTo>
                  <a:pt x="844582" y="567689"/>
                </a:lnTo>
                <a:close/>
              </a:path>
              <a:path w="845184" h="1008380">
                <a:moveTo>
                  <a:pt x="339814" y="828039"/>
                </a:moveTo>
                <a:lnTo>
                  <a:pt x="311507" y="828039"/>
                </a:lnTo>
                <a:lnTo>
                  <a:pt x="318532" y="826769"/>
                </a:lnTo>
                <a:lnTo>
                  <a:pt x="322079" y="825499"/>
                </a:lnTo>
                <a:lnTo>
                  <a:pt x="329242" y="825499"/>
                </a:lnTo>
                <a:lnTo>
                  <a:pt x="332789" y="826769"/>
                </a:lnTo>
                <a:lnTo>
                  <a:pt x="339814" y="828039"/>
                </a:lnTo>
                <a:close/>
              </a:path>
              <a:path w="845184" h="1008380">
                <a:moveTo>
                  <a:pt x="332789" y="934719"/>
                </a:moveTo>
                <a:lnTo>
                  <a:pt x="318532" y="934719"/>
                </a:lnTo>
                <a:lnTo>
                  <a:pt x="311507" y="933449"/>
                </a:lnTo>
                <a:lnTo>
                  <a:pt x="308096" y="932179"/>
                </a:lnTo>
                <a:lnTo>
                  <a:pt x="301478" y="929639"/>
                </a:lnTo>
                <a:lnTo>
                  <a:pt x="298335" y="928369"/>
                </a:lnTo>
                <a:lnTo>
                  <a:pt x="292379" y="923289"/>
                </a:lnTo>
                <a:lnTo>
                  <a:pt x="289624" y="922019"/>
                </a:lnTo>
                <a:lnTo>
                  <a:pt x="284559" y="916939"/>
                </a:lnTo>
                <a:lnTo>
                  <a:pt x="282298" y="913129"/>
                </a:lnTo>
                <a:lnTo>
                  <a:pt x="278318" y="908049"/>
                </a:lnTo>
                <a:lnTo>
                  <a:pt x="271115" y="883919"/>
                </a:lnTo>
                <a:lnTo>
                  <a:pt x="271115" y="876299"/>
                </a:lnTo>
                <a:lnTo>
                  <a:pt x="278318" y="853439"/>
                </a:lnTo>
                <a:lnTo>
                  <a:pt x="282298" y="847089"/>
                </a:lnTo>
                <a:lnTo>
                  <a:pt x="301478" y="831849"/>
                </a:lnTo>
                <a:lnTo>
                  <a:pt x="308096" y="828039"/>
                </a:lnTo>
                <a:lnTo>
                  <a:pt x="343225" y="828039"/>
                </a:lnTo>
                <a:lnTo>
                  <a:pt x="349843" y="831849"/>
                </a:lnTo>
                <a:lnTo>
                  <a:pt x="352986" y="833119"/>
                </a:lnTo>
                <a:lnTo>
                  <a:pt x="373003" y="853439"/>
                </a:lnTo>
                <a:lnTo>
                  <a:pt x="374683" y="855979"/>
                </a:lnTo>
                <a:lnTo>
                  <a:pt x="375231" y="857249"/>
                </a:lnTo>
                <a:lnTo>
                  <a:pt x="319533" y="857249"/>
                </a:lnTo>
                <a:lnTo>
                  <a:pt x="313761" y="859789"/>
                </a:lnTo>
                <a:lnTo>
                  <a:pt x="302107" y="877569"/>
                </a:lnTo>
                <a:lnTo>
                  <a:pt x="302107" y="883919"/>
                </a:lnTo>
                <a:lnTo>
                  <a:pt x="322537" y="904239"/>
                </a:lnTo>
                <a:lnTo>
                  <a:pt x="374683" y="904239"/>
                </a:lnTo>
                <a:lnTo>
                  <a:pt x="373003" y="908049"/>
                </a:lnTo>
                <a:lnTo>
                  <a:pt x="369023" y="913129"/>
                </a:lnTo>
                <a:lnTo>
                  <a:pt x="366762" y="916939"/>
                </a:lnTo>
                <a:lnTo>
                  <a:pt x="361697" y="922019"/>
                </a:lnTo>
                <a:lnTo>
                  <a:pt x="358942" y="923289"/>
                </a:lnTo>
                <a:lnTo>
                  <a:pt x="352986" y="928369"/>
                </a:lnTo>
                <a:lnTo>
                  <a:pt x="349843" y="929639"/>
                </a:lnTo>
                <a:lnTo>
                  <a:pt x="343225" y="932179"/>
                </a:lnTo>
                <a:lnTo>
                  <a:pt x="339814" y="933449"/>
                </a:lnTo>
                <a:lnTo>
                  <a:pt x="332789" y="934719"/>
                </a:lnTo>
                <a:close/>
              </a:path>
              <a:path w="845184" h="1008380">
                <a:moveTo>
                  <a:pt x="374683" y="904239"/>
                </a:moveTo>
                <a:lnTo>
                  <a:pt x="328781" y="904239"/>
                </a:lnTo>
                <a:lnTo>
                  <a:pt x="331782" y="902969"/>
                </a:lnTo>
                <a:lnTo>
                  <a:pt x="337544" y="900429"/>
                </a:lnTo>
                <a:lnTo>
                  <a:pt x="349214" y="877569"/>
                </a:lnTo>
                <a:lnTo>
                  <a:pt x="348616" y="873759"/>
                </a:lnTo>
                <a:lnTo>
                  <a:pt x="331788" y="857249"/>
                </a:lnTo>
                <a:lnTo>
                  <a:pt x="375231" y="857249"/>
                </a:lnTo>
                <a:lnTo>
                  <a:pt x="377424" y="862329"/>
                </a:lnTo>
                <a:lnTo>
                  <a:pt x="378459" y="866139"/>
                </a:lnTo>
                <a:lnTo>
                  <a:pt x="379856" y="873759"/>
                </a:lnTo>
                <a:lnTo>
                  <a:pt x="380206" y="876299"/>
                </a:lnTo>
                <a:lnTo>
                  <a:pt x="380206" y="883919"/>
                </a:lnTo>
                <a:lnTo>
                  <a:pt x="379856" y="887729"/>
                </a:lnTo>
                <a:lnTo>
                  <a:pt x="378459" y="894079"/>
                </a:lnTo>
                <a:lnTo>
                  <a:pt x="377424" y="897889"/>
                </a:lnTo>
                <a:lnTo>
                  <a:pt x="374683" y="904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309180" y="5460072"/>
            <a:ext cx="6367145" cy="1905635"/>
          </a:xfrm>
          <a:custGeom>
            <a:avLst/>
            <a:gdLst/>
            <a:ahLst/>
            <a:cxnLst/>
            <a:rect l="l" t="t" r="r" b="b"/>
            <a:pathLst>
              <a:path w="6367144" h="1905634">
                <a:moveTo>
                  <a:pt x="466445" y="895146"/>
                </a:moveTo>
                <a:lnTo>
                  <a:pt x="449884" y="860056"/>
                </a:lnTo>
                <a:lnTo>
                  <a:pt x="421513" y="824230"/>
                </a:lnTo>
                <a:lnTo>
                  <a:pt x="273050" y="675665"/>
                </a:lnTo>
                <a:lnTo>
                  <a:pt x="205219" y="653884"/>
                </a:lnTo>
                <a:lnTo>
                  <a:pt x="172986" y="667181"/>
                </a:lnTo>
                <a:lnTo>
                  <a:pt x="149479" y="693534"/>
                </a:lnTo>
                <a:lnTo>
                  <a:pt x="140373" y="730580"/>
                </a:lnTo>
                <a:lnTo>
                  <a:pt x="140373" y="1198600"/>
                </a:lnTo>
                <a:lnTo>
                  <a:pt x="149479" y="1235659"/>
                </a:lnTo>
                <a:lnTo>
                  <a:pt x="165785" y="1253934"/>
                </a:lnTo>
                <a:lnTo>
                  <a:pt x="272364" y="1253934"/>
                </a:lnTo>
                <a:lnTo>
                  <a:pt x="273050" y="1253528"/>
                </a:lnTo>
                <a:lnTo>
                  <a:pt x="421513" y="1105052"/>
                </a:lnTo>
                <a:lnTo>
                  <a:pt x="449884" y="1069086"/>
                </a:lnTo>
                <a:lnTo>
                  <a:pt x="466445" y="1033907"/>
                </a:lnTo>
                <a:lnTo>
                  <a:pt x="466445" y="895146"/>
                </a:lnTo>
                <a:close/>
              </a:path>
              <a:path w="6367144" h="1905634">
                <a:moveTo>
                  <a:pt x="6366789" y="922108"/>
                </a:moveTo>
                <a:lnTo>
                  <a:pt x="5633631" y="177292"/>
                </a:lnTo>
                <a:lnTo>
                  <a:pt x="1166761" y="177292"/>
                </a:lnTo>
                <a:lnTo>
                  <a:pt x="1166761" y="964857"/>
                </a:lnTo>
                <a:lnTo>
                  <a:pt x="1163789" y="996073"/>
                </a:lnTo>
                <a:lnTo>
                  <a:pt x="1161554" y="1003630"/>
                </a:lnTo>
                <a:lnTo>
                  <a:pt x="1161554" y="926388"/>
                </a:lnTo>
                <a:lnTo>
                  <a:pt x="1163713" y="933602"/>
                </a:lnTo>
                <a:lnTo>
                  <a:pt x="1166761" y="964857"/>
                </a:lnTo>
                <a:lnTo>
                  <a:pt x="1166761" y="177292"/>
                </a:lnTo>
                <a:lnTo>
                  <a:pt x="1158646" y="177292"/>
                </a:lnTo>
                <a:lnTo>
                  <a:pt x="1158646" y="1013409"/>
                </a:lnTo>
                <a:lnTo>
                  <a:pt x="1154836" y="1026312"/>
                </a:lnTo>
                <a:lnTo>
                  <a:pt x="1148676" y="1037971"/>
                </a:lnTo>
                <a:lnTo>
                  <a:pt x="1158646" y="1013409"/>
                </a:lnTo>
                <a:lnTo>
                  <a:pt x="1158646" y="177292"/>
                </a:lnTo>
                <a:lnTo>
                  <a:pt x="1158125" y="177292"/>
                </a:lnTo>
                <a:lnTo>
                  <a:pt x="1158125" y="914920"/>
                </a:lnTo>
                <a:lnTo>
                  <a:pt x="1149248" y="893064"/>
                </a:lnTo>
                <a:lnTo>
                  <a:pt x="1154645" y="903262"/>
                </a:lnTo>
                <a:lnTo>
                  <a:pt x="1158125" y="914920"/>
                </a:lnTo>
                <a:lnTo>
                  <a:pt x="1158125" y="177292"/>
                </a:lnTo>
                <a:lnTo>
                  <a:pt x="1142631" y="177292"/>
                </a:lnTo>
                <a:lnTo>
                  <a:pt x="1142631" y="1049439"/>
                </a:lnTo>
                <a:lnTo>
                  <a:pt x="1139850" y="1054709"/>
                </a:lnTo>
                <a:lnTo>
                  <a:pt x="1122032" y="1076426"/>
                </a:lnTo>
                <a:lnTo>
                  <a:pt x="1142631" y="1049439"/>
                </a:lnTo>
                <a:lnTo>
                  <a:pt x="1142631" y="177292"/>
                </a:lnTo>
                <a:lnTo>
                  <a:pt x="1142047" y="177292"/>
                </a:lnTo>
                <a:lnTo>
                  <a:pt x="1142047" y="879436"/>
                </a:lnTo>
                <a:lnTo>
                  <a:pt x="1123391" y="854976"/>
                </a:lnTo>
                <a:lnTo>
                  <a:pt x="1139634" y="874852"/>
                </a:lnTo>
                <a:lnTo>
                  <a:pt x="1142047" y="879436"/>
                </a:lnTo>
                <a:lnTo>
                  <a:pt x="1142047" y="177292"/>
                </a:lnTo>
                <a:lnTo>
                  <a:pt x="446798" y="177292"/>
                </a:lnTo>
                <a:lnTo>
                  <a:pt x="317309" y="47840"/>
                </a:lnTo>
                <a:lnTo>
                  <a:pt x="282435" y="21259"/>
                </a:lnTo>
                <a:lnTo>
                  <a:pt x="243166" y="5308"/>
                </a:lnTo>
                <a:lnTo>
                  <a:pt x="201714" y="0"/>
                </a:lnTo>
                <a:lnTo>
                  <a:pt x="160274" y="5308"/>
                </a:lnTo>
                <a:lnTo>
                  <a:pt x="121031" y="21259"/>
                </a:lnTo>
                <a:lnTo>
                  <a:pt x="86194" y="47840"/>
                </a:lnTo>
                <a:lnTo>
                  <a:pt x="0" y="134035"/>
                </a:lnTo>
                <a:lnTo>
                  <a:pt x="715111" y="849261"/>
                </a:lnTo>
                <a:lnTo>
                  <a:pt x="741692" y="884097"/>
                </a:lnTo>
                <a:lnTo>
                  <a:pt x="757631" y="923353"/>
                </a:lnTo>
                <a:lnTo>
                  <a:pt x="762952" y="964806"/>
                </a:lnTo>
                <a:lnTo>
                  <a:pt x="757631" y="1006271"/>
                </a:lnTo>
                <a:lnTo>
                  <a:pt x="741692" y="1045527"/>
                </a:lnTo>
                <a:lnTo>
                  <a:pt x="715111" y="1080363"/>
                </a:lnTo>
                <a:lnTo>
                  <a:pt x="0" y="1796097"/>
                </a:lnTo>
                <a:lnTo>
                  <a:pt x="86093" y="1882292"/>
                </a:lnTo>
                <a:lnTo>
                  <a:pt x="116636" y="1905431"/>
                </a:lnTo>
                <a:lnTo>
                  <a:pt x="286689" y="1905431"/>
                </a:lnTo>
                <a:lnTo>
                  <a:pt x="317207" y="1882292"/>
                </a:lnTo>
                <a:lnTo>
                  <a:pt x="483514" y="1715947"/>
                </a:lnTo>
                <a:lnTo>
                  <a:pt x="5669153" y="1715947"/>
                </a:lnTo>
                <a:lnTo>
                  <a:pt x="6366789" y="1007592"/>
                </a:lnTo>
                <a:lnTo>
                  <a:pt x="6366789" y="922108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518353" y="7347902"/>
            <a:ext cx="6405880" cy="1905635"/>
          </a:xfrm>
          <a:custGeom>
            <a:avLst/>
            <a:gdLst/>
            <a:ahLst/>
            <a:cxnLst/>
            <a:rect l="l" t="t" r="r" b="b"/>
            <a:pathLst>
              <a:path w="6405880" h="1905634">
                <a:moveTo>
                  <a:pt x="6257747" y="688822"/>
                </a:moveTo>
                <a:lnTo>
                  <a:pt x="6238481" y="667232"/>
                </a:lnTo>
                <a:lnTo>
                  <a:pt x="6206261" y="653923"/>
                </a:lnTo>
                <a:lnTo>
                  <a:pt x="6171006" y="655980"/>
                </a:lnTo>
                <a:lnTo>
                  <a:pt x="5989967" y="824268"/>
                </a:lnTo>
                <a:lnTo>
                  <a:pt x="5961405" y="860234"/>
                </a:lnTo>
                <a:lnTo>
                  <a:pt x="5942368" y="900353"/>
                </a:lnTo>
                <a:lnTo>
                  <a:pt x="5932843" y="942962"/>
                </a:lnTo>
                <a:lnTo>
                  <a:pt x="5932843" y="986409"/>
                </a:lnTo>
                <a:lnTo>
                  <a:pt x="5942368" y="1029030"/>
                </a:lnTo>
                <a:lnTo>
                  <a:pt x="5961405" y="1069149"/>
                </a:lnTo>
                <a:lnTo>
                  <a:pt x="5989967" y="1105103"/>
                </a:lnTo>
                <a:lnTo>
                  <a:pt x="6138430" y="1253667"/>
                </a:lnTo>
                <a:lnTo>
                  <a:pt x="6138938" y="1253972"/>
                </a:lnTo>
                <a:lnTo>
                  <a:pt x="6245771" y="1253972"/>
                </a:lnTo>
                <a:lnTo>
                  <a:pt x="6257747" y="1240561"/>
                </a:lnTo>
                <a:lnTo>
                  <a:pt x="6257747" y="688822"/>
                </a:lnTo>
                <a:close/>
              </a:path>
              <a:path w="6405880" h="1905634">
                <a:moveTo>
                  <a:pt x="6405867" y="128282"/>
                </a:moveTo>
                <a:lnTo>
                  <a:pt x="6325057" y="47485"/>
                </a:lnTo>
                <a:lnTo>
                  <a:pt x="6290183" y="21069"/>
                </a:lnTo>
                <a:lnTo>
                  <a:pt x="6250914" y="5232"/>
                </a:lnTo>
                <a:lnTo>
                  <a:pt x="6209855" y="0"/>
                </a:lnTo>
                <a:lnTo>
                  <a:pt x="6209055" y="0"/>
                </a:lnTo>
                <a:lnTo>
                  <a:pt x="6167996" y="5232"/>
                </a:lnTo>
                <a:lnTo>
                  <a:pt x="6128728" y="21069"/>
                </a:lnTo>
                <a:lnTo>
                  <a:pt x="6093853" y="47485"/>
                </a:lnTo>
                <a:lnTo>
                  <a:pt x="5920232" y="221094"/>
                </a:lnTo>
                <a:lnTo>
                  <a:pt x="5920232" y="177342"/>
                </a:lnTo>
                <a:lnTo>
                  <a:pt x="5285994" y="177342"/>
                </a:lnTo>
                <a:lnTo>
                  <a:pt x="5285994" y="1072451"/>
                </a:lnTo>
                <a:lnTo>
                  <a:pt x="5271681" y="1054925"/>
                </a:lnTo>
                <a:lnTo>
                  <a:pt x="5269331" y="1050505"/>
                </a:lnTo>
                <a:lnTo>
                  <a:pt x="5285994" y="1072451"/>
                </a:lnTo>
                <a:lnTo>
                  <a:pt x="5285994" y="177342"/>
                </a:lnTo>
                <a:lnTo>
                  <a:pt x="5283136" y="177342"/>
                </a:lnTo>
                <a:lnTo>
                  <a:pt x="5283136" y="860856"/>
                </a:lnTo>
                <a:lnTo>
                  <a:pt x="5269522" y="878827"/>
                </a:lnTo>
                <a:lnTo>
                  <a:pt x="5271503" y="875068"/>
                </a:lnTo>
                <a:lnTo>
                  <a:pt x="5283136" y="860856"/>
                </a:lnTo>
                <a:lnTo>
                  <a:pt x="5283136" y="177342"/>
                </a:lnTo>
                <a:lnTo>
                  <a:pt x="5261495" y="177342"/>
                </a:lnTo>
                <a:lnTo>
                  <a:pt x="5261495" y="1035672"/>
                </a:lnTo>
                <a:lnTo>
                  <a:pt x="5256669" y="1026515"/>
                </a:lnTo>
                <a:lnTo>
                  <a:pt x="5253469" y="1015822"/>
                </a:lnTo>
                <a:lnTo>
                  <a:pt x="5261495" y="1035672"/>
                </a:lnTo>
                <a:lnTo>
                  <a:pt x="5261495" y="177342"/>
                </a:lnTo>
                <a:lnTo>
                  <a:pt x="5261305" y="177342"/>
                </a:lnTo>
                <a:lnTo>
                  <a:pt x="5261305" y="894397"/>
                </a:lnTo>
                <a:lnTo>
                  <a:pt x="5253418" y="913892"/>
                </a:lnTo>
                <a:lnTo>
                  <a:pt x="5256517" y="903465"/>
                </a:lnTo>
                <a:lnTo>
                  <a:pt x="5261305" y="894397"/>
                </a:lnTo>
                <a:lnTo>
                  <a:pt x="5261305" y="177342"/>
                </a:lnTo>
                <a:lnTo>
                  <a:pt x="5248795" y="177342"/>
                </a:lnTo>
                <a:lnTo>
                  <a:pt x="5248795" y="1000175"/>
                </a:lnTo>
                <a:lnTo>
                  <a:pt x="5247602" y="996175"/>
                </a:lnTo>
                <a:lnTo>
                  <a:pt x="5245366" y="973328"/>
                </a:lnTo>
                <a:lnTo>
                  <a:pt x="5248795" y="1000175"/>
                </a:lnTo>
                <a:lnTo>
                  <a:pt x="5248795" y="177342"/>
                </a:lnTo>
                <a:lnTo>
                  <a:pt x="5248783" y="929513"/>
                </a:lnTo>
                <a:lnTo>
                  <a:pt x="5245392" y="956068"/>
                </a:lnTo>
                <a:lnTo>
                  <a:pt x="5247538" y="933704"/>
                </a:lnTo>
                <a:lnTo>
                  <a:pt x="5248783" y="929513"/>
                </a:lnTo>
                <a:lnTo>
                  <a:pt x="5248783" y="177342"/>
                </a:lnTo>
                <a:lnTo>
                  <a:pt x="775944" y="177342"/>
                </a:lnTo>
                <a:lnTo>
                  <a:pt x="0" y="964399"/>
                </a:lnTo>
                <a:lnTo>
                  <a:pt x="740117" y="1715998"/>
                </a:lnTo>
                <a:lnTo>
                  <a:pt x="5920232" y="1715998"/>
                </a:lnTo>
                <a:lnTo>
                  <a:pt x="5920232" y="1708365"/>
                </a:lnTo>
                <a:lnTo>
                  <a:pt x="6093853" y="1881936"/>
                </a:lnTo>
                <a:lnTo>
                  <a:pt x="6124740" y="1905482"/>
                </a:lnTo>
                <a:lnTo>
                  <a:pt x="6294171" y="1905482"/>
                </a:lnTo>
                <a:lnTo>
                  <a:pt x="6325057" y="1881936"/>
                </a:lnTo>
                <a:lnTo>
                  <a:pt x="6405867" y="1801139"/>
                </a:lnTo>
                <a:lnTo>
                  <a:pt x="6405867" y="1790331"/>
                </a:lnTo>
                <a:lnTo>
                  <a:pt x="5695835" y="1080516"/>
                </a:lnTo>
                <a:lnTo>
                  <a:pt x="5669216" y="1045679"/>
                </a:lnTo>
                <a:lnTo>
                  <a:pt x="5653252" y="1006424"/>
                </a:lnTo>
                <a:lnTo>
                  <a:pt x="5647918" y="964971"/>
                </a:lnTo>
                <a:lnTo>
                  <a:pt x="5653252" y="923505"/>
                </a:lnTo>
                <a:lnTo>
                  <a:pt x="5669216" y="884262"/>
                </a:lnTo>
                <a:lnTo>
                  <a:pt x="5695835" y="849414"/>
                </a:lnTo>
                <a:lnTo>
                  <a:pt x="6405867" y="139090"/>
                </a:lnTo>
                <a:lnTo>
                  <a:pt x="6405867" y="128282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90624" y="3612769"/>
            <a:ext cx="970247" cy="104775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477940" y="5957903"/>
            <a:ext cx="933450" cy="894080"/>
          </a:xfrm>
          <a:custGeom>
            <a:avLst/>
            <a:gdLst/>
            <a:ahLst/>
            <a:cxnLst/>
            <a:rect l="l" t="t" r="r" b="b"/>
            <a:pathLst>
              <a:path w="933450" h="894079">
                <a:moveTo>
                  <a:pt x="263153" y="521969"/>
                </a:moveTo>
                <a:lnTo>
                  <a:pt x="210126" y="516889"/>
                </a:lnTo>
                <a:lnTo>
                  <a:pt x="160732" y="501649"/>
                </a:lnTo>
                <a:lnTo>
                  <a:pt x="116031" y="477519"/>
                </a:lnTo>
                <a:lnTo>
                  <a:pt x="77086" y="445769"/>
                </a:lnTo>
                <a:lnTo>
                  <a:pt x="44952" y="406399"/>
                </a:lnTo>
                <a:lnTo>
                  <a:pt x="20686" y="361949"/>
                </a:lnTo>
                <a:lnTo>
                  <a:pt x="5348" y="313689"/>
                </a:lnTo>
                <a:lnTo>
                  <a:pt x="0" y="260349"/>
                </a:lnTo>
                <a:lnTo>
                  <a:pt x="5348" y="208279"/>
                </a:lnTo>
                <a:lnTo>
                  <a:pt x="20686" y="158749"/>
                </a:lnTo>
                <a:lnTo>
                  <a:pt x="44952" y="114299"/>
                </a:lnTo>
                <a:lnTo>
                  <a:pt x="77086" y="76199"/>
                </a:lnTo>
                <a:lnTo>
                  <a:pt x="116022" y="44449"/>
                </a:lnTo>
                <a:lnTo>
                  <a:pt x="160723" y="20319"/>
                </a:lnTo>
                <a:lnTo>
                  <a:pt x="210123" y="5079"/>
                </a:lnTo>
                <a:lnTo>
                  <a:pt x="263153" y="0"/>
                </a:lnTo>
                <a:lnTo>
                  <a:pt x="316180" y="5079"/>
                </a:lnTo>
                <a:lnTo>
                  <a:pt x="365575" y="20319"/>
                </a:lnTo>
                <a:lnTo>
                  <a:pt x="382043" y="29209"/>
                </a:lnTo>
                <a:lnTo>
                  <a:pt x="263153" y="29209"/>
                </a:lnTo>
                <a:lnTo>
                  <a:pt x="216169" y="34289"/>
                </a:lnTo>
                <a:lnTo>
                  <a:pt x="172403" y="46989"/>
                </a:lnTo>
                <a:lnTo>
                  <a:pt x="132797" y="68579"/>
                </a:lnTo>
                <a:lnTo>
                  <a:pt x="98294" y="96519"/>
                </a:lnTo>
                <a:lnTo>
                  <a:pt x="69828" y="130809"/>
                </a:lnTo>
                <a:lnTo>
                  <a:pt x="48330" y="170179"/>
                </a:lnTo>
                <a:lnTo>
                  <a:pt x="34742" y="214629"/>
                </a:lnTo>
                <a:lnTo>
                  <a:pt x="30004" y="260349"/>
                </a:lnTo>
                <a:lnTo>
                  <a:pt x="34739" y="307339"/>
                </a:lnTo>
                <a:lnTo>
                  <a:pt x="48322" y="350519"/>
                </a:lnTo>
                <a:lnTo>
                  <a:pt x="69818" y="389889"/>
                </a:lnTo>
                <a:lnTo>
                  <a:pt x="98294" y="424179"/>
                </a:lnTo>
                <a:lnTo>
                  <a:pt x="132797" y="453389"/>
                </a:lnTo>
                <a:lnTo>
                  <a:pt x="172403" y="473709"/>
                </a:lnTo>
                <a:lnTo>
                  <a:pt x="216169" y="487679"/>
                </a:lnTo>
                <a:lnTo>
                  <a:pt x="263153" y="492759"/>
                </a:lnTo>
                <a:lnTo>
                  <a:pt x="382043" y="492759"/>
                </a:lnTo>
                <a:lnTo>
                  <a:pt x="365575" y="501649"/>
                </a:lnTo>
                <a:lnTo>
                  <a:pt x="316180" y="516889"/>
                </a:lnTo>
                <a:lnTo>
                  <a:pt x="263153" y="521969"/>
                </a:lnTo>
                <a:close/>
              </a:path>
              <a:path w="933450" h="894079">
                <a:moveTo>
                  <a:pt x="382043" y="492759"/>
                </a:moveTo>
                <a:lnTo>
                  <a:pt x="263153" y="492759"/>
                </a:lnTo>
                <a:lnTo>
                  <a:pt x="310137" y="487679"/>
                </a:lnTo>
                <a:lnTo>
                  <a:pt x="353903" y="473709"/>
                </a:lnTo>
                <a:lnTo>
                  <a:pt x="393509" y="453389"/>
                </a:lnTo>
                <a:lnTo>
                  <a:pt x="428012" y="424179"/>
                </a:lnTo>
                <a:lnTo>
                  <a:pt x="456478" y="389889"/>
                </a:lnTo>
                <a:lnTo>
                  <a:pt x="477976" y="350519"/>
                </a:lnTo>
                <a:lnTo>
                  <a:pt x="491564" y="307339"/>
                </a:lnTo>
                <a:lnTo>
                  <a:pt x="496303" y="260349"/>
                </a:lnTo>
                <a:lnTo>
                  <a:pt x="491564" y="214629"/>
                </a:lnTo>
                <a:lnTo>
                  <a:pt x="477976" y="170179"/>
                </a:lnTo>
                <a:lnTo>
                  <a:pt x="456478" y="130809"/>
                </a:lnTo>
                <a:lnTo>
                  <a:pt x="428012" y="96519"/>
                </a:lnTo>
                <a:lnTo>
                  <a:pt x="393509" y="68579"/>
                </a:lnTo>
                <a:lnTo>
                  <a:pt x="353903" y="46989"/>
                </a:lnTo>
                <a:lnTo>
                  <a:pt x="310137" y="34289"/>
                </a:lnTo>
                <a:lnTo>
                  <a:pt x="263153" y="29209"/>
                </a:lnTo>
                <a:lnTo>
                  <a:pt x="382043" y="29209"/>
                </a:lnTo>
                <a:lnTo>
                  <a:pt x="449220" y="76199"/>
                </a:lnTo>
                <a:lnTo>
                  <a:pt x="481354" y="114299"/>
                </a:lnTo>
                <a:lnTo>
                  <a:pt x="505621" y="158749"/>
                </a:lnTo>
                <a:lnTo>
                  <a:pt x="520958" y="208279"/>
                </a:lnTo>
                <a:lnTo>
                  <a:pt x="526307" y="260349"/>
                </a:lnTo>
                <a:lnTo>
                  <a:pt x="520958" y="313689"/>
                </a:lnTo>
                <a:lnTo>
                  <a:pt x="505621" y="361949"/>
                </a:lnTo>
                <a:lnTo>
                  <a:pt x="481354" y="406399"/>
                </a:lnTo>
                <a:lnTo>
                  <a:pt x="449220" y="445769"/>
                </a:lnTo>
                <a:lnTo>
                  <a:pt x="410275" y="477519"/>
                </a:lnTo>
                <a:lnTo>
                  <a:pt x="382043" y="492759"/>
                </a:lnTo>
                <a:close/>
              </a:path>
              <a:path w="933450" h="894079">
                <a:moveTo>
                  <a:pt x="278085" y="140969"/>
                </a:moveTo>
                <a:lnTo>
                  <a:pt x="248221" y="140969"/>
                </a:lnTo>
                <a:lnTo>
                  <a:pt x="248221" y="104139"/>
                </a:lnTo>
                <a:lnTo>
                  <a:pt x="254917" y="97789"/>
                </a:lnTo>
                <a:lnTo>
                  <a:pt x="271412" y="97789"/>
                </a:lnTo>
                <a:lnTo>
                  <a:pt x="278085" y="104139"/>
                </a:lnTo>
                <a:lnTo>
                  <a:pt x="278085" y="140969"/>
                </a:lnTo>
                <a:close/>
              </a:path>
              <a:path w="933450" h="894079">
                <a:moveTo>
                  <a:pt x="794389" y="297179"/>
                </a:moveTo>
                <a:lnTo>
                  <a:pt x="744408" y="297179"/>
                </a:lnTo>
                <a:lnTo>
                  <a:pt x="731094" y="275589"/>
                </a:lnTo>
                <a:lnTo>
                  <a:pt x="716139" y="256539"/>
                </a:lnTo>
                <a:lnTo>
                  <a:pt x="681693" y="219709"/>
                </a:lnTo>
                <a:lnTo>
                  <a:pt x="628250" y="181609"/>
                </a:lnTo>
                <a:lnTo>
                  <a:pt x="567300" y="156209"/>
                </a:lnTo>
                <a:lnTo>
                  <a:pt x="559367" y="153669"/>
                </a:lnTo>
                <a:lnTo>
                  <a:pt x="554911" y="144779"/>
                </a:lnTo>
                <a:lnTo>
                  <a:pt x="559694" y="129539"/>
                </a:lnTo>
                <a:lnTo>
                  <a:pt x="568046" y="125729"/>
                </a:lnTo>
                <a:lnTo>
                  <a:pt x="575956" y="128269"/>
                </a:lnTo>
                <a:lnTo>
                  <a:pt x="642914" y="156209"/>
                </a:lnTo>
                <a:lnTo>
                  <a:pt x="701595" y="198119"/>
                </a:lnTo>
                <a:lnTo>
                  <a:pt x="738006" y="236219"/>
                </a:lnTo>
                <a:lnTo>
                  <a:pt x="768206" y="279399"/>
                </a:lnTo>
                <a:lnTo>
                  <a:pt x="799148" y="279399"/>
                </a:lnTo>
                <a:lnTo>
                  <a:pt x="794389" y="297179"/>
                </a:lnTo>
                <a:close/>
              </a:path>
              <a:path w="933450" h="894079">
                <a:moveTo>
                  <a:pt x="334421" y="350519"/>
                </a:moveTo>
                <a:lnTo>
                  <a:pt x="278342" y="350519"/>
                </a:lnTo>
                <a:lnTo>
                  <a:pt x="285907" y="349249"/>
                </a:lnTo>
                <a:lnTo>
                  <a:pt x="292962" y="347979"/>
                </a:lnTo>
                <a:lnTo>
                  <a:pt x="316022" y="313689"/>
                </a:lnTo>
                <a:lnTo>
                  <a:pt x="315252" y="306069"/>
                </a:lnTo>
                <a:lnTo>
                  <a:pt x="285897" y="276859"/>
                </a:lnTo>
                <a:lnTo>
                  <a:pt x="278342" y="275589"/>
                </a:lnTo>
                <a:lnTo>
                  <a:pt x="247964" y="275589"/>
                </a:lnTo>
                <a:lnTo>
                  <a:pt x="234363" y="274319"/>
                </a:lnTo>
                <a:lnTo>
                  <a:pt x="200159" y="256539"/>
                </a:lnTo>
                <a:lnTo>
                  <a:pt x="181664" y="222249"/>
                </a:lnTo>
                <a:lnTo>
                  <a:pt x="180280" y="208279"/>
                </a:lnTo>
                <a:lnTo>
                  <a:pt x="181664" y="194309"/>
                </a:lnTo>
                <a:lnTo>
                  <a:pt x="210178" y="152399"/>
                </a:lnTo>
                <a:lnTo>
                  <a:pt x="247964" y="140969"/>
                </a:lnTo>
                <a:lnTo>
                  <a:pt x="278342" y="140969"/>
                </a:lnTo>
                <a:lnTo>
                  <a:pt x="316129" y="152399"/>
                </a:lnTo>
                <a:lnTo>
                  <a:pt x="334421" y="171449"/>
                </a:lnTo>
                <a:lnTo>
                  <a:pt x="240400" y="171449"/>
                </a:lnTo>
                <a:lnTo>
                  <a:pt x="233345" y="173989"/>
                </a:lnTo>
                <a:lnTo>
                  <a:pt x="210285" y="208279"/>
                </a:lnTo>
                <a:lnTo>
                  <a:pt x="211055" y="215899"/>
                </a:lnTo>
                <a:lnTo>
                  <a:pt x="240410" y="245109"/>
                </a:lnTo>
                <a:lnTo>
                  <a:pt x="247965" y="246379"/>
                </a:lnTo>
                <a:lnTo>
                  <a:pt x="278342" y="246379"/>
                </a:lnTo>
                <a:lnTo>
                  <a:pt x="291944" y="247649"/>
                </a:lnTo>
                <a:lnTo>
                  <a:pt x="326148" y="265429"/>
                </a:lnTo>
                <a:lnTo>
                  <a:pt x="344643" y="299719"/>
                </a:lnTo>
                <a:lnTo>
                  <a:pt x="346026" y="313689"/>
                </a:lnTo>
                <a:lnTo>
                  <a:pt x="344643" y="326389"/>
                </a:lnTo>
                <a:lnTo>
                  <a:pt x="340680" y="339089"/>
                </a:lnTo>
                <a:lnTo>
                  <a:pt x="334421" y="350519"/>
                </a:lnTo>
                <a:close/>
              </a:path>
              <a:path w="933450" h="894079">
                <a:moveTo>
                  <a:pt x="339307" y="223519"/>
                </a:moveTo>
                <a:lnTo>
                  <a:pt x="322741" y="223519"/>
                </a:lnTo>
                <a:lnTo>
                  <a:pt x="316022" y="217169"/>
                </a:lnTo>
                <a:lnTo>
                  <a:pt x="316022" y="208279"/>
                </a:lnTo>
                <a:lnTo>
                  <a:pt x="315252" y="200659"/>
                </a:lnTo>
                <a:lnTo>
                  <a:pt x="285897" y="171449"/>
                </a:lnTo>
                <a:lnTo>
                  <a:pt x="334421" y="171449"/>
                </a:lnTo>
                <a:lnTo>
                  <a:pt x="340680" y="182879"/>
                </a:lnTo>
                <a:lnTo>
                  <a:pt x="344642" y="194309"/>
                </a:lnTo>
                <a:lnTo>
                  <a:pt x="346026" y="208279"/>
                </a:lnTo>
                <a:lnTo>
                  <a:pt x="346026" y="217169"/>
                </a:lnTo>
                <a:lnTo>
                  <a:pt x="339307" y="223519"/>
                </a:lnTo>
                <a:close/>
              </a:path>
              <a:path w="933450" h="894079">
                <a:moveTo>
                  <a:pt x="799148" y="279399"/>
                </a:moveTo>
                <a:lnTo>
                  <a:pt x="768206" y="279399"/>
                </a:lnTo>
                <a:lnTo>
                  <a:pt x="779055" y="238759"/>
                </a:lnTo>
                <a:lnTo>
                  <a:pt x="781154" y="229869"/>
                </a:lnTo>
                <a:lnTo>
                  <a:pt x="789344" y="226059"/>
                </a:lnTo>
                <a:lnTo>
                  <a:pt x="805302" y="229869"/>
                </a:lnTo>
                <a:lnTo>
                  <a:pt x="810085" y="237489"/>
                </a:lnTo>
                <a:lnTo>
                  <a:pt x="807985" y="246379"/>
                </a:lnTo>
                <a:lnTo>
                  <a:pt x="799148" y="279399"/>
                </a:lnTo>
                <a:close/>
              </a:path>
              <a:path w="933450" h="894079">
                <a:moveTo>
                  <a:pt x="775228" y="335279"/>
                </a:moveTo>
                <a:lnTo>
                  <a:pt x="770375" y="335279"/>
                </a:lnTo>
                <a:lnTo>
                  <a:pt x="769162" y="334009"/>
                </a:lnTo>
                <a:lnTo>
                  <a:pt x="693102" y="314959"/>
                </a:lnTo>
                <a:lnTo>
                  <a:pt x="685123" y="312419"/>
                </a:lnTo>
                <a:lnTo>
                  <a:pt x="680340" y="304799"/>
                </a:lnTo>
                <a:lnTo>
                  <a:pt x="684539" y="288289"/>
                </a:lnTo>
                <a:lnTo>
                  <a:pt x="692729" y="283209"/>
                </a:lnTo>
                <a:lnTo>
                  <a:pt x="700708" y="285749"/>
                </a:lnTo>
                <a:lnTo>
                  <a:pt x="744408" y="297179"/>
                </a:lnTo>
                <a:lnTo>
                  <a:pt x="794389" y="297179"/>
                </a:lnTo>
                <a:lnTo>
                  <a:pt x="785891" y="328929"/>
                </a:lnTo>
                <a:lnTo>
                  <a:pt x="782671" y="331469"/>
                </a:lnTo>
                <a:lnTo>
                  <a:pt x="778611" y="334009"/>
                </a:lnTo>
                <a:lnTo>
                  <a:pt x="776231" y="334009"/>
                </a:lnTo>
                <a:lnTo>
                  <a:pt x="775228" y="335279"/>
                </a:lnTo>
                <a:close/>
              </a:path>
              <a:path w="933450" h="894079">
                <a:moveTo>
                  <a:pt x="278342" y="379729"/>
                </a:moveTo>
                <a:lnTo>
                  <a:pt x="247964" y="379729"/>
                </a:lnTo>
                <a:lnTo>
                  <a:pt x="234363" y="378459"/>
                </a:lnTo>
                <a:lnTo>
                  <a:pt x="200159" y="360679"/>
                </a:lnTo>
                <a:lnTo>
                  <a:pt x="181664" y="326389"/>
                </a:lnTo>
                <a:lnTo>
                  <a:pt x="180280" y="313689"/>
                </a:lnTo>
                <a:lnTo>
                  <a:pt x="180280" y="304799"/>
                </a:lnTo>
                <a:lnTo>
                  <a:pt x="187000" y="298449"/>
                </a:lnTo>
                <a:lnTo>
                  <a:pt x="203565" y="298449"/>
                </a:lnTo>
                <a:lnTo>
                  <a:pt x="210284" y="304799"/>
                </a:lnTo>
                <a:lnTo>
                  <a:pt x="210284" y="313689"/>
                </a:lnTo>
                <a:lnTo>
                  <a:pt x="211055" y="320039"/>
                </a:lnTo>
                <a:lnTo>
                  <a:pt x="240410" y="349249"/>
                </a:lnTo>
                <a:lnTo>
                  <a:pt x="247964" y="350519"/>
                </a:lnTo>
                <a:lnTo>
                  <a:pt x="334421" y="350519"/>
                </a:lnTo>
                <a:lnTo>
                  <a:pt x="326148" y="360679"/>
                </a:lnTo>
                <a:lnTo>
                  <a:pt x="316129" y="368299"/>
                </a:lnTo>
                <a:lnTo>
                  <a:pt x="304633" y="374649"/>
                </a:lnTo>
                <a:lnTo>
                  <a:pt x="291944" y="378459"/>
                </a:lnTo>
                <a:lnTo>
                  <a:pt x="278342" y="379729"/>
                </a:lnTo>
                <a:close/>
              </a:path>
              <a:path w="933450" h="894079">
                <a:moveTo>
                  <a:pt x="670098" y="894079"/>
                </a:moveTo>
                <a:lnTo>
                  <a:pt x="617070" y="888999"/>
                </a:lnTo>
                <a:lnTo>
                  <a:pt x="567676" y="873759"/>
                </a:lnTo>
                <a:lnTo>
                  <a:pt x="522976" y="849629"/>
                </a:lnTo>
                <a:lnTo>
                  <a:pt x="484030" y="817879"/>
                </a:lnTo>
                <a:lnTo>
                  <a:pt x="451896" y="779779"/>
                </a:lnTo>
                <a:lnTo>
                  <a:pt x="427630" y="735329"/>
                </a:lnTo>
                <a:lnTo>
                  <a:pt x="412292" y="685799"/>
                </a:lnTo>
                <a:lnTo>
                  <a:pt x="406944" y="633729"/>
                </a:lnTo>
                <a:lnTo>
                  <a:pt x="412292" y="580389"/>
                </a:lnTo>
                <a:lnTo>
                  <a:pt x="427630" y="532129"/>
                </a:lnTo>
                <a:lnTo>
                  <a:pt x="451896" y="487679"/>
                </a:lnTo>
                <a:lnTo>
                  <a:pt x="484030" y="448309"/>
                </a:lnTo>
                <a:lnTo>
                  <a:pt x="522976" y="416559"/>
                </a:lnTo>
                <a:lnTo>
                  <a:pt x="567676" y="392429"/>
                </a:lnTo>
                <a:lnTo>
                  <a:pt x="617070" y="377189"/>
                </a:lnTo>
                <a:lnTo>
                  <a:pt x="670098" y="372109"/>
                </a:lnTo>
                <a:lnTo>
                  <a:pt x="723125" y="377189"/>
                </a:lnTo>
                <a:lnTo>
                  <a:pt x="772519" y="392429"/>
                </a:lnTo>
                <a:lnTo>
                  <a:pt x="788988" y="401319"/>
                </a:lnTo>
                <a:lnTo>
                  <a:pt x="670121" y="401319"/>
                </a:lnTo>
                <a:lnTo>
                  <a:pt x="623137" y="406399"/>
                </a:lnTo>
                <a:lnTo>
                  <a:pt x="579371" y="420369"/>
                </a:lnTo>
                <a:lnTo>
                  <a:pt x="539765" y="440689"/>
                </a:lnTo>
                <a:lnTo>
                  <a:pt x="505262" y="469899"/>
                </a:lnTo>
                <a:lnTo>
                  <a:pt x="476796" y="504189"/>
                </a:lnTo>
                <a:lnTo>
                  <a:pt x="455298" y="543559"/>
                </a:lnTo>
                <a:lnTo>
                  <a:pt x="441710" y="586739"/>
                </a:lnTo>
                <a:lnTo>
                  <a:pt x="436971" y="633729"/>
                </a:lnTo>
                <a:lnTo>
                  <a:pt x="441710" y="679449"/>
                </a:lnTo>
                <a:lnTo>
                  <a:pt x="455298" y="723899"/>
                </a:lnTo>
                <a:lnTo>
                  <a:pt x="476796" y="763269"/>
                </a:lnTo>
                <a:lnTo>
                  <a:pt x="505262" y="797559"/>
                </a:lnTo>
                <a:lnTo>
                  <a:pt x="539765" y="825499"/>
                </a:lnTo>
                <a:lnTo>
                  <a:pt x="579371" y="847089"/>
                </a:lnTo>
                <a:lnTo>
                  <a:pt x="623137" y="859789"/>
                </a:lnTo>
                <a:lnTo>
                  <a:pt x="670121" y="864869"/>
                </a:lnTo>
                <a:lnTo>
                  <a:pt x="788988" y="864869"/>
                </a:lnTo>
                <a:lnTo>
                  <a:pt x="772519" y="873759"/>
                </a:lnTo>
                <a:lnTo>
                  <a:pt x="723125" y="888999"/>
                </a:lnTo>
                <a:lnTo>
                  <a:pt x="670098" y="894079"/>
                </a:lnTo>
                <a:close/>
              </a:path>
              <a:path w="933450" h="894079">
                <a:moveTo>
                  <a:pt x="271389" y="424179"/>
                </a:moveTo>
                <a:lnTo>
                  <a:pt x="254894" y="424179"/>
                </a:lnTo>
                <a:lnTo>
                  <a:pt x="248221" y="417829"/>
                </a:lnTo>
                <a:lnTo>
                  <a:pt x="248221" y="379729"/>
                </a:lnTo>
                <a:lnTo>
                  <a:pt x="278085" y="379729"/>
                </a:lnTo>
                <a:lnTo>
                  <a:pt x="278085" y="417829"/>
                </a:lnTo>
                <a:lnTo>
                  <a:pt x="271389" y="424179"/>
                </a:lnTo>
                <a:close/>
              </a:path>
              <a:path w="933450" h="894079">
                <a:moveTo>
                  <a:pt x="788988" y="864869"/>
                </a:moveTo>
                <a:lnTo>
                  <a:pt x="670121" y="864869"/>
                </a:lnTo>
                <a:lnTo>
                  <a:pt x="717105" y="859789"/>
                </a:lnTo>
                <a:lnTo>
                  <a:pt x="760871" y="847089"/>
                </a:lnTo>
                <a:lnTo>
                  <a:pt x="800477" y="825499"/>
                </a:lnTo>
                <a:lnTo>
                  <a:pt x="834980" y="797559"/>
                </a:lnTo>
                <a:lnTo>
                  <a:pt x="863443" y="763269"/>
                </a:lnTo>
                <a:lnTo>
                  <a:pt x="884935" y="723899"/>
                </a:lnTo>
                <a:lnTo>
                  <a:pt x="898522" y="679449"/>
                </a:lnTo>
                <a:lnTo>
                  <a:pt x="903270" y="633729"/>
                </a:lnTo>
                <a:lnTo>
                  <a:pt x="898532" y="586739"/>
                </a:lnTo>
                <a:lnTo>
                  <a:pt x="884944" y="543559"/>
                </a:lnTo>
                <a:lnTo>
                  <a:pt x="863446" y="504189"/>
                </a:lnTo>
                <a:lnTo>
                  <a:pt x="834980" y="469899"/>
                </a:lnTo>
                <a:lnTo>
                  <a:pt x="800477" y="440689"/>
                </a:lnTo>
                <a:lnTo>
                  <a:pt x="760871" y="420369"/>
                </a:lnTo>
                <a:lnTo>
                  <a:pt x="717105" y="406399"/>
                </a:lnTo>
                <a:lnTo>
                  <a:pt x="670121" y="401319"/>
                </a:lnTo>
                <a:lnTo>
                  <a:pt x="788988" y="401319"/>
                </a:lnTo>
                <a:lnTo>
                  <a:pt x="856165" y="448309"/>
                </a:lnTo>
                <a:lnTo>
                  <a:pt x="888299" y="487679"/>
                </a:lnTo>
                <a:lnTo>
                  <a:pt x="912565" y="532129"/>
                </a:lnTo>
                <a:lnTo>
                  <a:pt x="927903" y="580389"/>
                </a:lnTo>
                <a:lnTo>
                  <a:pt x="933251" y="633729"/>
                </a:lnTo>
                <a:lnTo>
                  <a:pt x="927903" y="685799"/>
                </a:lnTo>
                <a:lnTo>
                  <a:pt x="912565" y="735329"/>
                </a:lnTo>
                <a:lnTo>
                  <a:pt x="888299" y="779779"/>
                </a:lnTo>
                <a:lnTo>
                  <a:pt x="856165" y="817879"/>
                </a:lnTo>
                <a:lnTo>
                  <a:pt x="817219" y="849629"/>
                </a:lnTo>
                <a:lnTo>
                  <a:pt x="788988" y="864869"/>
                </a:lnTo>
                <a:close/>
              </a:path>
              <a:path w="933450" h="894079">
                <a:moveTo>
                  <a:pt x="633701" y="547369"/>
                </a:moveTo>
                <a:lnTo>
                  <a:pt x="603720" y="547369"/>
                </a:lnTo>
                <a:lnTo>
                  <a:pt x="603720" y="537209"/>
                </a:lnTo>
                <a:lnTo>
                  <a:pt x="615108" y="500379"/>
                </a:lnTo>
                <a:lnTo>
                  <a:pt x="656776" y="472439"/>
                </a:lnTo>
                <a:lnTo>
                  <a:pt x="670121" y="471169"/>
                </a:lnTo>
                <a:lnTo>
                  <a:pt x="683466" y="472439"/>
                </a:lnTo>
                <a:lnTo>
                  <a:pt x="695914" y="476249"/>
                </a:lnTo>
                <a:lnTo>
                  <a:pt x="707189" y="482599"/>
                </a:lnTo>
                <a:lnTo>
                  <a:pt x="717017" y="490219"/>
                </a:lnTo>
                <a:lnTo>
                  <a:pt x="717880" y="491489"/>
                </a:lnTo>
                <a:lnTo>
                  <a:pt x="724671" y="500379"/>
                </a:lnTo>
                <a:lnTo>
                  <a:pt x="670098" y="500379"/>
                </a:lnTo>
                <a:lnTo>
                  <a:pt x="662800" y="501649"/>
                </a:lnTo>
                <a:lnTo>
                  <a:pt x="634446" y="529589"/>
                </a:lnTo>
                <a:lnTo>
                  <a:pt x="633701" y="537209"/>
                </a:lnTo>
                <a:lnTo>
                  <a:pt x="633701" y="547369"/>
                </a:lnTo>
                <a:close/>
              </a:path>
              <a:path w="933450" h="894079">
                <a:moveTo>
                  <a:pt x="736498" y="547369"/>
                </a:moveTo>
                <a:lnTo>
                  <a:pt x="706494" y="547369"/>
                </a:lnTo>
                <a:lnTo>
                  <a:pt x="706494" y="537209"/>
                </a:lnTo>
                <a:lnTo>
                  <a:pt x="705800" y="529589"/>
                </a:lnTo>
                <a:lnTo>
                  <a:pt x="703805" y="523239"/>
                </a:lnTo>
                <a:lnTo>
                  <a:pt x="700648" y="516889"/>
                </a:lnTo>
                <a:lnTo>
                  <a:pt x="696462" y="511809"/>
                </a:lnTo>
                <a:lnTo>
                  <a:pt x="695785" y="511809"/>
                </a:lnTo>
                <a:lnTo>
                  <a:pt x="690390" y="506729"/>
                </a:lnTo>
                <a:lnTo>
                  <a:pt x="684210" y="504189"/>
                </a:lnTo>
                <a:lnTo>
                  <a:pt x="677396" y="501649"/>
                </a:lnTo>
                <a:lnTo>
                  <a:pt x="670098" y="500379"/>
                </a:lnTo>
                <a:lnTo>
                  <a:pt x="724671" y="500379"/>
                </a:lnTo>
                <a:lnTo>
                  <a:pt x="725642" y="501649"/>
                </a:lnTo>
                <a:lnTo>
                  <a:pt x="731503" y="511809"/>
                </a:lnTo>
                <a:lnTo>
                  <a:pt x="735207" y="524509"/>
                </a:lnTo>
                <a:lnTo>
                  <a:pt x="736498" y="537209"/>
                </a:lnTo>
                <a:lnTo>
                  <a:pt x="736498" y="547369"/>
                </a:lnTo>
                <a:close/>
              </a:path>
              <a:path w="933450" h="894079">
                <a:moveTo>
                  <a:pt x="783021" y="795019"/>
                </a:moveTo>
                <a:lnTo>
                  <a:pt x="557197" y="795019"/>
                </a:lnTo>
                <a:lnTo>
                  <a:pt x="550478" y="788669"/>
                </a:lnTo>
                <a:lnTo>
                  <a:pt x="550478" y="553719"/>
                </a:lnTo>
                <a:lnTo>
                  <a:pt x="557197" y="547369"/>
                </a:lnTo>
                <a:lnTo>
                  <a:pt x="783021" y="547369"/>
                </a:lnTo>
                <a:lnTo>
                  <a:pt x="789740" y="553719"/>
                </a:lnTo>
                <a:lnTo>
                  <a:pt x="789740" y="576579"/>
                </a:lnTo>
                <a:lnTo>
                  <a:pt x="580482" y="576579"/>
                </a:lnTo>
                <a:lnTo>
                  <a:pt x="580482" y="765809"/>
                </a:lnTo>
                <a:lnTo>
                  <a:pt x="789740" y="765809"/>
                </a:lnTo>
                <a:lnTo>
                  <a:pt x="789740" y="788669"/>
                </a:lnTo>
                <a:lnTo>
                  <a:pt x="783021" y="795019"/>
                </a:lnTo>
                <a:close/>
              </a:path>
              <a:path w="933450" h="894079">
                <a:moveTo>
                  <a:pt x="143907" y="668019"/>
                </a:moveTo>
                <a:lnTo>
                  <a:pt x="127948" y="664209"/>
                </a:lnTo>
                <a:lnTo>
                  <a:pt x="123165" y="656589"/>
                </a:lnTo>
                <a:lnTo>
                  <a:pt x="125265" y="647699"/>
                </a:lnTo>
                <a:lnTo>
                  <a:pt x="147360" y="565149"/>
                </a:lnTo>
                <a:lnTo>
                  <a:pt x="150580" y="562609"/>
                </a:lnTo>
                <a:lnTo>
                  <a:pt x="154639" y="560069"/>
                </a:lnTo>
                <a:lnTo>
                  <a:pt x="157019" y="560069"/>
                </a:lnTo>
                <a:lnTo>
                  <a:pt x="158022" y="558799"/>
                </a:lnTo>
                <a:lnTo>
                  <a:pt x="162875" y="558799"/>
                </a:lnTo>
                <a:lnTo>
                  <a:pt x="164088" y="560069"/>
                </a:lnTo>
                <a:lnTo>
                  <a:pt x="240148" y="579119"/>
                </a:lnTo>
                <a:lnTo>
                  <a:pt x="248128" y="581659"/>
                </a:lnTo>
                <a:lnTo>
                  <a:pt x="252911" y="589279"/>
                </a:lnTo>
                <a:lnTo>
                  <a:pt x="250972" y="596899"/>
                </a:lnTo>
                <a:lnTo>
                  <a:pt x="188843" y="596899"/>
                </a:lnTo>
                <a:lnTo>
                  <a:pt x="199807" y="614679"/>
                </a:lnTo>
                <a:lnTo>
                  <a:pt x="165045" y="614679"/>
                </a:lnTo>
                <a:lnTo>
                  <a:pt x="154196" y="655319"/>
                </a:lnTo>
                <a:lnTo>
                  <a:pt x="152096" y="664209"/>
                </a:lnTo>
                <a:lnTo>
                  <a:pt x="143907" y="668019"/>
                </a:lnTo>
                <a:close/>
              </a:path>
              <a:path w="933450" h="894079">
                <a:moveTo>
                  <a:pt x="627005" y="617219"/>
                </a:moveTo>
                <a:lnTo>
                  <a:pt x="610439" y="617219"/>
                </a:lnTo>
                <a:lnTo>
                  <a:pt x="603720" y="609599"/>
                </a:lnTo>
                <a:lnTo>
                  <a:pt x="603720" y="576579"/>
                </a:lnTo>
                <a:lnTo>
                  <a:pt x="633724" y="576579"/>
                </a:lnTo>
                <a:lnTo>
                  <a:pt x="633724" y="609599"/>
                </a:lnTo>
                <a:lnTo>
                  <a:pt x="627005" y="617219"/>
                </a:lnTo>
                <a:close/>
              </a:path>
              <a:path w="933450" h="894079">
                <a:moveTo>
                  <a:pt x="729802" y="617219"/>
                </a:moveTo>
                <a:lnTo>
                  <a:pt x="713237" y="617219"/>
                </a:lnTo>
                <a:lnTo>
                  <a:pt x="706518" y="609599"/>
                </a:lnTo>
                <a:lnTo>
                  <a:pt x="706518" y="576579"/>
                </a:lnTo>
                <a:lnTo>
                  <a:pt x="736522" y="576579"/>
                </a:lnTo>
                <a:lnTo>
                  <a:pt x="736522" y="609599"/>
                </a:lnTo>
                <a:lnTo>
                  <a:pt x="729802" y="617219"/>
                </a:lnTo>
                <a:close/>
              </a:path>
              <a:path w="933450" h="894079">
                <a:moveTo>
                  <a:pt x="789740" y="765809"/>
                </a:moveTo>
                <a:lnTo>
                  <a:pt x="759760" y="765809"/>
                </a:lnTo>
                <a:lnTo>
                  <a:pt x="759760" y="576579"/>
                </a:lnTo>
                <a:lnTo>
                  <a:pt x="789740" y="576579"/>
                </a:lnTo>
                <a:lnTo>
                  <a:pt x="789740" y="765809"/>
                </a:lnTo>
                <a:close/>
              </a:path>
              <a:path w="933450" h="894079">
                <a:moveTo>
                  <a:pt x="240522" y="610869"/>
                </a:moveTo>
                <a:lnTo>
                  <a:pt x="232542" y="608329"/>
                </a:lnTo>
                <a:lnTo>
                  <a:pt x="188843" y="596899"/>
                </a:lnTo>
                <a:lnTo>
                  <a:pt x="250972" y="596899"/>
                </a:lnTo>
                <a:lnTo>
                  <a:pt x="248711" y="605789"/>
                </a:lnTo>
                <a:lnTo>
                  <a:pt x="240522" y="610869"/>
                </a:lnTo>
                <a:close/>
              </a:path>
              <a:path w="933450" h="894079">
                <a:moveTo>
                  <a:pt x="365204" y="768349"/>
                </a:moveTo>
                <a:lnTo>
                  <a:pt x="322909" y="754379"/>
                </a:lnTo>
                <a:lnTo>
                  <a:pt x="259834" y="718819"/>
                </a:lnTo>
                <a:lnTo>
                  <a:pt x="212721" y="678179"/>
                </a:lnTo>
                <a:lnTo>
                  <a:pt x="179321" y="637539"/>
                </a:lnTo>
                <a:lnTo>
                  <a:pt x="165045" y="614679"/>
                </a:lnTo>
                <a:lnTo>
                  <a:pt x="199807" y="614679"/>
                </a:lnTo>
                <a:lnTo>
                  <a:pt x="202156" y="618489"/>
                </a:lnTo>
                <a:lnTo>
                  <a:pt x="217112" y="637539"/>
                </a:lnTo>
                <a:lnTo>
                  <a:pt x="251557" y="674369"/>
                </a:lnTo>
                <a:lnTo>
                  <a:pt x="305001" y="712469"/>
                </a:lnTo>
                <a:lnTo>
                  <a:pt x="365951" y="737869"/>
                </a:lnTo>
                <a:lnTo>
                  <a:pt x="373883" y="740409"/>
                </a:lnTo>
                <a:lnTo>
                  <a:pt x="378340" y="748029"/>
                </a:lnTo>
                <a:lnTo>
                  <a:pt x="375937" y="756919"/>
                </a:lnTo>
                <a:lnTo>
                  <a:pt x="373557" y="764539"/>
                </a:lnTo>
                <a:lnTo>
                  <a:pt x="365204" y="768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35565" y="7871143"/>
            <a:ext cx="876210" cy="8750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60863" y="0"/>
            <a:ext cx="2227580" cy="10287000"/>
          </a:xfrm>
          <a:custGeom>
            <a:avLst/>
            <a:gdLst/>
            <a:ahLst/>
            <a:cxnLst/>
            <a:rect l="l" t="t" r="r" b="b"/>
            <a:pathLst>
              <a:path w="2227580" h="10287000">
                <a:moveTo>
                  <a:pt x="0" y="10286999"/>
                </a:moveTo>
                <a:lnTo>
                  <a:pt x="2227134" y="10286999"/>
                </a:lnTo>
                <a:lnTo>
                  <a:pt x="22271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43049" y="0"/>
            <a:ext cx="11431905" cy="10287000"/>
          </a:xfrm>
          <a:custGeom>
            <a:avLst/>
            <a:gdLst/>
            <a:ahLst/>
            <a:cxnLst/>
            <a:rect l="l" t="t" r="r" b="b"/>
            <a:pathLst>
              <a:path w="11431905" h="10287000">
                <a:moveTo>
                  <a:pt x="0" y="10286999"/>
                </a:moveTo>
                <a:lnTo>
                  <a:pt x="11431714" y="10286999"/>
                </a:lnTo>
                <a:lnTo>
                  <a:pt x="1143171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974764" y="0"/>
            <a:ext cx="3086100" cy="10287000"/>
          </a:xfrm>
          <a:custGeom>
            <a:avLst/>
            <a:gdLst/>
            <a:ahLst/>
            <a:cxnLst/>
            <a:rect l="l" t="t" r="r" b="b"/>
            <a:pathLst>
              <a:path w="3086100" h="10287000">
                <a:moveTo>
                  <a:pt x="0" y="0"/>
                </a:moveTo>
                <a:lnTo>
                  <a:pt x="3086099" y="0"/>
                </a:lnTo>
                <a:lnTo>
                  <a:pt x="30860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4713" y="9009597"/>
            <a:ext cx="1903285" cy="127740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6328" y="580047"/>
            <a:ext cx="5486399" cy="90201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7000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27773" y="4163621"/>
            <a:ext cx="106680" cy="2820035"/>
          </a:xfrm>
          <a:custGeom>
            <a:avLst/>
            <a:gdLst/>
            <a:ahLst/>
            <a:cxnLst/>
            <a:rect l="l" t="t" r="r" b="b"/>
            <a:pathLst>
              <a:path w="106680" h="2820034">
                <a:moveTo>
                  <a:pt x="106415" y="2820023"/>
                </a:moveTo>
                <a:lnTo>
                  <a:pt x="0" y="2820023"/>
                </a:lnTo>
                <a:lnTo>
                  <a:pt x="0" y="0"/>
                </a:lnTo>
                <a:lnTo>
                  <a:pt x="106415" y="0"/>
                </a:lnTo>
                <a:lnTo>
                  <a:pt x="106415" y="2820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52927" y="3206707"/>
            <a:ext cx="3458845" cy="569595"/>
          </a:xfrm>
          <a:custGeom>
            <a:avLst/>
            <a:gdLst/>
            <a:ahLst/>
            <a:cxnLst/>
            <a:rect l="l" t="t" r="r" b="b"/>
            <a:pathLst>
              <a:path w="3458845" h="569595">
                <a:moveTo>
                  <a:pt x="3287646" y="569485"/>
                </a:moveTo>
                <a:lnTo>
                  <a:pt x="171449" y="569485"/>
                </a:lnTo>
                <a:lnTo>
                  <a:pt x="125871" y="563361"/>
                </a:lnTo>
                <a:lnTo>
                  <a:pt x="84915" y="546077"/>
                </a:lnTo>
                <a:lnTo>
                  <a:pt x="50216" y="519269"/>
                </a:lnTo>
                <a:lnTo>
                  <a:pt x="23407" y="484569"/>
                </a:lnTo>
                <a:lnTo>
                  <a:pt x="6124" y="443613"/>
                </a:lnTo>
                <a:lnTo>
                  <a:pt x="0" y="398035"/>
                </a:lnTo>
                <a:lnTo>
                  <a:pt x="0" y="171449"/>
                </a:lnTo>
                <a:lnTo>
                  <a:pt x="6124" y="125871"/>
                </a:lnTo>
                <a:lnTo>
                  <a:pt x="23407" y="84915"/>
                </a:lnTo>
                <a:lnTo>
                  <a:pt x="50216" y="50216"/>
                </a:lnTo>
                <a:lnTo>
                  <a:pt x="84915" y="23407"/>
                </a:lnTo>
                <a:lnTo>
                  <a:pt x="125871" y="6124"/>
                </a:lnTo>
                <a:lnTo>
                  <a:pt x="171449" y="0"/>
                </a:lnTo>
                <a:lnTo>
                  <a:pt x="3287646" y="0"/>
                </a:lnTo>
                <a:lnTo>
                  <a:pt x="3333224" y="6124"/>
                </a:lnTo>
                <a:lnTo>
                  <a:pt x="3374180" y="23407"/>
                </a:lnTo>
                <a:lnTo>
                  <a:pt x="3408879" y="50216"/>
                </a:lnTo>
                <a:lnTo>
                  <a:pt x="3435688" y="84915"/>
                </a:lnTo>
                <a:lnTo>
                  <a:pt x="3452972" y="125871"/>
                </a:lnTo>
                <a:lnTo>
                  <a:pt x="3458518" y="167151"/>
                </a:lnTo>
                <a:lnTo>
                  <a:pt x="3458518" y="402334"/>
                </a:lnTo>
                <a:lnTo>
                  <a:pt x="3452972" y="443613"/>
                </a:lnTo>
                <a:lnTo>
                  <a:pt x="3435688" y="484569"/>
                </a:lnTo>
                <a:lnTo>
                  <a:pt x="3408879" y="519269"/>
                </a:lnTo>
                <a:lnTo>
                  <a:pt x="3374180" y="546077"/>
                </a:lnTo>
                <a:lnTo>
                  <a:pt x="3333224" y="563361"/>
                </a:lnTo>
                <a:lnTo>
                  <a:pt x="3287646" y="569485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48" y="374454"/>
            <a:ext cx="17021769" cy="397346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596037" y="4621034"/>
            <a:ext cx="5096510" cy="4629150"/>
          </a:xfrm>
          <a:custGeom>
            <a:avLst/>
            <a:gdLst/>
            <a:ahLst/>
            <a:cxnLst/>
            <a:rect l="l" t="t" r="r" b="b"/>
            <a:pathLst>
              <a:path w="5096509" h="4629150">
                <a:moveTo>
                  <a:pt x="48221" y="0"/>
                </a:moveTo>
                <a:lnTo>
                  <a:pt x="0" y="0"/>
                </a:lnTo>
                <a:lnTo>
                  <a:pt x="0" y="4629150"/>
                </a:lnTo>
                <a:lnTo>
                  <a:pt x="48221" y="4629150"/>
                </a:lnTo>
                <a:lnTo>
                  <a:pt x="48221" y="0"/>
                </a:lnTo>
                <a:close/>
              </a:path>
              <a:path w="5096509" h="4629150">
                <a:moveTo>
                  <a:pt x="5096510" y="0"/>
                </a:moveTo>
                <a:lnTo>
                  <a:pt x="5048288" y="0"/>
                </a:lnTo>
                <a:lnTo>
                  <a:pt x="5048288" y="4629150"/>
                </a:lnTo>
                <a:lnTo>
                  <a:pt x="5096510" y="4629150"/>
                </a:lnTo>
                <a:lnTo>
                  <a:pt x="5096510" y="0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2815" y="4958173"/>
            <a:ext cx="3086099" cy="18287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3210" y="4958173"/>
            <a:ext cx="2124074" cy="1828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48211" y="4815682"/>
            <a:ext cx="3086099" cy="21240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6623" y="1688591"/>
            <a:ext cx="12673583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478" y="687900"/>
            <a:ext cx="4996180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1" i="0">
                <a:solidFill>
                  <a:srgbClr val="EC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veToEeat.com/" TargetMode="External"/><Relationship Id="rId3" Type="http://schemas.openxmlformats.org/officeDocument/2006/relationships/image" Target="../media/image33.png"/><Relationship Id="rId7" Type="http://schemas.openxmlformats.org/officeDocument/2006/relationships/hyperlink" Target="mailto:ive_to_eat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7804" y="3279732"/>
            <a:ext cx="272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rgbClr val="FFFFFF"/>
                </a:solidFill>
                <a:latin typeface="Tahoma"/>
                <a:cs typeface="Tahoma"/>
              </a:rPr>
              <a:t>Presentation</a:t>
            </a:r>
            <a:r>
              <a:rPr sz="24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ahoma"/>
                <a:cs typeface="Tahoma"/>
              </a:rPr>
              <a:t>2023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5955"/>
            <a:ext cx="1231202" cy="20859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90317" y="1961869"/>
            <a:ext cx="1751964" cy="382270"/>
          </a:xfrm>
          <a:custGeom>
            <a:avLst/>
            <a:gdLst/>
            <a:ahLst/>
            <a:cxnLst/>
            <a:rect l="l" t="t" r="r" b="b"/>
            <a:pathLst>
              <a:path w="1751965" h="382269">
                <a:moveTo>
                  <a:pt x="388353" y="191528"/>
                </a:moveTo>
                <a:lnTo>
                  <a:pt x="382714" y="140830"/>
                </a:lnTo>
                <a:lnTo>
                  <a:pt x="366903" y="97866"/>
                </a:lnTo>
                <a:lnTo>
                  <a:pt x="342607" y="62687"/>
                </a:lnTo>
                <a:lnTo>
                  <a:pt x="320687" y="43383"/>
                </a:lnTo>
                <a:lnTo>
                  <a:pt x="320687" y="190881"/>
                </a:lnTo>
                <a:lnTo>
                  <a:pt x="313867" y="255422"/>
                </a:lnTo>
                <a:lnTo>
                  <a:pt x="295160" y="303695"/>
                </a:lnTo>
                <a:lnTo>
                  <a:pt x="267220" y="336804"/>
                </a:lnTo>
                <a:lnTo>
                  <a:pt x="232676" y="355854"/>
                </a:lnTo>
                <a:lnTo>
                  <a:pt x="194183" y="361962"/>
                </a:lnTo>
                <a:lnTo>
                  <a:pt x="155740" y="355866"/>
                </a:lnTo>
                <a:lnTo>
                  <a:pt x="121208" y="336842"/>
                </a:lnTo>
                <a:lnTo>
                  <a:pt x="93243" y="303745"/>
                </a:lnTo>
                <a:lnTo>
                  <a:pt x="74510" y="255473"/>
                </a:lnTo>
                <a:lnTo>
                  <a:pt x="67678" y="190881"/>
                </a:lnTo>
                <a:lnTo>
                  <a:pt x="75018" y="124637"/>
                </a:lnTo>
                <a:lnTo>
                  <a:pt x="94767" y="76149"/>
                </a:lnTo>
                <a:lnTo>
                  <a:pt x="123507" y="43675"/>
                </a:lnTo>
                <a:lnTo>
                  <a:pt x="157784" y="25476"/>
                </a:lnTo>
                <a:lnTo>
                  <a:pt x="194183" y="19799"/>
                </a:lnTo>
                <a:lnTo>
                  <a:pt x="230581" y="25463"/>
                </a:lnTo>
                <a:lnTo>
                  <a:pt x="264858" y="43637"/>
                </a:lnTo>
                <a:lnTo>
                  <a:pt x="293585" y="76098"/>
                </a:lnTo>
                <a:lnTo>
                  <a:pt x="313347" y="124587"/>
                </a:lnTo>
                <a:lnTo>
                  <a:pt x="320687" y="190881"/>
                </a:lnTo>
                <a:lnTo>
                  <a:pt x="320687" y="43383"/>
                </a:lnTo>
                <a:lnTo>
                  <a:pt x="311505" y="35293"/>
                </a:lnTo>
                <a:lnTo>
                  <a:pt x="282854" y="19799"/>
                </a:lnTo>
                <a:lnTo>
                  <a:pt x="275272" y="15697"/>
                </a:lnTo>
                <a:lnTo>
                  <a:pt x="235610" y="3924"/>
                </a:lnTo>
                <a:lnTo>
                  <a:pt x="194183" y="0"/>
                </a:lnTo>
                <a:lnTo>
                  <a:pt x="152755" y="3924"/>
                </a:lnTo>
                <a:lnTo>
                  <a:pt x="113080" y="15697"/>
                </a:lnTo>
                <a:lnTo>
                  <a:pt x="76860" y="35293"/>
                </a:lnTo>
                <a:lnTo>
                  <a:pt x="45758" y="62687"/>
                </a:lnTo>
                <a:lnTo>
                  <a:pt x="21463" y="97866"/>
                </a:lnTo>
                <a:lnTo>
                  <a:pt x="5651" y="140830"/>
                </a:lnTo>
                <a:lnTo>
                  <a:pt x="0" y="191528"/>
                </a:lnTo>
                <a:lnTo>
                  <a:pt x="5118" y="239179"/>
                </a:lnTo>
                <a:lnTo>
                  <a:pt x="19685" y="280847"/>
                </a:lnTo>
                <a:lnTo>
                  <a:pt x="42570" y="315976"/>
                </a:lnTo>
                <a:lnTo>
                  <a:pt x="72605" y="344106"/>
                </a:lnTo>
                <a:lnTo>
                  <a:pt x="108610" y="364756"/>
                </a:lnTo>
                <a:lnTo>
                  <a:pt x="149542" y="377520"/>
                </a:lnTo>
                <a:lnTo>
                  <a:pt x="194183" y="381876"/>
                </a:lnTo>
                <a:lnTo>
                  <a:pt x="238760" y="377520"/>
                </a:lnTo>
                <a:lnTo>
                  <a:pt x="279654" y="364756"/>
                </a:lnTo>
                <a:lnTo>
                  <a:pt x="284518" y="361962"/>
                </a:lnTo>
                <a:lnTo>
                  <a:pt x="315696" y="344068"/>
                </a:lnTo>
                <a:lnTo>
                  <a:pt x="345757" y="315912"/>
                </a:lnTo>
                <a:lnTo>
                  <a:pt x="368655" y="280797"/>
                </a:lnTo>
                <a:lnTo>
                  <a:pt x="383222" y="239217"/>
                </a:lnTo>
                <a:lnTo>
                  <a:pt x="388353" y="191528"/>
                </a:lnTo>
                <a:close/>
              </a:path>
              <a:path w="1751965" h="382269">
                <a:moveTo>
                  <a:pt x="732815" y="86842"/>
                </a:moveTo>
                <a:lnTo>
                  <a:pt x="730986" y="7683"/>
                </a:lnTo>
                <a:lnTo>
                  <a:pt x="415759" y="7683"/>
                </a:lnTo>
                <a:lnTo>
                  <a:pt x="415759" y="18237"/>
                </a:lnTo>
                <a:lnTo>
                  <a:pt x="439623" y="21018"/>
                </a:lnTo>
                <a:lnTo>
                  <a:pt x="455637" y="27787"/>
                </a:lnTo>
                <a:lnTo>
                  <a:pt x="464642" y="42240"/>
                </a:lnTo>
                <a:lnTo>
                  <a:pt x="467461" y="68097"/>
                </a:lnTo>
                <a:lnTo>
                  <a:pt x="467461" y="307670"/>
                </a:lnTo>
                <a:lnTo>
                  <a:pt x="465645" y="335280"/>
                </a:lnTo>
                <a:lnTo>
                  <a:pt x="458317" y="351866"/>
                </a:lnTo>
                <a:lnTo>
                  <a:pt x="442633" y="360362"/>
                </a:lnTo>
                <a:lnTo>
                  <a:pt x="415759" y="363651"/>
                </a:lnTo>
                <a:lnTo>
                  <a:pt x="415759" y="374205"/>
                </a:lnTo>
                <a:lnTo>
                  <a:pt x="582015" y="374205"/>
                </a:lnTo>
                <a:lnTo>
                  <a:pt x="582015" y="363651"/>
                </a:lnTo>
                <a:lnTo>
                  <a:pt x="555815" y="360984"/>
                </a:lnTo>
                <a:lnTo>
                  <a:pt x="539216" y="353656"/>
                </a:lnTo>
                <a:lnTo>
                  <a:pt x="530504" y="338861"/>
                </a:lnTo>
                <a:lnTo>
                  <a:pt x="527989" y="313791"/>
                </a:lnTo>
                <a:lnTo>
                  <a:pt x="527989" y="192570"/>
                </a:lnTo>
                <a:lnTo>
                  <a:pt x="614095" y="193611"/>
                </a:lnTo>
                <a:lnTo>
                  <a:pt x="661035" y="202679"/>
                </a:lnTo>
                <a:lnTo>
                  <a:pt x="679424" y="246214"/>
                </a:lnTo>
                <a:lnTo>
                  <a:pt x="693064" y="246214"/>
                </a:lnTo>
                <a:lnTo>
                  <a:pt x="693064" y="117830"/>
                </a:lnTo>
                <a:lnTo>
                  <a:pt x="679424" y="117830"/>
                </a:lnTo>
                <a:lnTo>
                  <a:pt x="673544" y="143573"/>
                </a:lnTo>
                <a:lnTo>
                  <a:pt x="662787" y="159715"/>
                </a:lnTo>
                <a:lnTo>
                  <a:pt x="644017" y="168059"/>
                </a:lnTo>
                <a:lnTo>
                  <a:pt x="614095" y="170434"/>
                </a:lnTo>
                <a:lnTo>
                  <a:pt x="527977" y="170434"/>
                </a:lnTo>
                <a:lnTo>
                  <a:pt x="527977" y="47523"/>
                </a:lnTo>
                <a:lnTo>
                  <a:pt x="528866" y="37566"/>
                </a:lnTo>
                <a:lnTo>
                  <a:pt x="531914" y="31902"/>
                </a:lnTo>
                <a:lnTo>
                  <a:pt x="537730" y="29362"/>
                </a:lnTo>
                <a:lnTo>
                  <a:pt x="546950" y="28778"/>
                </a:lnTo>
                <a:lnTo>
                  <a:pt x="627735" y="28778"/>
                </a:lnTo>
                <a:lnTo>
                  <a:pt x="668413" y="30924"/>
                </a:lnTo>
                <a:lnTo>
                  <a:pt x="694245" y="39357"/>
                </a:lnTo>
                <a:lnTo>
                  <a:pt x="709396" y="57010"/>
                </a:lnTo>
                <a:lnTo>
                  <a:pt x="718007" y="86842"/>
                </a:lnTo>
                <a:lnTo>
                  <a:pt x="732815" y="86842"/>
                </a:lnTo>
                <a:close/>
              </a:path>
              <a:path w="1751965" h="382269">
                <a:moveTo>
                  <a:pt x="1060513" y="107416"/>
                </a:moveTo>
                <a:lnTo>
                  <a:pt x="1052195" y="70053"/>
                </a:lnTo>
                <a:lnTo>
                  <a:pt x="1029347" y="41935"/>
                </a:lnTo>
                <a:lnTo>
                  <a:pt x="1005205" y="28257"/>
                </a:lnTo>
                <a:lnTo>
                  <a:pt x="995832" y="22961"/>
                </a:lnTo>
                <a:lnTo>
                  <a:pt x="995832" y="108458"/>
                </a:lnTo>
                <a:lnTo>
                  <a:pt x="983043" y="157086"/>
                </a:lnTo>
                <a:lnTo>
                  <a:pt x="953274" y="182054"/>
                </a:lnTo>
                <a:lnTo>
                  <a:pt x="919391" y="191262"/>
                </a:lnTo>
                <a:lnTo>
                  <a:pt x="894257" y="192570"/>
                </a:lnTo>
                <a:lnTo>
                  <a:pt x="885075" y="192455"/>
                </a:lnTo>
                <a:lnTo>
                  <a:pt x="876071" y="192112"/>
                </a:lnTo>
                <a:lnTo>
                  <a:pt x="867257" y="191579"/>
                </a:lnTo>
                <a:lnTo>
                  <a:pt x="858672" y="190881"/>
                </a:lnTo>
                <a:lnTo>
                  <a:pt x="858799" y="47002"/>
                </a:lnTo>
                <a:lnTo>
                  <a:pt x="860094" y="36385"/>
                </a:lnTo>
                <a:lnTo>
                  <a:pt x="864273" y="30797"/>
                </a:lnTo>
                <a:lnTo>
                  <a:pt x="871778" y="28625"/>
                </a:lnTo>
                <a:lnTo>
                  <a:pt x="883081" y="28257"/>
                </a:lnTo>
                <a:lnTo>
                  <a:pt x="911720" y="29654"/>
                </a:lnTo>
                <a:lnTo>
                  <a:pt x="949248" y="38671"/>
                </a:lnTo>
                <a:lnTo>
                  <a:pt x="981887" y="62534"/>
                </a:lnTo>
                <a:lnTo>
                  <a:pt x="995832" y="108458"/>
                </a:lnTo>
                <a:lnTo>
                  <a:pt x="995832" y="22961"/>
                </a:lnTo>
                <a:lnTo>
                  <a:pt x="995108" y="22542"/>
                </a:lnTo>
                <a:lnTo>
                  <a:pt x="952627" y="11303"/>
                </a:lnTo>
                <a:lnTo>
                  <a:pt x="905040" y="7683"/>
                </a:lnTo>
                <a:lnTo>
                  <a:pt x="748398" y="7683"/>
                </a:lnTo>
                <a:lnTo>
                  <a:pt x="748271" y="18237"/>
                </a:lnTo>
                <a:lnTo>
                  <a:pt x="774357" y="22136"/>
                </a:lnTo>
                <a:lnTo>
                  <a:pt x="789470" y="29883"/>
                </a:lnTo>
                <a:lnTo>
                  <a:pt x="796455" y="44272"/>
                </a:lnTo>
                <a:lnTo>
                  <a:pt x="798144" y="68097"/>
                </a:lnTo>
                <a:lnTo>
                  <a:pt x="798144" y="307670"/>
                </a:lnTo>
                <a:lnTo>
                  <a:pt x="797369" y="332752"/>
                </a:lnTo>
                <a:lnTo>
                  <a:pt x="791908" y="349326"/>
                </a:lnTo>
                <a:lnTo>
                  <a:pt x="777100" y="359079"/>
                </a:lnTo>
                <a:lnTo>
                  <a:pt x="748271" y="363651"/>
                </a:lnTo>
                <a:lnTo>
                  <a:pt x="748271" y="374205"/>
                </a:lnTo>
                <a:lnTo>
                  <a:pt x="914514" y="374205"/>
                </a:lnTo>
                <a:lnTo>
                  <a:pt x="914514" y="363651"/>
                </a:lnTo>
                <a:lnTo>
                  <a:pt x="886510" y="361124"/>
                </a:lnTo>
                <a:lnTo>
                  <a:pt x="869454" y="353529"/>
                </a:lnTo>
                <a:lnTo>
                  <a:pt x="860971" y="338569"/>
                </a:lnTo>
                <a:lnTo>
                  <a:pt x="858672" y="313918"/>
                </a:lnTo>
                <a:lnTo>
                  <a:pt x="858672" y="213144"/>
                </a:lnTo>
                <a:lnTo>
                  <a:pt x="868895" y="213842"/>
                </a:lnTo>
                <a:lnTo>
                  <a:pt x="878535" y="214376"/>
                </a:lnTo>
                <a:lnTo>
                  <a:pt x="888187" y="214718"/>
                </a:lnTo>
                <a:lnTo>
                  <a:pt x="898410" y="214833"/>
                </a:lnTo>
                <a:lnTo>
                  <a:pt x="935748" y="213144"/>
                </a:lnTo>
                <a:lnTo>
                  <a:pt x="975131" y="206984"/>
                </a:lnTo>
                <a:lnTo>
                  <a:pt x="1024267" y="182156"/>
                </a:lnTo>
                <a:lnTo>
                  <a:pt x="1056271" y="136093"/>
                </a:lnTo>
                <a:lnTo>
                  <a:pt x="1060513" y="107416"/>
                </a:lnTo>
                <a:close/>
              </a:path>
              <a:path w="1751965" h="382269">
                <a:moveTo>
                  <a:pt x="1390929" y="107416"/>
                </a:moveTo>
                <a:lnTo>
                  <a:pt x="1382636" y="70053"/>
                </a:lnTo>
                <a:lnTo>
                  <a:pt x="1359814" y="41935"/>
                </a:lnTo>
                <a:lnTo>
                  <a:pt x="1335671" y="28257"/>
                </a:lnTo>
                <a:lnTo>
                  <a:pt x="1326248" y="22923"/>
                </a:lnTo>
                <a:lnTo>
                  <a:pt x="1326248" y="108458"/>
                </a:lnTo>
                <a:lnTo>
                  <a:pt x="1313472" y="157086"/>
                </a:lnTo>
                <a:lnTo>
                  <a:pt x="1283703" y="182054"/>
                </a:lnTo>
                <a:lnTo>
                  <a:pt x="1249807" y="191262"/>
                </a:lnTo>
                <a:lnTo>
                  <a:pt x="1224686" y="192570"/>
                </a:lnTo>
                <a:lnTo>
                  <a:pt x="1215428" y="192455"/>
                </a:lnTo>
                <a:lnTo>
                  <a:pt x="1206398" y="192112"/>
                </a:lnTo>
                <a:lnTo>
                  <a:pt x="1197610" y="191579"/>
                </a:lnTo>
                <a:lnTo>
                  <a:pt x="1189088" y="190881"/>
                </a:lnTo>
                <a:lnTo>
                  <a:pt x="1188961" y="47002"/>
                </a:lnTo>
                <a:lnTo>
                  <a:pt x="1190256" y="36385"/>
                </a:lnTo>
                <a:lnTo>
                  <a:pt x="1194447" y="30797"/>
                </a:lnTo>
                <a:lnTo>
                  <a:pt x="1202004" y="28625"/>
                </a:lnTo>
                <a:lnTo>
                  <a:pt x="1213383" y="28257"/>
                </a:lnTo>
                <a:lnTo>
                  <a:pt x="1242034" y="29654"/>
                </a:lnTo>
                <a:lnTo>
                  <a:pt x="1279601" y="38671"/>
                </a:lnTo>
                <a:lnTo>
                  <a:pt x="1312291" y="62534"/>
                </a:lnTo>
                <a:lnTo>
                  <a:pt x="1326248" y="108458"/>
                </a:lnTo>
                <a:lnTo>
                  <a:pt x="1326248" y="22923"/>
                </a:lnTo>
                <a:lnTo>
                  <a:pt x="1325587" y="22542"/>
                </a:lnTo>
                <a:lnTo>
                  <a:pt x="1283106" y="11303"/>
                </a:lnTo>
                <a:lnTo>
                  <a:pt x="1235468" y="7683"/>
                </a:lnTo>
                <a:lnTo>
                  <a:pt x="1078560" y="7683"/>
                </a:lnTo>
                <a:lnTo>
                  <a:pt x="1078560" y="18237"/>
                </a:lnTo>
                <a:lnTo>
                  <a:pt x="1104658" y="22136"/>
                </a:lnTo>
                <a:lnTo>
                  <a:pt x="1119771" y="29883"/>
                </a:lnTo>
                <a:lnTo>
                  <a:pt x="1126744" y="44272"/>
                </a:lnTo>
                <a:lnTo>
                  <a:pt x="1128433" y="68097"/>
                </a:lnTo>
                <a:lnTo>
                  <a:pt x="1128433" y="307670"/>
                </a:lnTo>
                <a:lnTo>
                  <a:pt x="1127658" y="332752"/>
                </a:lnTo>
                <a:lnTo>
                  <a:pt x="1122210" y="349326"/>
                </a:lnTo>
                <a:lnTo>
                  <a:pt x="1107401" y="359079"/>
                </a:lnTo>
                <a:lnTo>
                  <a:pt x="1078560" y="363651"/>
                </a:lnTo>
                <a:lnTo>
                  <a:pt x="1078560" y="374205"/>
                </a:lnTo>
                <a:lnTo>
                  <a:pt x="1244815" y="374205"/>
                </a:lnTo>
                <a:lnTo>
                  <a:pt x="1244815" y="363651"/>
                </a:lnTo>
                <a:lnTo>
                  <a:pt x="1216799" y="361124"/>
                </a:lnTo>
                <a:lnTo>
                  <a:pt x="1199743" y="353529"/>
                </a:lnTo>
                <a:lnTo>
                  <a:pt x="1191260" y="338569"/>
                </a:lnTo>
                <a:lnTo>
                  <a:pt x="1188961" y="313918"/>
                </a:lnTo>
                <a:lnTo>
                  <a:pt x="1188961" y="213144"/>
                </a:lnTo>
                <a:lnTo>
                  <a:pt x="1199210" y="213842"/>
                </a:lnTo>
                <a:lnTo>
                  <a:pt x="1208900" y="214376"/>
                </a:lnTo>
                <a:lnTo>
                  <a:pt x="1218590" y="214718"/>
                </a:lnTo>
                <a:lnTo>
                  <a:pt x="1228839" y="214833"/>
                </a:lnTo>
                <a:lnTo>
                  <a:pt x="1266190" y="213144"/>
                </a:lnTo>
                <a:lnTo>
                  <a:pt x="1305598" y="206984"/>
                </a:lnTo>
                <a:lnTo>
                  <a:pt x="1354696" y="182156"/>
                </a:lnTo>
                <a:lnTo>
                  <a:pt x="1386700" y="136093"/>
                </a:lnTo>
                <a:lnTo>
                  <a:pt x="1390929" y="107416"/>
                </a:lnTo>
                <a:close/>
              </a:path>
              <a:path w="1751965" h="382269">
                <a:moveTo>
                  <a:pt x="1751368" y="101688"/>
                </a:moveTo>
                <a:lnTo>
                  <a:pt x="1747723" y="7556"/>
                </a:lnTo>
                <a:lnTo>
                  <a:pt x="1413014" y="7556"/>
                </a:lnTo>
                <a:lnTo>
                  <a:pt x="1409382" y="101688"/>
                </a:lnTo>
                <a:lnTo>
                  <a:pt x="1423670" y="101688"/>
                </a:lnTo>
                <a:lnTo>
                  <a:pt x="1434769" y="65138"/>
                </a:lnTo>
                <a:lnTo>
                  <a:pt x="1451292" y="43624"/>
                </a:lnTo>
                <a:lnTo>
                  <a:pt x="1477619" y="33426"/>
                </a:lnTo>
                <a:lnTo>
                  <a:pt x="1518094" y="30861"/>
                </a:lnTo>
                <a:lnTo>
                  <a:pt x="1550047" y="30861"/>
                </a:lnTo>
                <a:lnTo>
                  <a:pt x="1550047" y="307670"/>
                </a:lnTo>
                <a:lnTo>
                  <a:pt x="1548930" y="333413"/>
                </a:lnTo>
                <a:lnTo>
                  <a:pt x="1542440" y="350215"/>
                </a:lnTo>
                <a:lnTo>
                  <a:pt x="1525828" y="359740"/>
                </a:lnTo>
                <a:lnTo>
                  <a:pt x="1494320" y="363651"/>
                </a:lnTo>
                <a:lnTo>
                  <a:pt x="1494320" y="374205"/>
                </a:lnTo>
                <a:lnTo>
                  <a:pt x="1667713" y="374205"/>
                </a:lnTo>
                <a:lnTo>
                  <a:pt x="1667713" y="363651"/>
                </a:lnTo>
                <a:lnTo>
                  <a:pt x="1637766" y="360464"/>
                </a:lnTo>
                <a:lnTo>
                  <a:pt x="1620507" y="352259"/>
                </a:lnTo>
                <a:lnTo>
                  <a:pt x="1612595" y="337324"/>
                </a:lnTo>
                <a:lnTo>
                  <a:pt x="1610702" y="313918"/>
                </a:lnTo>
                <a:lnTo>
                  <a:pt x="1610702" y="30861"/>
                </a:lnTo>
                <a:lnTo>
                  <a:pt x="1642783" y="30861"/>
                </a:lnTo>
                <a:lnTo>
                  <a:pt x="1683346" y="33375"/>
                </a:lnTo>
                <a:lnTo>
                  <a:pt x="1709813" y="43472"/>
                </a:lnTo>
                <a:lnTo>
                  <a:pt x="1726374" y="64973"/>
                </a:lnTo>
                <a:lnTo>
                  <a:pt x="1737207" y="101688"/>
                </a:lnTo>
                <a:lnTo>
                  <a:pt x="1751368" y="101688"/>
                </a:lnTo>
                <a:close/>
              </a:path>
            </a:pathLst>
          </a:custGeom>
          <a:solidFill>
            <a:srgbClr val="004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38144" y="645865"/>
            <a:ext cx="2517140" cy="1191260"/>
            <a:chOff x="8838144" y="645865"/>
            <a:chExt cx="2517140" cy="1191260"/>
          </a:xfrm>
        </p:grpSpPr>
        <p:sp>
          <p:nvSpPr>
            <p:cNvPr id="6" name="object 6"/>
            <p:cNvSpPr/>
            <p:nvPr/>
          </p:nvSpPr>
          <p:spPr>
            <a:xfrm>
              <a:off x="8839769" y="647491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260417" y="592934"/>
                  </a:moveTo>
                  <a:lnTo>
                    <a:pt x="592531" y="260010"/>
                  </a:lnTo>
                  <a:lnTo>
                    <a:pt x="924645" y="592934"/>
                  </a:lnTo>
                  <a:lnTo>
                    <a:pt x="592531" y="925857"/>
                  </a:lnTo>
                  <a:lnTo>
                    <a:pt x="260417" y="592934"/>
                  </a:lnTo>
                  <a:close/>
                </a:path>
                <a:path w="1185545" h="1188085">
                  <a:moveTo>
                    <a:pt x="260417" y="592934"/>
                  </a:moveTo>
                  <a:lnTo>
                    <a:pt x="592531" y="260010"/>
                  </a:lnTo>
                  <a:lnTo>
                    <a:pt x="924645" y="592934"/>
                  </a:lnTo>
                  <a:lnTo>
                    <a:pt x="592531" y="925857"/>
                  </a:lnTo>
                  <a:lnTo>
                    <a:pt x="260417" y="592934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531" y="0"/>
                  </a:lnTo>
                  <a:lnTo>
                    <a:pt x="1185063" y="593975"/>
                  </a:lnTo>
                  <a:lnTo>
                    <a:pt x="592531" y="1187951"/>
                  </a:lnTo>
                  <a:lnTo>
                    <a:pt x="0" y="593975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531" y="0"/>
                  </a:lnTo>
                  <a:lnTo>
                    <a:pt x="1185063" y="593975"/>
                  </a:lnTo>
                  <a:lnTo>
                    <a:pt x="592531" y="1187951"/>
                  </a:lnTo>
                  <a:lnTo>
                    <a:pt x="0" y="593975"/>
                  </a:lnTo>
                  <a:close/>
                </a:path>
              </a:pathLst>
            </a:custGeom>
            <a:ln w="3251">
              <a:solidFill>
                <a:srgbClr val="008B4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839759" y="647496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1185062" y="593979"/>
                  </a:moveTo>
                  <a:lnTo>
                    <a:pt x="924648" y="332930"/>
                  </a:lnTo>
                  <a:lnTo>
                    <a:pt x="924648" y="592937"/>
                  </a:lnTo>
                  <a:lnTo>
                    <a:pt x="592531" y="925855"/>
                  </a:lnTo>
                  <a:lnTo>
                    <a:pt x="260426" y="592937"/>
                  </a:lnTo>
                  <a:lnTo>
                    <a:pt x="592531" y="260007"/>
                  </a:lnTo>
                  <a:lnTo>
                    <a:pt x="924648" y="592937"/>
                  </a:lnTo>
                  <a:lnTo>
                    <a:pt x="924648" y="332930"/>
                  </a:lnTo>
                  <a:lnTo>
                    <a:pt x="851916" y="260007"/>
                  </a:lnTo>
                  <a:lnTo>
                    <a:pt x="592531" y="0"/>
                  </a:lnTo>
                  <a:lnTo>
                    <a:pt x="0" y="593979"/>
                  </a:lnTo>
                  <a:lnTo>
                    <a:pt x="592531" y="1187958"/>
                  </a:lnTo>
                  <a:lnTo>
                    <a:pt x="853998" y="925855"/>
                  </a:lnTo>
                  <a:lnTo>
                    <a:pt x="1185062" y="593979"/>
                  </a:lnTo>
                  <a:close/>
                </a:path>
              </a:pathLst>
            </a:custGeom>
            <a:solidFill>
              <a:srgbClr val="008B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67963" y="647496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1185189" y="593979"/>
                  </a:moveTo>
                  <a:lnTo>
                    <a:pt x="924636" y="332790"/>
                  </a:lnTo>
                  <a:lnTo>
                    <a:pt x="924636" y="592937"/>
                  </a:lnTo>
                  <a:lnTo>
                    <a:pt x="592658" y="925855"/>
                  </a:lnTo>
                  <a:lnTo>
                    <a:pt x="260540" y="592937"/>
                  </a:lnTo>
                  <a:lnTo>
                    <a:pt x="592658" y="260007"/>
                  </a:lnTo>
                  <a:lnTo>
                    <a:pt x="924636" y="592937"/>
                  </a:lnTo>
                  <a:lnTo>
                    <a:pt x="924636" y="332790"/>
                  </a:lnTo>
                  <a:lnTo>
                    <a:pt x="852043" y="260007"/>
                  </a:lnTo>
                  <a:lnTo>
                    <a:pt x="592658" y="0"/>
                  </a:lnTo>
                  <a:lnTo>
                    <a:pt x="0" y="593979"/>
                  </a:lnTo>
                  <a:lnTo>
                    <a:pt x="592658" y="1187958"/>
                  </a:lnTo>
                  <a:lnTo>
                    <a:pt x="854113" y="925855"/>
                  </a:lnTo>
                  <a:lnTo>
                    <a:pt x="1185189" y="593979"/>
                  </a:lnTo>
                  <a:close/>
                </a:path>
              </a:pathLst>
            </a:custGeom>
            <a:solidFill>
              <a:srgbClr val="004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28513" y="907501"/>
              <a:ext cx="664210" cy="666115"/>
            </a:xfrm>
            <a:custGeom>
              <a:avLst/>
              <a:gdLst/>
              <a:ahLst/>
              <a:cxnLst/>
              <a:rect l="l" t="t" r="r" b="b"/>
              <a:pathLst>
                <a:path w="664209" h="666115">
                  <a:moveTo>
                    <a:pt x="0" y="332923"/>
                  </a:moveTo>
                  <a:lnTo>
                    <a:pt x="332114" y="0"/>
                  </a:lnTo>
                  <a:lnTo>
                    <a:pt x="664098" y="332923"/>
                  </a:lnTo>
                  <a:lnTo>
                    <a:pt x="332114" y="665846"/>
                  </a:lnTo>
                  <a:lnTo>
                    <a:pt x="0" y="332923"/>
                  </a:lnTo>
                  <a:close/>
                </a:path>
                <a:path w="664209" h="666115">
                  <a:moveTo>
                    <a:pt x="0" y="332923"/>
                  </a:moveTo>
                  <a:lnTo>
                    <a:pt x="332114" y="0"/>
                  </a:lnTo>
                  <a:lnTo>
                    <a:pt x="664098" y="332923"/>
                  </a:lnTo>
                  <a:lnTo>
                    <a:pt x="332114" y="665846"/>
                  </a:lnTo>
                  <a:lnTo>
                    <a:pt x="0" y="332923"/>
                  </a:lnTo>
                  <a:close/>
                </a:path>
              </a:pathLst>
            </a:custGeom>
            <a:ln w="3251">
              <a:solidFill>
                <a:srgbClr val="004A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3728" y="647496"/>
              <a:ext cx="925194" cy="724535"/>
            </a:xfrm>
            <a:custGeom>
              <a:avLst/>
              <a:gdLst/>
              <a:ahLst/>
              <a:cxnLst/>
              <a:rect l="l" t="t" r="r" b="b"/>
              <a:pathLst>
                <a:path w="925195" h="724535">
                  <a:moveTo>
                    <a:pt x="924775" y="332663"/>
                  </a:moveTo>
                  <a:lnTo>
                    <a:pt x="592670" y="0"/>
                  </a:lnTo>
                  <a:lnTo>
                    <a:pt x="0" y="593979"/>
                  </a:lnTo>
                  <a:lnTo>
                    <a:pt x="129882" y="724052"/>
                  </a:lnTo>
                  <a:lnTo>
                    <a:pt x="592531" y="260007"/>
                  </a:lnTo>
                  <a:lnTo>
                    <a:pt x="795159" y="463130"/>
                  </a:lnTo>
                  <a:lnTo>
                    <a:pt x="924775" y="332663"/>
                  </a:lnTo>
                  <a:close/>
                </a:path>
              </a:pathLst>
            </a:custGeom>
            <a:solidFill>
              <a:srgbClr val="A2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7965" y="647491"/>
              <a:ext cx="1185545" cy="1188085"/>
            </a:xfrm>
            <a:custGeom>
              <a:avLst/>
              <a:gdLst/>
              <a:ahLst/>
              <a:cxnLst/>
              <a:rect l="l" t="t" r="r" b="b"/>
              <a:pathLst>
                <a:path w="1185545" h="1188085">
                  <a:moveTo>
                    <a:pt x="0" y="593975"/>
                  </a:moveTo>
                  <a:lnTo>
                    <a:pt x="592661" y="0"/>
                  </a:lnTo>
                  <a:lnTo>
                    <a:pt x="1185193" y="593975"/>
                  </a:lnTo>
                  <a:lnTo>
                    <a:pt x="592661" y="1187951"/>
                  </a:lnTo>
                  <a:lnTo>
                    <a:pt x="0" y="593975"/>
                  </a:lnTo>
                  <a:close/>
                </a:path>
                <a:path w="1185545" h="1188085">
                  <a:moveTo>
                    <a:pt x="0" y="593975"/>
                  </a:moveTo>
                  <a:lnTo>
                    <a:pt x="592661" y="0"/>
                  </a:lnTo>
                  <a:lnTo>
                    <a:pt x="1185193" y="593975"/>
                  </a:lnTo>
                  <a:lnTo>
                    <a:pt x="592661" y="1187951"/>
                  </a:lnTo>
                  <a:lnTo>
                    <a:pt x="0" y="593975"/>
                  </a:lnTo>
                  <a:close/>
                </a:path>
              </a:pathLst>
            </a:custGeom>
            <a:ln w="3251">
              <a:solidFill>
                <a:srgbClr val="004A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63366" y="1111274"/>
              <a:ext cx="923925" cy="724535"/>
            </a:xfrm>
            <a:custGeom>
              <a:avLst/>
              <a:gdLst/>
              <a:ahLst/>
              <a:cxnLst/>
              <a:rect l="l" t="t" r="r" b="b"/>
              <a:pathLst>
                <a:path w="923925" h="724535">
                  <a:moveTo>
                    <a:pt x="923734" y="130073"/>
                  </a:moveTo>
                  <a:lnTo>
                    <a:pt x="793851" y="0"/>
                  </a:lnTo>
                  <a:lnTo>
                    <a:pt x="331203" y="464032"/>
                  </a:lnTo>
                  <a:lnTo>
                    <a:pt x="129755" y="262089"/>
                  </a:lnTo>
                  <a:lnTo>
                    <a:pt x="0" y="392290"/>
                  </a:lnTo>
                  <a:lnTo>
                    <a:pt x="331203" y="724306"/>
                  </a:lnTo>
                  <a:lnTo>
                    <a:pt x="923734" y="130073"/>
                  </a:lnTo>
                  <a:close/>
                </a:path>
              </a:pathLst>
            </a:custGeom>
            <a:solidFill>
              <a:srgbClr val="A2A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186" y="417293"/>
            <a:ext cx="2084572" cy="208456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40227" y="3729873"/>
            <a:ext cx="8176259" cy="4034154"/>
          </a:xfrm>
          <a:prstGeom prst="rect">
            <a:avLst/>
          </a:prstGeom>
        </p:spPr>
        <p:txBody>
          <a:bodyPr vert="horz" wrap="square" lIns="0" tIns="395605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3115"/>
              </a:spcBef>
            </a:pPr>
            <a:r>
              <a:rPr sz="12300" spc="-509" dirty="0">
                <a:solidFill>
                  <a:srgbClr val="3C3738"/>
                </a:solidFill>
                <a:latin typeface="Arial"/>
                <a:cs typeface="Arial"/>
              </a:rPr>
              <a:t>BUSINESS </a:t>
            </a:r>
            <a:r>
              <a:rPr sz="12300" spc="-505" dirty="0">
                <a:solidFill>
                  <a:srgbClr val="3C3738"/>
                </a:solidFill>
                <a:latin typeface="Arial"/>
                <a:cs typeface="Arial"/>
              </a:rPr>
              <a:t> </a:t>
            </a:r>
            <a:r>
              <a:rPr sz="12300" spc="-610" dirty="0">
                <a:solidFill>
                  <a:srgbClr val="3C3738"/>
                </a:solidFill>
                <a:latin typeface="Arial"/>
                <a:cs typeface="Arial"/>
              </a:rPr>
              <a:t>PROPOSAL</a:t>
            </a:r>
            <a:endParaRPr sz="1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850" b="0" spc="105" dirty="0">
                <a:latin typeface="Verdana"/>
                <a:cs typeface="Verdana"/>
              </a:rPr>
              <a:t>www.LiveToEeat.com</a:t>
            </a:r>
            <a:endParaRPr sz="285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4887" y="9163539"/>
            <a:ext cx="1791335" cy="6273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635"/>
              </a:spcBef>
            </a:pPr>
            <a:r>
              <a:rPr sz="1600" spc="70" dirty="0">
                <a:latin typeface="Verdana"/>
                <a:cs typeface="Verdana"/>
              </a:rPr>
              <a:t>E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n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305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320" dirty="0">
                <a:latin typeface="Verdana"/>
                <a:cs typeface="Verdana"/>
              </a:rPr>
              <a:t>d</a:t>
            </a:r>
            <a:r>
              <a:rPr sz="1600" spc="-20" dirty="0">
                <a:latin typeface="Verdana"/>
                <a:cs typeface="Verdana"/>
              </a:rPr>
              <a:t>r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e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 </a:t>
            </a:r>
            <a:r>
              <a:rPr sz="1600" spc="320" dirty="0">
                <a:latin typeface="Verdana"/>
                <a:cs typeface="Verdana"/>
              </a:rPr>
              <a:t>p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370" dirty="0">
                <a:latin typeface="Verdana"/>
                <a:cs typeface="Verdana"/>
              </a:rPr>
              <a:t>M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s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r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o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u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r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-180" dirty="0">
                <a:latin typeface="Verdana"/>
                <a:cs typeface="Verdana"/>
              </a:rPr>
              <a:t>I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335" dirty="0">
                <a:latin typeface="Verdana"/>
                <a:cs typeface="Verdana"/>
              </a:rPr>
              <a:t>m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8076" y="9091662"/>
            <a:ext cx="1792605" cy="922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75260" algn="just">
              <a:lnSpc>
                <a:spcPct val="127200"/>
              </a:lnSpc>
              <a:spcBef>
                <a:spcPts val="110"/>
              </a:spcBef>
            </a:pPr>
            <a:r>
              <a:rPr sz="1600" spc="70" dirty="0">
                <a:latin typeface="Verdana"/>
                <a:cs typeface="Verdana"/>
              </a:rPr>
              <a:t>E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l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320" dirty="0">
                <a:latin typeface="Verdana"/>
                <a:cs typeface="Verdana"/>
              </a:rPr>
              <a:t>b</a:t>
            </a:r>
            <a:r>
              <a:rPr sz="1600" spc="55" dirty="0">
                <a:latin typeface="Verdana"/>
                <a:cs typeface="Verdana"/>
              </a:rPr>
              <a:t>o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e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 </a:t>
            </a:r>
            <a:r>
              <a:rPr sz="1600" spc="320" dirty="0">
                <a:latin typeface="Verdana"/>
                <a:cs typeface="Verdana"/>
              </a:rPr>
              <a:t>p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3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  </a:t>
            </a:r>
            <a:r>
              <a:rPr sz="1500" spc="40" dirty="0">
                <a:latin typeface="Verdana"/>
                <a:cs typeface="Verdana"/>
              </a:rPr>
              <a:t>R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s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O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t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h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135" dirty="0">
                <a:latin typeface="Verdana"/>
                <a:cs typeface="Verdana"/>
              </a:rPr>
              <a:t>m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  </a:t>
            </a:r>
            <a:r>
              <a:rPr sz="1500" spc="55" dirty="0">
                <a:latin typeface="Verdana"/>
                <a:cs typeface="Verdana"/>
              </a:rPr>
              <a:t>E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s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s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80" dirty="0">
                <a:latin typeface="Verdana"/>
                <a:cs typeface="Verdana"/>
              </a:rPr>
              <a:t>d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260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A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y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335" dirty="0">
                <a:latin typeface="Verdana"/>
                <a:cs typeface="Verdana"/>
              </a:rPr>
              <a:t>m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n</a:t>
            </a:r>
            <a:r>
              <a:rPr sz="1500" spc="-3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0" y="10286999"/>
                </a:move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lnTo>
                  <a:pt x="0" y="10286999"/>
                </a:lnTo>
                <a:close/>
              </a:path>
            </a:pathLst>
          </a:custGeom>
          <a:solidFill>
            <a:srgbClr val="EC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1028700"/>
            <a:ext cx="6515100" cy="9258300"/>
            <a:chOff x="11772900" y="1028700"/>
            <a:chExt cx="6515100" cy="9258300"/>
          </a:xfrm>
        </p:grpSpPr>
        <p:sp>
          <p:nvSpPr>
            <p:cNvPr id="4" name="object 4"/>
            <p:cNvSpPr/>
            <p:nvPr/>
          </p:nvSpPr>
          <p:spPr>
            <a:xfrm>
              <a:off x="12193215" y="1415447"/>
              <a:ext cx="5400675" cy="7956550"/>
            </a:xfrm>
            <a:custGeom>
              <a:avLst/>
              <a:gdLst/>
              <a:ahLst/>
              <a:cxnLst/>
              <a:rect l="l" t="t" r="r" b="b"/>
              <a:pathLst>
                <a:path w="5400675" h="7956550">
                  <a:moveTo>
                    <a:pt x="5400674" y="7956351"/>
                  </a:moveTo>
                  <a:lnTo>
                    <a:pt x="0" y="7956351"/>
                  </a:lnTo>
                  <a:lnTo>
                    <a:pt x="0" y="0"/>
                  </a:lnTo>
                  <a:lnTo>
                    <a:pt x="5400674" y="0"/>
                  </a:lnTo>
                  <a:lnTo>
                    <a:pt x="5400674" y="7956351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8914" y="8697813"/>
              <a:ext cx="2589085" cy="15891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72900" y="1028700"/>
              <a:ext cx="5486399" cy="79819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0412" y="1396160"/>
            <a:ext cx="4591050" cy="1224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850" spc="88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7850" spc="67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7850" spc="844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7850" spc="142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7850" spc="9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7850" spc="844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7850" spc="655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endParaRPr sz="7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2627" y="2901698"/>
            <a:ext cx="1398905" cy="6108065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970"/>
              </a:spcBef>
            </a:pPr>
            <a:r>
              <a:rPr sz="4250" b="1" spc="-9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425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  <a:spcBef>
                <a:spcPts val="1175"/>
              </a:spcBef>
            </a:pPr>
            <a:r>
              <a:rPr sz="4250" b="1" spc="37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425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1839"/>
              </a:spcBef>
            </a:pPr>
            <a:r>
              <a:rPr sz="4250" b="1" spc="35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42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  <a:spcBef>
                <a:spcPts val="1175"/>
              </a:spcBef>
            </a:pPr>
            <a:r>
              <a:rPr sz="4250" b="1" spc="434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4250">
              <a:latin typeface="Arial"/>
              <a:cs typeface="Arial"/>
            </a:endParaRPr>
          </a:p>
          <a:p>
            <a:pPr marL="349885">
              <a:lnSpc>
                <a:spcPct val="100000"/>
              </a:lnSpc>
              <a:spcBef>
                <a:spcPts val="1140"/>
              </a:spcBef>
            </a:pPr>
            <a:r>
              <a:rPr sz="4250" b="1" spc="39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4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8037" y="3352071"/>
            <a:ext cx="442404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4" dirty="0">
                <a:solidFill>
                  <a:srgbClr val="231F20"/>
                </a:solidFill>
                <a:latin typeface="Verdana"/>
                <a:cs typeface="Verdana"/>
              </a:rPr>
              <a:t>opportunités</a:t>
            </a:r>
            <a:r>
              <a:rPr sz="2500" spc="2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marché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8037" y="4146289"/>
            <a:ext cx="3171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80" dirty="0">
                <a:solidFill>
                  <a:srgbClr val="231F20"/>
                </a:solidFill>
                <a:latin typeface="Verdana"/>
                <a:cs typeface="Verdana"/>
              </a:rPr>
              <a:t>Porteur</a:t>
            </a:r>
            <a:r>
              <a:rPr sz="2500" spc="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2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55" dirty="0">
                <a:solidFill>
                  <a:srgbClr val="231F20"/>
                </a:solidFill>
                <a:latin typeface="Verdana"/>
                <a:cs typeface="Verdana"/>
              </a:rPr>
              <a:t>projet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8037" y="5066379"/>
            <a:ext cx="312483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rgbClr val="231F20"/>
                </a:solidFill>
                <a:latin typeface="Verdana"/>
                <a:cs typeface="Verdana"/>
              </a:rPr>
              <a:t>étude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90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75" dirty="0">
                <a:solidFill>
                  <a:srgbClr val="231F20"/>
                </a:solidFill>
                <a:latin typeface="Verdana"/>
                <a:cs typeface="Verdana"/>
              </a:rPr>
              <a:t>marché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8037" y="5860597"/>
            <a:ext cx="301815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340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2500" spc="17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500" spc="120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2500" spc="2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500" spc="3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0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250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114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19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500" spc="114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2500" spc="459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500" spc="13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2500" spc="340" dirty="0">
                <a:solidFill>
                  <a:srgbClr val="231F20"/>
                </a:solidFill>
                <a:latin typeface="Verdana"/>
                <a:cs typeface="Verdana"/>
              </a:rPr>
              <a:t>è</a:t>
            </a:r>
            <a:r>
              <a:rPr sz="2500" spc="9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500" spc="9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8037" y="6661441"/>
            <a:ext cx="300418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0" dirty="0">
                <a:solidFill>
                  <a:srgbClr val="231F20"/>
                </a:solidFill>
                <a:latin typeface="Verdana"/>
                <a:cs typeface="Verdana"/>
              </a:rPr>
              <a:t>étude</a:t>
            </a:r>
            <a:r>
              <a:rPr sz="2500" spc="25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500" spc="204" dirty="0">
                <a:solidFill>
                  <a:srgbClr val="231F20"/>
                </a:solidFill>
                <a:latin typeface="Verdana"/>
                <a:cs typeface="Verdana"/>
              </a:rPr>
              <a:t>technique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80" y="757854"/>
            <a:ext cx="5631920" cy="2101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95"/>
              </a:spcBef>
              <a:tabLst>
                <a:tab pos="1325880" algn="l"/>
              </a:tabLst>
            </a:pPr>
            <a:r>
              <a:rPr sz="5950" spc="4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950" spc="67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5950" spc="4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5950" spc="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5950" spc="10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50" spc="4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5950" spc="6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950" spc="5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5950" spc="10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950" spc="710" dirty="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sz="5950" spc="-240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5950" spc="400" dirty="0">
                <a:solidFill>
                  <a:srgbClr val="FFFFFF"/>
                </a:solidFill>
                <a:latin typeface="Arial"/>
                <a:cs typeface="Arial"/>
              </a:rPr>
              <a:t>de	</a:t>
            </a:r>
            <a:r>
              <a:rPr sz="5950" spc="640" dirty="0">
                <a:solidFill>
                  <a:srgbClr val="FFFFFF"/>
                </a:solidFill>
                <a:latin typeface="Arial"/>
                <a:cs typeface="Arial"/>
              </a:rPr>
              <a:t>marché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2675" y="1593413"/>
            <a:ext cx="348551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1850" spc="95" dirty="0">
                <a:solidFill>
                  <a:srgbClr val="FFFFFF"/>
                </a:solidFill>
                <a:latin typeface="Verdana"/>
                <a:cs typeface="Verdana"/>
              </a:rPr>
              <a:t>Le 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marché </a:t>
            </a:r>
            <a:r>
              <a:rPr sz="1850" spc="17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1850" spc="125" dirty="0">
                <a:solidFill>
                  <a:srgbClr val="FFFFFF"/>
                </a:solidFill>
                <a:latin typeface="Verdana"/>
                <a:cs typeface="Verdana"/>
              </a:rPr>
              <a:t>fast </a:t>
            </a:r>
            <a:r>
              <a:rPr sz="1850" spc="190" dirty="0">
                <a:solidFill>
                  <a:srgbClr val="FFFFFF"/>
                </a:solidFill>
                <a:latin typeface="Verdana"/>
                <a:cs typeface="Verdana"/>
              </a:rPr>
              <a:t>foods </a:t>
            </a:r>
            <a:r>
              <a:rPr sz="18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20" dirty="0">
                <a:solidFill>
                  <a:srgbClr val="FFFFFF"/>
                </a:solidFill>
                <a:latin typeface="Verdana"/>
                <a:cs typeface="Verdana"/>
              </a:rPr>
              <a:t>au </a:t>
            </a:r>
            <a:r>
              <a:rPr sz="1850" spc="175" dirty="0">
                <a:solidFill>
                  <a:srgbClr val="FFFFFF"/>
                </a:solidFill>
                <a:latin typeface="Verdana"/>
                <a:cs typeface="Verdana"/>
              </a:rPr>
              <a:t>Maroc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est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estimé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à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15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milliards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00" dirty="0">
                <a:solidFill>
                  <a:srgbClr val="FFFFFF"/>
                </a:solidFill>
                <a:latin typeface="Verdana"/>
                <a:cs typeface="Verdana"/>
              </a:rPr>
              <a:t>dirhams</a:t>
            </a:r>
            <a:r>
              <a:rPr sz="1850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endParaRPr sz="18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330"/>
              </a:spcBef>
            </a:pPr>
            <a:r>
              <a:rPr sz="1850" spc="2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850" spc="20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50" spc="-37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8991" y="1884452"/>
            <a:ext cx="62865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-89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4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5674" y="3746568"/>
            <a:ext cx="74803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5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4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2675" y="5656119"/>
            <a:ext cx="3634740" cy="13208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25"/>
              </a:spcBef>
            </a:pPr>
            <a:r>
              <a:rPr sz="1850" spc="9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segment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2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2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9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8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24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</a:pPr>
            <a:r>
              <a:rPr sz="1850" spc="120" dirty="0">
                <a:solidFill>
                  <a:srgbClr val="FFFFFF"/>
                </a:solidFill>
                <a:latin typeface="Verdana"/>
                <a:cs typeface="Verdana"/>
              </a:rPr>
              <a:t>domine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850" spc="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70" dirty="0">
                <a:solidFill>
                  <a:srgbClr val="FFFFFF"/>
                </a:solidFill>
                <a:latin typeface="Verdana"/>
                <a:cs typeface="Verdana"/>
              </a:rPr>
              <a:t>Casablanca</a:t>
            </a:r>
            <a:r>
              <a:rPr sz="185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45" dirty="0">
                <a:solidFill>
                  <a:srgbClr val="FFFFFF"/>
                </a:solidFill>
                <a:latin typeface="Verdana"/>
                <a:cs typeface="Verdana"/>
              </a:rPr>
              <a:t>avec </a:t>
            </a:r>
            <a:r>
              <a:rPr sz="18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50" spc="5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850" spc="-4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3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20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3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245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850" spc="-2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259" y="6001903"/>
            <a:ext cx="74422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25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endParaRPr sz="4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4888" y="7864016"/>
            <a:ext cx="76581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350" b="1" spc="785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350" b="1" spc="190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endParaRPr sz="4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0238" y="3462680"/>
            <a:ext cx="339852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 marR="5080" indent="539750" algn="r">
              <a:lnSpc>
                <a:spcPct val="113599"/>
              </a:lnSpc>
              <a:spcBef>
                <a:spcPts val="100"/>
              </a:spcBef>
              <a:buChar char="•"/>
              <a:tabLst>
                <a:tab pos="1306830" algn="l"/>
              </a:tabLst>
            </a:pPr>
            <a:r>
              <a:rPr sz="1650" spc="8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Verdana"/>
                <a:cs typeface="Verdana"/>
              </a:rPr>
              <a:t>segment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650" spc="-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6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-26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650">
              <a:latin typeface="Verdana"/>
              <a:cs typeface="Verdana"/>
            </a:endParaRPr>
          </a:p>
          <a:p>
            <a:pPr marL="12700" marR="5080" indent="47625" algn="r">
              <a:lnSpc>
                <a:spcPct val="113599"/>
              </a:lnSpc>
            </a:pP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ése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10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9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70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650" spc="-15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2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650" spc="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5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50" spc="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6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70"/>
              </a:spcBef>
            </a:pP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dirhams.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64492" y="7534711"/>
            <a:ext cx="3637279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marR="5080" indent="458470" algn="r">
              <a:lnSpc>
                <a:spcPct val="112900"/>
              </a:lnSpc>
              <a:spcBef>
                <a:spcPts val="95"/>
              </a:spcBef>
              <a:buChar char="•"/>
              <a:tabLst>
                <a:tab pos="845185" algn="l"/>
              </a:tabLst>
            </a:pP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2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Verdana"/>
                <a:cs typeface="Verdana"/>
              </a:rPr>
              <a:t>à  </a:t>
            </a:r>
            <a:r>
              <a:rPr sz="1550" spc="110" dirty="0">
                <a:solidFill>
                  <a:srgbClr val="FFFFFF"/>
                </a:solidFill>
                <a:latin typeface="Verdana"/>
                <a:cs typeface="Verdana"/>
              </a:rPr>
              <a:t>emporter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ont</a:t>
            </a:r>
            <a:r>
              <a:rPr sz="15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Verdana"/>
                <a:cs typeface="Verdana"/>
              </a:rPr>
              <a:t>été</a:t>
            </a:r>
            <a:r>
              <a:rPr sz="15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60" dirty="0">
                <a:solidFill>
                  <a:srgbClr val="FFFFFF"/>
                </a:solidFill>
                <a:latin typeface="Verdana"/>
                <a:cs typeface="Verdana"/>
              </a:rPr>
              <a:t>plébiscitées</a:t>
            </a:r>
            <a:endParaRPr sz="1550">
              <a:latin typeface="Verdana"/>
              <a:cs typeface="Verdana"/>
            </a:endParaRPr>
          </a:p>
          <a:p>
            <a:pPr marL="45720" marR="5080" indent="-33655" algn="r">
              <a:lnSpc>
                <a:spcPct val="112900"/>
              </a:lnSpc>
            </a:pP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par</a:t>
            </a:r>
            <a:r>
              <a:rPr sz="15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Verdana"/>
                <a:cs typeface="Verdana"/>
              </a:rPr>
              <a:t>les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35" dirty="0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pendant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550" spc="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5" dirty="0">
                <a:solidFill>
                  <a:srgbClr val="FFFFFF"/>
                </a:solidFill>
                <a:latin typeface="Verdana"/>
                <a:cs typeface="Verdana"/>
              </a:rPr>
              <a:t>crise. </a:t>
            </a:r>
            <a:r>
              <a:rPr sz="1550" spc="-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550" spc="2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35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9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550" spc="2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45" dirty="0">
                <a:solidFill>
                  <a:srgbClr val="FFFFFF"/>
                </a:solidFill>
                <a:latin typeface="Verdana"/>
                <a:cs typeface="Verdana"/>
              </a:rPr>
              <a:t>%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-60" dirty="0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sz="1550" spc="2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-145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15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ff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spc="20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2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550">
              <a:latin typeface="Verdana"/>
              <a:cs typeface="Verdana"/>
            </a:endParaRPr>
          </a:p>
          <a:p>
            <a:pPr marR="79375" algn="r">
              <a:lnSpc>
                <a:spcPct val="100000"/>
              </a:lnSpc>
              <a:spcBef>
                <a:spcPts val="240"/>
              </a:spcBef>
            </a:pPr>
            <a:r>
              <a:rPr sz="1550" spc="155" dirty="0">
                <a:solidFill>
                  <a:srgbClr val="FFFFFF"/>
                </a:solidFill>
                <a:latin typeface="Verdana"/>
                <a:cs typeface="Verdana"/>
              </a:rPr>
              <a:t>foods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525" y="7342110"/>
            <a:ext cx="42938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500"/>
              </a:lnSpc>
              <a:spcBef>
                <a:spcPts val="100"/>
              </a:spcBef>
            </a:pP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restauration</a:t>
            </a:r>
            <a:r>
              <a:rPr sz="1850" spc="204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rapide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américaines </a:t>
            </a:r>
            <a:r>
              <a:rPr sz="185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0" dirty="0">
                <a:solidFill>
                  <a:srgbClr val="231F20"/>
                </a:solidFill>
                <a:latin typeface="Verdana"/>
                <a:cs typeface="Verdana"/>
              </a:rPr>
              <a:t>mm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10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7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4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sz="1850" spc="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850" spc="105" dirty="0">
                <a:solidFill>
                  <a:srgbClr val="231F20"/>
                </a:solidFill>
                <a:latin typeface="Verdana"/>
                <a:cs typeface="Verdana"/>
              </a:rPr>
              <a:t>Burger</a:t>
            </a:r>
            <a:r>
              <a:rPr sz="18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King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8079" y="7342110"/>
            <a:ext cx="419227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320">
              <a:lnSpc>
                <a:spcPct val="111500"/>
              </a:lnSpc>
              <a:spcBef>
                <a:spcPts val="100"/>
              </a:spcBef>
            </a:pP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restauration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rapide</a:t>
            </a:r>
            <a:r>
              <a:rPr sz="1850" spc="2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35" dirty="0">
                <a:solidFill>
                  <a:srgbClr val="231F20"/>
                </a:solidFill>
                <a:latin typeface="Verdana"/>
                <a:cs typeface="Verdana"/>
              </a:rPr>
              <a:t>comme </a:t>
            </a:r>
            <a:r>
              <a:rPr sz="1850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0" dirty="0">
                <a:solidFill>
                  <a:srgbClr val="231F20"/>
                </a:solidFill>
                <a:latin typeface="Verdana"/>
                <a:cs typeface="Verdana"/>
              </a:rPr>
              <a:t>z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190" dirty="0">
                <a:solidFill>
                  <a:srgbClr val="231F20"/>
                </a:solidFill>
                <a:latin typeface="Verdana"/>
                <a:cs typeface="Verdana"/>
              </a:rPr>
              <a:t>zz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-5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70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00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1850">
              <a:latin typeface="Verdana"/>
              <a:cs typeface="Verdana"/>
            </a:endParaRPr>
          </a:p>
          <a:p>
            <a:pPr marL="1818639">
              <a:lnSpc>
                <a:spcPct val="100000"/>
              </a:lnSpc>
              <a:spcBef>
                <a:spcPts val="254"/>
              </a:spcBef>
            </a:pPr>
            <a:r>
              <a:rPr sz="1850" spc="110" dirty="0">
                <a:solidFill>
                  <a:srgbClr val="231F20"/>
                </a:solidFill>
                <a:latin typeface="Verdana"/>
                <a:cs typeface="Verdana"/>
              </a:rPr>
              <a:t>Paul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09521" y="7342110"/>
            <a:ext cx="436689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1500"/>
              </a:lnSpc>
              <a:spcBef>
                <a:spcPts val="100"/>
              </a:spcBef>
            </a:pPr>
            <a:r>
              <a:rPr sz="1850" spc="150" dirty="0">
                <a:solidFill>
                  <a:srgbClr val="231F20"/>
                </a:solidFill>
                <a:latin typeface="Verdana"/>
                <a:cs typeface="Verdana"/>
              </a:rPr>
              <a:t>groupes</a:t>
            </a:r>
            <a:r>
              <a:rPr sz="18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Verdana"/>
                <a:cs typeface="Verdana"/>
              </a:rPr>
              <a:t>marocains</a:t>
            </a:r>
            <a:r>
              <a:rPr sz="18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850" spc="2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65" dirty="0">
                <a:solidFill>
                  <a:srgbClr val="231F20"/>
                </a:solidFill>
                <a:latin typeface="Verdana"/>
                <a:cs typeface="Verdana"/>
              </a:rPr>
              <a:t>la</a:t>
            </a:r>
            <a:r>
              <a:rPr sz="1850" spc="2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grande </a:t>
            </a:r>
            <a:r>
              <a:rPr sz="1850" spc="-63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4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850" spc="6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7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850" spc="114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32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850" spc="30" dirty="0">
                <a:solidFill>
                  <a:srgbClr val="231F20"/>
                </a:solidFill>
                <a:latin typeface="Verdana"/>
                <a:cs typeface="Verdana"/>
              </a:rPr>
              <a:t>mm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2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18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850" spc="-175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850" spc="-4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19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850" spc="90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850" spc="5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2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850" spc="23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850" spc="-60" dirty="0">
                <a:solidFill>
                  <a:srgbClr val="231F20"/>
                </a:solidFill>
                <a:latin typeface="Verdana"/>
                <a:cs typeface="Verdana"/>
              </a:rPr>
              <a:t>t  </a:t>
            </a:r>
            <a:r>
              <a:rPr sz="1850" spc="95" dirty="0">
                <a:solidFill>
                  <a:srgbClr val="231F20"/>
                </a:solidFill>
                <a:latin typeface="Verdana"/>
                <a:cs typeface="Verdana"/>
              </a:rPr>
              <a:t>Marjane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0" y="0"/>
                  </a:moveTo>
                  <a:lnTo>
                    <a:pt x="18288000" y="0"/>
                  </a:lnTo>
                  <a:lnTo>
                    <a:pt x="18288000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9622" y="3875427"/>
              <a:ext cx="4476749" cy="38480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29622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dirty="0">
                <a:solidFill>
                  <a:srgbClr val="FFFFFF"/>
                </a:solidFill>
                <a:latin typeface="Verdana"/>
                <a:cs typeface="Verdana"/>
              </a:rPr>
              <a:t>Families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9622" y="7902047"/>
            <a:ext cx="4474210" cy="2385060"/>
          </a:xfrm>
          <a:custGeom>
            <a:avLst/>
            <a:gdLst/>
            <a:ahLst/>
            <a:cxnLst/>
            <a:rect l="l" t="t" r="r" b="b"/>
            <a:pathLst>
              <a:path w="4474210" h="2385059">
                <a:moveTo>
                  <a:pt x="4473739" y="2384952"/>
                </a:moveTo>
                <a:lnTo>
                  <a:pt x="0" y="2384952"/>
                </a:lnTo>
                <a:lnTo>
                  <a:pt x="0" y="0"/>
                </a:lnTo>
                <a:lnTo>
                  <a:pt x="4473739" y="0"/>
                </a:lnTo>
                <a:lnTo>
                  <a:pt x="4473739" y="2384952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70463" y="8038565"/>
            <a:ext cx="410019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2500"/>
              </a:lnSpc>
              <a:spcBef>
                <a:spcPts val="100"/>
              </a:spcBef>
              <a:tabLst>
                <a:tab pos="1393825" algn="l"/>
              </a:tabLst>
            </a:pPr>
            <a:r>
              <a:rPr sz="2500" i="1" spc="-10" dirty="0">
                <a:solidFill>
                  <a:srgbClr val="FFFFFF"/>
                </a:solidFill>
                <a:latin typeface="Verdana"/>
                <a:cs typeface="Verdana"/>
              </a:rPr>
              <a:t>Parents	</a:t>
            </a:r>
            <a:r>
              <a:rPr sz="2500" i="1" spc="25" dirty="0">
                <a:solidFill>
                  <a:srgbClr val="FFFFFF"/>
                </a:solidFill>
                <a:latin typeface="Verdana"/>
                <a:cs typeface="Verdana"/>
              </a:rPr>
              <a:t>avec</a:t>
            </a:r>
            <a:r>
              <a:rPr sz="2500" i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2500" i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20" dirty="0">
                <a:solidFill>
                  <a:srgbClr val="FFFFFF"/>
                </a:solidFill>
                <a:latin typeface="Verdana"/>
                <a:cs typeface="Verdana"/>
              </a:rPr>
              <a:t>enfants </a:t>
            </a:r>
            <a:r>
              <a:rPr sz="2500" i="1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6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500" i="1" dirty="0">
                <a:solidFill>
                  <a:srgbClr val="FFFFFF"/>
                </a:solidFill>
                <a:latin typeface="Verdana"/>
                <a:cs typeface="Verdana"/>
              </a:rPr>
              <a:t>recherchent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500" i="1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40" dirty="0">
                <a:solidFill>
                  <a:srgbClr val="FFFFFF"/>
                </a:solidFill>
                <a:latin typeface="Verdana"/>
                <a:cs typeface="Verdana"/>
              </a:rPr>
              <a:t>restaurants </a:t>
            </a:r>
            <a:r>
              <a:rPr sz="2500" i="1" spc="20" dirty="0">
                <a:solidFill>
                  <a:srgbClr val="FFFFFF"/>
                </a:solidFill>
                <a:latin typeface="Verdana"/>
                <a:cs typeface="Verdana"/>
              </a:rPr>
              <a:t>adaptés </a:t>
            </a:r>
            <a:r>
              <a:rPr sz="2500" i="1" spc="-90" dirty="0">
                <a:solidFill>
                  <a:srgbClr val="FFFFFF"/>
                </a:solidFill>
                <a:latin typeface="Verdana"/>
                <a:cs typeface="Verdana"/>
              </a:rPr>
              <a:t>aux </a:t>
            </a:r>
            <a:r>
              <a:rPr sz="2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Verdana"/>
                <a:cs typeface="Verdana"/>
              </a:rPr>
              <a:t>familles </a:t>
            </a:r>
            <a:r>
              <a:rPr sz="2500" i="1" spc="25" dirty="0">
                <a:solidFill>
                  <a:srgbClr val="FFFFFF"/>
                </a:solidFill>
                <a:latin typeface="Verdana"/>
                <a:cs typeface="Verdana"/>
              </a:rPr>
              <a:t>avec </a:t>
            </a:r>
            <a:r>
              <a:rPr sz="2500" i="1" spc="8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500" i="1" spc="-75" dirty="0">
                <a:solidFill>
                  <a:srgbClr val="FFFFFF"/>
                </a:solidFill>
                <a:latin typeface="Verdana"/>
                <a:cs typeface="Verdana"/>
              </a:rPr>
              <a:t>prix </a:t>
            </a:r>
            <a:r>
              <a:rPr sz="25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i="1" spc="20" dirty="0">
                <a:solidFill>
                  <a:srgbClr val="FFFFFF"/>
                </a:solidFill>
                <a:latin typeface="Verdana"/>
                <a:cs typeface="Verdana"/>
              </a:rPr>
              <a:t>abordables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6073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spc="-5" dirty="0">
                <a:solidFill>
                  <a:srgbClr val="FFFFFF"/>
                </a:solidFill>
                <a:latin typeface="Verdana"/>
                <a:cs typeface="Verdana"/>
              </a:rPr>
              <a:t>enfants</a:t>
            </a:r>
            <a:r>
              <a:rPr sz="2450" i="1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i="1" spc="1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450" i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i="1" spc="-35" dirty="0">
                <a:solidFill>
                  <a:srgbClr val="FFFFFF"/>
                </a:solidFill>
                <a:latin typeface="Verdana"/>
                <a:cs typeface="Verdana"/>
              </a:rPr>
              <a:t>étudiant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7130" y="7902047"/>
            <a:ext cx="4474210" cy="2384949"/>
          </a:xfrm>
          <a:custGeom>
            <a:avLst/>
            <a:gdLst/>
            <a:ahLst/>
            <a:cxnLst/>
            <a:rect l="l" t="t" r="r" b="b"/>
            <a:pathLst>
              <a:path w="4474209" h="2253615">
                <a:moveTo>
                  <a:pt x="0" y="2253537"/>
                </a:moveTo>
                <a:lnTo>
                  <a:pt x="0" y="0"/>
                </a:lnTo>
                <a:lnTo>
                  <a:pt x="4473739" y="0"/>
                </a:lnTo>
                <a:lnTo>
                  <a:pt x="4473739" y="2253537"/>
                </a:lnTo>
                <a:lnTo>
                  <a:pt x="0" y="2253537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9244" y="8124290"/>
            <a:ext cx="382968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00"/>
              </a:lnSpc>
              <a:spcBef>
                <a:spcPts val="100"/>
              </a:spcBef>
            </a:pP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notre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restaurant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vise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2500" spc="-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ui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04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dirty="0">
                <a:solidFill>
                  <a:srgbClr val="FFFFFF"/>
                </a:solidFill>
                <a:latin typeface="Verdana"/>
                <a:cs typeface="Verdana"/>
              </a:rPr>
              <a:t>temps 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manger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dans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84638" y="3442596"/>
            <a:ext cx="4474210" cy="627380"/>
          </a:xfrm>
          <a:prstGeom prst="rect">
            <a:avLst/>
          </a:prstGeom>
          <a:solidFill>
            <a:srgbClr val="EC6600"/>
          </a:solidFill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2450" i="1" spc="-15" dirty="0">
                <a:solidFill>
                  <a:srgbClr val="FFFFFF"/>
                </a:solidFill>
                <a:latin typeface="Verdana"/>
                <a:cs typeface="Verdana"/>
              </a:rPr>
              <a:t>Ouvrières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84638" y="7902047"/>
            <a:ext cx="4474210" cy="2384953"/>
          </a:xfrm>
          <a:custGeom>
            <a:avLst/>
            <a:gdLst/>
            <a:ahLst/>
            <a:cxnLst/>
            <a:rect l="l" t="t" r="r" b="b"/>
            <a:pathLst>
              <a:path w="4474209" h="2253615">
                <a:moveTo>
                  <a:pt x="4473739" y="2253537"/>
                </a:moveTo>
                <a:lnTo>
                  <a:pt x="0" y="2253537"/>
                </a:lnTo>
                <a:lnTo>
                  <a:pt x="0" y="0"/>
                </a:lnTo>
                <a:lnTo>
                  <a:pt x="4473739" y="0"/>
                </a:lnTo>
                <a:lnTo>
                  <a:pt x="4473739" y="2253537"/>
                </a:lnTo>
                <a:close/>
              </a:path>
            </a:pathLst>
          </a:custGeom>
          <a:solidFill>
            <a:srgbClr val="CC9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02403" y="7949658"/>
            <a:ext cx="40386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2500"/>
              </a:lnSpc>
              <a:spcBef>
                <a:spcPts val="100"/>
              </a:spcBef>
            </a:pPr>
            <a:r>
              <a:rPr sz="2000" i="1" spc="35" dirty="0">
                <a:solidFill>
                  <a:srgbClr val="FFFFFF"/>
                </a:solidFill>
                <a:latin typeface="Verdana"/>
                <a:cs typeface="Verdana"/>
              </a:rPr>
              <a:t>Les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personnes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000" i="1" spc="-45" dirty="0">
                <a:solidFill>
                  <a:srgbClr val="FFFFFF"/>
                </a:solidFill>
                <a:latin typeface="Verdana"/>
                <a:cs typeface="Verdana"/>
              </a:rPr>
              <a:t>travaillent </a:t>
            </a:r>
            <a:r>
              <a:rPr sz="2000" i="1" spc="-50" dirty="0">
                <a:solidFill>
                  <a:srgbClr val="FFFFFF"/>
                </a:solidFill>
                <a:latin typeface="Verdana"/>
                <a:cs typeface="Verdana"/>
              </a:rPr>
              <a:t>à </a:t>
            </a:r>
            <a:r>
              <a:rPr sz="2000" i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i="1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i="1" spc="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i="1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i="1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16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00" i="1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i="1" spc="-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i="1" spc="-80" dirty="0">
                <a:solidFill>
                  <a:srgbClr val="FFFFFF"/>
                </a:solidFill>
                <a:latin typeface="Verdana"/>
                <a:cs typeface="Verdana"/>
              </a:rPr>
              <a:t>u 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disponible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plus </a:t>
            </a:r>
            <a:r>
              <a:rPr sz="2000" i="1" spc="20" dirty="0">
                <a:solidFill>
                  <a:srgbClr val="FFFFFF"/>
                </a:solidFill>
                <a:latin typeface="Verdana"/>
                <a:cs typeface="Verdana"/>
              </a:rPr>
              <a:t>élevé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et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FFFF"/>
                </a:solidFill>
                <a:latin typeface="Verdana"/>
                <a:cs typeface="Verdana"/>
              </a:rPr>
              <a:t>recherchent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60" dirty="0">
                <a:solidFill>
                  <a:srgbClr val="FFFFFF"/>
                </a:solidFill>
                <a:latin typeface="Verdana"/>
                <a:cs typeface="Verdana"/>
              </a:rPr>
              <a:t>des</a:t>
            </a:r>
            <a:r>
              <a:rPr sz="2000" i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restaurants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5" dirty="0">
                <a:solidFill>
                  <a:srgbClr val="FFFFFF"/>
                </a:solidFill>
                <a:latin typeface="Verdana"/>
                <a:cs typeface="Verdana"/>
              </a:rPr>
              <a:t>qui </a:t>
            </a:r>
            <a:r>
              <a:rPr sz="2000" i="1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Verdana"/>
                <a:cs typeface="Verdana"/>
              </a:rPr>
              <a:t>offrent </a:t>
            </a:r>
            <a:r>
              <a:rPr sz="2000" i="1" spc="60" dirty="0">
                <a:solidFill>
                  <a:srgbClr val="FFFFFF"/>
                </a:solidFill>
                <a:latin typeface="Verdana"/>
                <a:cs typeface="Verdana"/>
              </a:rPr>
              <a:t>des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options </a:t>
            </a:r>
            <a:r>
              <a:rPr sz="2000" i="1" spc="5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repas </a:t>
            </a:r>
            <a:r>
              <a:rPr sz="2000" i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Verdana"/>
                <a:cs typeface="Verdana"/>
              </a:rPr>
              <a:t>pratiques,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Verdana"/>
                <a:cs typeface="Verdana"/>
              </a:rPr>
              <a:t>rapides</a:t>
            </a:r>
            <a:r>
              <a:rPr sz="20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5" dirty="0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sz="2000" i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i="1" spc="-30" dirty="0">
                <a:solidFill>
                  <a:srgbClr val="FFFFFF"/>
                </a:solidFill>
                <a:latin typeface="Verdana"/>
                <a:cs typeface="Verdana"/>
              </a:rPr>
              <a:t>saines.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"/>
            <a:ext cx="18288000" cy="7727950"/>
            <a:chOff x="0" y="3"/>
            <a:chExt cx="18288000" cy="77279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8481" y="3"/>
              <a:ext cx="2879519" cy="19616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"/>
              <a:ext cx="655170" cy="32575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073" y="4079346"/>
              <a:ext cx="4476749" cy="36480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4638" y="4079346"/>
              <a:ext cx="4476749" cy="364807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731078" y="1205972"/>
            <a:ext cx="6633845" cy="1228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93185" algn="l"/>
              </a:tabLst>
            </a:pPr>
            <a:r>
              <a:rPr sz="7850" spc="590" dirty="0">
                <a:solidFill>
                  <a:srgbClr val="FFFFFF"/>
                </a:solidFill>
                <a:latin typeface="Arial"/>
                <a:cs typeface="Arial"/>
              </a:rPr>
              <a:t>Public	</a:t>
            </a:r>
            <a:r>
              <a:rPr sz="7850" spc="710" dirty="0">
                <a:solidFill>
                  <a:srgbClr val="FFFFFF"/>
                </a:solidFill>
                <a:latin typeface="Arial"/>
                <a:cs typeface="Arial"/>
              </a:rPr>
              <a:t>cible</a:t>
            </a:r>
            <a:endParaRPr sz="78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2782" y="2101771"/>
            <a:ext cx="11725276" cy="8141141"/>
            <a:chOff x="6562723" y="2145857"/>
            <a:chExt cx="11725276" cy="8141141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723" y="2145857"/>
              <a:ext cx="10696640" cy="71096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7574" y="7587963"/>
              <a:ext cx="1466849" cy="1266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55290" y="3449631"/>
              <a:ext cx="4512310" cy="4508500"/>
            </a:xfrm>
            <a:custGeom>
              <a:avLst/>
              <a:gdLst/>
              <a:ahLst/>
              <a:cxnLst/>
              <a:rect l="l" t="t" r="r" b="b"/>
              <a:pathLst>
                <a:path w="4512309" h="4508500">
                  <a:moveTo>
                    <a:pt x="2400567" y="12700"/>
                  </a:moveTo>
                  <a:lnTo>
                    <a:pt x="2111538" y="12700"/>
                  </a:lnTo>
                  <a:lnTo>
                    <a:pt x="2159454" y="0"/>
                  </a:lnTo>
                  <a:lnTo>
                    <a:pt x="2352651" y="0"/>
                  </a:lnTo>
                  <a:lnTo>
                    <a:pt x="2400567" y="12700"/>
                  </a:lnTo>
                  <a:close/>
                </a:path>
                <a:path w="4512309" h="4508500">
                  <a:moveTo>
                    <a:pt x="2542658" y="25400"/>
                  </a:moveTo>
                  <a:lnTo>
                    <a:pt x="1969447" y="25400"/>
                  </a:lnTo>
                  <a:lnTo>
                    <a:pt x="2016525" y="12700"/>
                  </a:lnTo>
                  <a:lnTo>
                    <a:pt x="2495580" y="12700"/>
                  </a:lnTo>
                  <a:lnTo>
                    <a:pt x="2542658" y="25400"/>
                  </a:lnTo>
                  <a:close/>
                </a:path>
                <a:path w="4512309" h="4508500">
                  <a:moveTo>
                    <a:pt x="2635903" y="38100"/>
                  </a:moveTo>
                  <a:lnTo>
                    <a:pt x="1876202" y="38100"/>
                  </a:lnTo>
                  <a:lnTo>
                    <a:pt x="1922669" y="25400"/>
                  </a:lnTo>
                  <a:lnTo>
                    <a:pt x="2589435" y="25400"/>
                  </a:lnTo>
                  <a:lnTo>
                    <a:pt x="2635903" y="38100"/>
                  </a:lnTo>
                  <a:close/>
                </a:path>
                <a:path w="4512309" h="4508500">
                  <a:moveTo>
                    <a:pt x="2727868" y="4470400"/>
                  </a:moveTo>
                  <a:lnTo>
                    <a:pt x="1784237" y="4470400"/>
                  </a:lnTo>
                  <a:lnTo>
                    <a:pt x="1473619" y="4381500"/>
                  </a:lnTo>
                  <a:lnTo>
                    <a:pt x="1430811" y="4356100"/>
                  </a:lnTo>
                  <a:lnTo>
                    <a:pt x="1388424" y="4343400"/>
                  </a:lnTo>
                  <a:lnTo>
                    <a:pt x="1346470" y="4318000"/>
                  </a:lnTo>
                  <a:lnTo>
                    <a:pt x="1304957" y="4305300"/>
                  </a:lnTo>
                  <a:lnTo>
                    <a:pt x="1263897" y="4279900"/>
                  </a:lnTo>
                  <a:lnTo>
                    <a:pt x="1223300" y="4267200"/>
                  </a:lnTo>
                  <a:lnTo>
                    <a:pt x="1143534" y="4216400"/>
                  </a:lnTo>
                  <a:lnTo>
                    <a:pt x="1104385" y="4203700"/>
                  </a:lnTo>
                  <a:lnTo>
                    <a:pt x="1027608" y="4152900"/>
                  </a:lnTo>
                  <a:lnTo>
                    <a:pt x="952925" y="4102100"/>
                  </a:lnTo>
                  <a:lnTo>
                    <a:pt x="916395" y="4076700"/>
                  </a:lnTo>
                  <a:lnTo>
                    <a:pt x="880418" y="4051300"/>
                  </a:lnTo>
                  <a:lnTo>
                    <a:pt x="845006" y="4013200"/>
                  </a:lnTo>
                  <a:lnTo>
                    <a:pt x="810169" y="3987800"/>
                  </a:lnTo>
                  <a:lnTo>
                    <a:pt x="775916" y="3962400"/>
                  </a:lnTo>
                  <a:lnTo>
                    <a:pt x="742258" y="3937000"/>
                  </a:lnTo>
                  <a:lnTo>
                    <a:pt x="709205" y="3898900"/>
                  </a:lnTo>
                  <a:lnTo>
                    <a:pt x="676767" y="3873500"/>
                  </a:lnTo>
                  <a:lnTo>
                    <a:pt x="644955" y="3835400"/>
                  </a:lnTo>
                  <a:lnTo>
                    <a:pt x="613778" y="3810000"/>
                  </a:lnTo>
                  <a:lnTo>
                    <a:pt x="583247" y="3771900"/>
                  </a:lnTo>
                  <a:lnTo>
                    <a:pt x="553371" y="3733800"/>
                  </a:lnTo>
                  <a:lnTo>
                    <a:pt x="524162" y="3708400"/>
                  </a:lnTo>
                  <a:lnTo>
                    <a:pt x="495629" y="3670300"/>
                  </a:lnTo>
                  <a:lnTo>
                    <a:pt x="467782" y="3632200"/>
                  </a:lnTo>
                  <a:lnTo>
                    <a:pt x="440632" y="3594100"/>
                  </a:lnTo>
                  <a:lnTo>
                    <a:pt x="414189" y="3556000"/>
                  </a:lnTo>
                  <a:lnTo>
                    <a:pt x="388463" y="3530600"/>
                  </a:lnTo>
                  <a:lnTo>
                    <a:pt x="363464" y="3492500"/>
                  </a:lnTo>
                  <a:lnTo>
                    <a:pt x="339202" y="3454400"/>
                  </a:lnTo>
                  <a:lnTo>
                    <a:pt x="315687" y="3416300"/>
                  </a:lnTo>
                  <a:lnTo>
                    <a:pt x="292930" y="3365500"/>
                  </a:lnTo>
                  <a:lnTo>
                    <a:pt x="270941" y="3327400"/>
                  </a:lnTo>
                  <a:lnTo>
                    <a:pt x="249730" y="3289300"/>
                  </a:lnTo>
                  <a:lnTo>
                    <a:pt x="229307" y="3251200"/>
                  </a:lnTo>
                  <a:lnTo>
                    <a:pt x="209683" y="3213100"/>
                  </a:lnTo>
                  <a:lnTo>
                    <a:pt x="190867" y="3162300"/>
                  </a:lnTo>
                  <a:lnTo>
                    <a:pt x="172869" y="3124200"/>
                  </a:lnTo>
                  <a:lnTo>
                    <a:pt x="155701" y="3086100"/>
                  </a:lnTo>
                  <a:lnTo>
                    <a:pt x="139371" y="3035300"/>
                  </a:lnTo>
                  <a:lnTo>
                    <a:pt x="123891" y="2997200"/>
                  </a:lnTo>
                  <a:lnTo>
                    <a:pt x="109270" y="2959100"/>
                  </a:lnTo>
                  <a:lnTo>
                    <a:pt x="95519" y="2908300"/>
                  </a:lnTo>
                  <a:lnTo>
                    <a:pt x="82647" y="2870200"/>
                  </a:lnTo>
                  <a:lnTo>
                    <a:pt x="70665" y="2819400"/>
                  </a:lnTo>
                  <a:lnTo>
                    <a:pt x="59583" y="2781300"/>
                  </a:lnTo>
                  <a:lnTo>
                    <a:pt x="49412" y="2730500"/>
                  </a:lnTo>
                  <a:lnTo>
                    <a:pt x="40161" y="2679700"/>
                  </a:lnTo>
                  <a:lnTo>
                    <a:pt x="31841" y="2641600"/>
                  </a:lnTo>
                  <a:lnTo>
                    <a:pt x="24461" y="2590800"/>
                  </a:lnTo>
                  <a:lnTo>
                    <a:pt x="18032" y="2540000"/>
                  </a:lnTo>
                  <a:lnTo>
                    <a:pt x="12565" y="2501900"/>
                  </a:lnTo>
                  <a:lnTo>
                    <a:pt x="8068" y="2451100"/>
                  </a:lnTo>
                  <a:lnTo>
                    <a:pt x="4553" y="2400300"/>
                  </a:lnTo>
                  <a:lnTo>
                    <a:pt x="2030" y="2349500"/>
                  </a:lnTo>
                  <a:lnTo>
                    <a:pt x="509" y="2311400"/>
                  </a:lnTo>
                  <a:lnTo>
                    <a:pt x="0" y="2260600"/>
                  </a:lnTo>
                  <a:lnTo>
                    <a:pt x="509" y="2209800"/>
                  </a:lnTo>
                  <a:lnTo>
                    <a:pt x="2030" y="2159000"/>
                  </a:lnTo>
                  <a:lnTo>
                    <a:pt x="4553" y="2108200"/>
                  </a:lnTo>
                  <a:lnTo>
                    <a:pt x="8068" y="2070100"/>
                  </a:lnTo>
                  <a:lnTo>
                    <a:pt x="12565" y="2019300"/>
                  </a:lnTo>
                  <a:lnTo>
                    <a:pt x="18032" y="1968500"/>
                  </a:lnTo>
                  <a:lnTo>
                    <a:pt x="24461" y="1930400"/>
                  </a:lnTo>
                  <a:lnTo>
                    <a:pt x="31841" y="1879600"/>
                  </a:lnTo>
                  <a:lnTo>
                    <a:pt x="40161" y="1828800"/>
                  </a:lnTo>
                  <a:lnTo>
                    <a:pt x="49412" y="1790700"/>
                  </a:lnTo>
                  <a:lnTo>
                    <a:pt x="59583" y="1739900"/>
                  </a:lnTo>
                  <a:lnTo>
                    <a:pt x="70665" y="1701800"/>
                  </a:lnTo>
                  <a:lnTo>
                    <a:pt x="82647" y="1651000"/>
                  </a:lnTo>
                  <a:lnTo>
                    <a:pt x="95519" y="1612900"/>
                  </a:lnTo>
                  <a:lnTo>
                    <a:pt x="109270" y="1562100"/>
                  </a:lnTo>
                  <a:lnTo>
                    <a:pt x="123891" y="1524000"/>
                  </a:lnTo>
                  <a:lnTo>
                    <a:pt x="139371" y="1473200"/>
                  </a:lnTo>
                  <a:lnTo>
                    <a:pt x="155701" y="1435100"/>
                  </a:lnTo>
                  <a:lnTo>
                    <a:pt x="172869" y="1397000"/>
                  </a:lnTo>
                  <a:lnTo>
                    <a:pt x="190867" y="1346200"/>
                  </a:lnTo>
                  <a:lnTo>
                    <a:pt x="209683" y="1308100"/>
                  </a:lnTo>
                  <a:lnTo>
                    <a:pt x="229307" y="1270000"/>
                  </a:lnTo>
                  <a:lnTo>
                    <a:pt x="249730" y="1231900"/>
                  </a:lnTo>
                  <a:lnTo>
                    <a:pt x="270941" y="1181100"/>
                  </a:lnTo>
                  <a:lnTo>
                    <a:pt x="292930" y="1143000"/>
                  </a:lnTo>
                  <a:lnTo>
                    <a:pt x="315687" y="1104900"/>
                  </a:lnTo>
                  <a:lnTo>
                    <a:pt x="339202" y="1066800"/>
                  </a:lnTo>
                  <a:lnTo>
                    <a:pt x="363464" y="1028700"/>
                  </a:lnTo>
                  <a:lnTo>
                    <a:pt x="388463" y="990600"/>
                  </a:lnTo>
                  <a:lnTo>
                    <a:pt x="414189" y="952500"/>
                  </a:lnTo>
                  <a:lnTo>
                    <a:pt x="440632" y="914400"/>
                  </a:lnTo>
                  <a:lnTo>
                    <a:pt x="467782" y="889000"/>
                  </a:lnTo>
                  <a:lnTo>
                    <a:pt x="495629" y="850900"/>
                  </a:lnTo>
                  <a:lnTo>
                    <a:pt x="524162" y="812800"/>
                  </a:lnTo>
                  <a:lnTo>
                    <a:pt x="553371" y="774700"/>
                  </a:lnTo>
                  <a:lnTo>
                    <a:pt x="583247" y="749300"/>
                  </a:lnTo>
                  <a:lnTo>
                    <a:pt x="613778" y="711200"/>
                  </a:lnTo>
                  <a:lnTo>
                    <a:pt x="644955" y="685800"/>
                  </a:lnTo>
                  <a:lnTo>
                    <a:pt x="676767" y="647700"/>
                  </a:lnTo>
                  <a:lnTo>
                    <a:pt x="709205" y="622300"/>
                  </a:lnTo>
                  <a:lnTo>
                    <a:pt x="742258" y="584200"/>
                  </a:lnTo>
                  <a:lnTo>
                    <a:pt x="775916" y="558800"/>
                  </a:lnTo>
                  <a:lnTo>
                    <a:pt x="810169" y="520700"/>
                  </a:lnTo>
                  <a:lnTo>
                    <a:pt x="845006" y="495300"/>
                  </a:lnTo>
                  <a:lnTo>
                    <a:pt x="880418" y="469900"/>
                  </a:lnTo>
                  <a:lnTo>
                    <a:pt x="916395" y="444500"/>
                  </a:lnTo>
                  <a:lnTo>
                    <a:pt x="952925" y="419100"/>
                  </a:lnTo>
                  <a:lnTo>
                    <a:pt x="1027608" y="368300"/>
                  </a:lnTo>
                  <a:lnTo>
                    <a:pt x="1104385" y="317500"/>
                  </a:lnTo>
                  <a:lnTo>
                    <a:pt x="1143534" y="292100"/>
                  </a:lnTo>
                  <a:lnTo>
                    <a:pt x="1183175" y="279400"/>
                  </a:lnTo>
                  <a:lnTo>
                    <a:pt x="1263897" y="228600"/>
                  </a:lnTo>
                  <a:lnTo>
                    <a:pt x="1304957" y="215900"/>
                  </a:lnTo>
                  <a:lnTo>
                    <a:pt x="1346470" y="190500"/>
                  </a:lnTo>
                  <a:lnTo>
                    <a:pt x="1388424" y="177800"/>
                  </a:lnTo>
                  <a:lnTo>
                    <a:pt x="1430811" y="152400"/>
                  </a:lnTo>
                  <a:lnTo>
                    <a:pt x="1784237" y="50800"/>
                  </a:lnTo>
                  <a:lnTo>
                    <a:pt x="1830054" y="38100"/>
                  </a:lnTo>
                  <a:lnTo>
                    <a:pt x="2682051" y="38100"/>
                  </a:lnTo>
                  <a:lnTo>
                    <a:pt x="2727868" y="50800"/>
                  </a:lnTo>
                  <a:lnTo>
                    <a:pt x="3081294" y="152400"/>
                  </a:lnTo>
                  <a:lnTo>
                    <a:pt x="3123681" y="177800"/>
                  </a:lnTo>
                  <a:lnTo>
                    <a:pt x="3165635" y="190500"/>
                  </a:lnTo>
                  <a:lnTo>
                    <a:pt x="3207148" y="215900"/>
                  </a:lnTo>
                  <a:lnTo>
                    <a:pt x="3248208" y="228600"/>
                  </a:lnTo>
                  <a:lnTo>
                    <a:pt x="3328930" y="279400"/>
                  </a:lnTo>
                  <a:lnTo>
                    <a:pt x="3368571" y="292100"/>
                  </a:lnTo>
                  <a:lnTo>
                    <a:pt x="3407720" y="317500"/>
                  </a:lnTo>
                  <a:lnTo>
                    <a:pt x="3484497" y="368300"/>
                  </a:lnTo>
                  <a:lnTo>
                    <a:pt x="3559180" y="419100"/>
                  </a:lnTo>
                  <a:lnTo>
                    <a:pt x="3595711" y="444500"/>
                  </a:lnTo>
                  <a:lnTo>
                    <a:pt x="3631687" y="469900"/>
                  </a:lnTo>
                  <a:lnTo>
                    <a:pt x="3667099" y="495300"/>
                  </a:lnTo>
                  <a:lnTo>
                    <a:pt x="3701937" y="520700"/>
                  </a:lnTo>
                  <a:lnTo>
                    <a:pt x="3736189" y="558800"/>
                  </a:lnTo>
                  <a:lnTo>
                    <a:pt x="3769847" y="584200"/>
                  </a:lnTo>
                  <a:lnTo>
                    <a:pt x="3802900" y="622300"/>
                  </a:lnTo>
                  <a:lnTo>
                    <a:pt x="3835338" y="647700"/>
                  </a:lnTo>
                  <a:lnTo>
                    <a:pt x="3867151" y="685800"/>
                  </a:lnTo>
                  <a:lnTo>
                    <a:pt x="3898328" y="711200"/>
                  </a:lnTo>
                  <a:lnTo>
                    <a:pt x="3928859" y="749300"/>
                  </a:lnTo>
                  <a:lnTo>
                    <a:pt x="3958734" y="774700"/>
                  </a:lnTo>
                  <a:lnTo>
                    <a:pt x="3987943" y="812800"/>
                  </a:lnTo>
                  <a:lnTo>
                    <a:pt x="4016477" y="850900"/>
                  </a:lnTo>
                  <a:lnTo>
                    <a:pt x="4044323" y="889000"/>
                  </a:lnTo>
                  <a:lnTo>
                    <a:pt x="4071473" y="914400"/>
                  </a:lnTo>
                  <a:lnTo>
                    <a:pt x="4097916" y="952500"/>
                  </a:lnTo>
                  <a:lnTo>
                    <a:pt x="4123643" y="990600"/>
                  </a:lnTo>
                  <a:lnTo>
                    <a:pt x="4148642" y="1028700"/>
                  </a:lnTo>
                  <a:lnTo>
                    <a:pt x="4172904" y="1066800"/>
                  </a:lnTo>
                  <a:lnTo>
                    <a:pt x="4196418" y="1104900"/>
                  </a:lnTo>
                  <a:lnTo>
                    <a:pt x="4219175" y="1143000"/>
                  </a:lnTo>
                  <a:lnTo>
                    <a:pt x="4241164" y="1181100"/>
                  </a:lnTo>
                  <a:lnTo>
                    <a:pt x="4262375" y="1231900"/>
                  </a:lnTo>
                  <a:lnTo>
                    <a:pt x="4282798" y="1270000"/>
                  </a:lnTo>
                  <a:lnTo>
                    <a:pt x="4302423" y="1308100"/>
                  </a:lnTo>
                  <a:lnTo>
                    <a:pt x="4321239" y="1346200"/>
                  </a:lnTo>
                  <a:lnTo>
                    <a:pt x="4339236" y="1397000"/>
                  </a:lnTo>
                  <a:lnTo>
                    <a:pt x="4356405" y="1435100"/>
                  </a:lnTo>
                  <a:lnTo>
                    <a:pt x="4372734" y="1473200"/>
                  </a:lnTo>
                  <a:lnTo>
                    <a:pt x="4388215" y="1524000"/>
                  </a:lnTo>
                  <a:lnTo>
                    <a:pt x="4402836" y="1562100"/>
                  </a:lnTo>
                  <a:lnTo>
                    <a:pt x="4416587" y="1612900"/>
                  </a:lnTo>
                  <a:lnTo>
                    <a:pt x="4429459" y="1651000"/>
                  </a:lnTo>
                  <a:lnTo>
                    <a:pt x="4441441" y="1701800"/>
                  </a:lnTo>
                  <a:lnTo>
                    <a:pt x="4452522" y="1739900"/>
                  </a:lnTo>
                  <a:lnTo>
                    <a:pt x="4462694" y="1790700"/>
                  </a:lnTo>
                  <a:lnTo>
                    <a:pt x="4471945" y="1828800"/>
                  </a:lnTo>
                  <a:lnTo>
                    <a:pt x="4480265" y="1879600"/>
                  </a:lnTo>
                  <a:lnTo>
                    <a:pt x="4487645" y="1930400"/>
                  </a:lnTo>
                  <a:lnTo>
                    <a:pt x="4494074" y="1968500"/>
                  </a:lnTo>
                  <a:lnTo>
                    <a:pt x="4499541" y="2019300"/>
                  </a:lnTo>
                  <a:lnTo>
                    <a:pt x="4504037" y="2070100"/>
                  </a:lnTo>
                  <a:lnTo>
                    <a:pt x="4507552" y="2108200"/>
                  </a:lnTo>
                  <a:lnTo>
                    <a:pt x="4510075" y="2159000"/>
                  </a:lnTo>
                  <a:lnTo>
                    <a:pt x="4511597" y="2209800"/>
                  </a:lnTo>
                  <a:lnTo>
                    <a:pt x="4512106" y="2247900"/>
                  </a:lnTo>
                  <a:lnTo>
                    <a:pt x="4511597" y="2311400"/>
                  </a:lnTo>
                  <a:lnTo>
                    <a:pt x="4510075" y="2349500"/>
                  </a:lnTo>
                  <a:lnTo>
                    <a:pt x="4507552" y="2400300"/>
                  </a:lnTo>
                  <a:lnTo>
                    <a:pt x="4504037" y="2451100"/>
                  </a:lnTo>
                  <a:lnTo>
                    <a:pt x="4499541" y="2501900"/>
                  </a:lnTo>
                  <a:lnTo>
                    <a:pt x="4494074" y="2540000"/>
                  </a:lnTo>
                  <a:lnTo>
                    <a:pt x="4487645" y="2590800"/>
                  </a:lnTo>
                  <a:lnTo>
                    <a:pt x="4480265" y="2641600"/>
                  </a:lnTo>
                  <a:lnTo>
                    <a:pt x="4471945" y="2679700"/>
                  </a:lnTo>
                  <a:lnTo>
                    <a:pt x="4462694" y="2730500"/>
                  </a:lnTo>
                  <a:lnTo>
                    <a:pt x="4452522" y="2781300"/>
                  </a:lnTo>
                  <a:lnTo>
                    <a:pt x="4441441" y="2819400"/>
                  </a:lnTo>
                  <a:lnTo>
                    <a:pt x="4429459" y="2870200"/>
                  </a:lnTo>
                  <a:lnTo>
                    <a:pt x="4416587" y="2908300"/>
                  </a:lnTo>
                  <a:lnTo>
                    <a:pt x="4402836" y="2959100"/>
                  </a:lnTo>
                  <a:lnTo>
                    <a:pt x="4388215" y="2997200"/>
                  </a:lnTo>
                  <a:lnTo>
                    <a:pt x="4372734" y="3035300"/>
                  </a:lnTo>
                  <a:lnTo>
                    <a:pt x="4356405" y="3086100"/>
                  </a:lnTo>
                  <a:lnTo>
                    <a:pt x="4339236" y="3124200"/>
                  </a:lnTo>
                  <a:lnTo>
                    <a:pt x="4321239" y="3162300"/>
                  </a:lnTo>
                  <a:lnTo>
                    <a:pt x="4302423" y="3213100"/>
                  </a:lnTo>
                  <a:lnTo>
                    <a:pt x="4282798" y="3251200"/>
                  </a:lnTo>
                  <a:lnTo>
                    <a:pt x="4262375" y="3289300"/>
                  </a:lnTo>
                  <a:lnTo>
                    <a:pt x="4241164" y="3327400"/>
                  </a:lnTo>
                  <a:lnTo>
                    <a:pt x="4219175" y="3365500"/>
                  </a:lnTo>
                  <a:lnTo>
                    <a:pt x="4196418" y="3416300"/>
                  </a:lnTo>
                  <a:lnTo>
                    <a:pt x="4172904" y="3454400"/>
                  </a:lnTo>
                  <a:lnTo>
                    <a:pt x="4148642" y="3492500"/>
                  </a:lnTo>
                  <a:lnTo>
                    <a:pt x="4123643" y="3530600"/>
                  </a:lnTo>
                  <a:lnTo>
                    <a:pt x="4097916" y="3556000"/>
                  </a:lnTo>
                  <a:lnTo>
                    <a:pt x="4071473" y="3594100"/>
                  </a:lnTo>
                  <a:lnTo>
                    <a:pt x="4044323" y="3632200"/>
                  </a:lnTo>
                  <a:lnTo>
                    <a:pt x="4016477" y="3670300"/>
                  </a:lnTo>
                  <a:lnTo>
                    <a:pt x="3987943" y="3708400"/>
                  </a:lnTo>
                  <a:lnTo>
                    <a:pt x="3958734" y="3733800"/>
                  </a:lnTo>
                  <a:lnTo>
                    <a:pt x="3928859" y="3771900"/>
                  </a:lnTo>
                  <a:lnTo>
                    <a:pt x="3898328" y="3810000"/>
                  </a:lnTo>
                  <a:lnTo>
                    <a:pt x="3867151" y="3835400"/>
                  </a:lnTo>
                  <a:lnTo>
                    <a:pt x="3835338" y="3873500"/>
                  </a:lnTo>
                  <a:lnTo>
                    <a:pt x="3802900" y="3898900"/>
                  </a:lnTo>
                  <a:lnTo>
                    <a:pt x="3769847" y="3937000"/>
                  </a:lnTo>
                  <a:lnTo>
                    <a:pt x="3736189" y="3962400"/>
                  </a:lnTo>
                  <a:lnTo>
                    <a:pt x="3701937" y="3987800"/>
                  </a:lnTo>
                  <a:lnTo>
                    <a:pt x="3667099" y="4013200"/>
                  </a:lnTo>
                  <a:lnTo>
                    <a:pt x="3631687" y="4051300"/>
                  </a:lnTo>
                  <a:lnTo>
                    <a:pt x="3595711" y="4076700"/>
                  </a:lnTo>
                  <a:lnTo>
                    <a:pt x="3559180" y="4102100"/>
                  </a:lnTo>
                  <a:lnTo>
                    <a:pt x="3484497" y="4152900"/>
                  </a:lnTo>
                  <a:lnTo>
                    <a:pt x="3407720" y="4203700"/>
                  </a:lnTo>
                  <a:lnTo>
                    <a:pt x="3368571" y="4216400"/>
                  </a:lnTo>
                  <a:lnTo>
                    <a:pt x="3288805" y="4267200"/>
                  </a:lnTo>
                  <a:lnTo>
                    <a:pt x="3248208" y="4279900"/>
                  </a:lnTo>
                  <a:lnTo>
                    <a:pt x="3207148" y="4305300"/>
                  </a:lnTo>
                  <a:lnTo>
                    <a:pt x="3165635" y="4318000"/>
                  </a:lnTo>
                  <a:lnTo>
                    <a:pt x="3123681" y="4343400"/>
                  </a:lnTo>
                  <a:lnTo>
                    <a:pt x="3081294" y="4356100"/>
                  </a:lnTo>
                  <a:lnTo>
                    <a:pt x="3038486" y="4381500"/>
                  </a:lnTo>
                  <a:lnTo>
                    <a:pt x="2727868" y="4470400"/>
                  </a:lnTo>
                  <a:close/>
                </a:path>
                <a:path w="4512309" h="4508500">
                  <a:moveTo>
                    <a:pt x="2589435" y="4495800"/>
                  </a:moveTo>
                  <a:lnTo>
                    <a:pt x="1922669" y="4495800"/>
                  </a:lnTo>
                  <a:lnTo>
                    <a:pt x="1830054" y="4470400"/>
                  </a:lnTo>
                  <a:lnTo>
                    <a:pt x="2682051" y="4470400"/>
                  </a:lnTo>
                  <a:lnTo>
                    <a:pt x="2589435" y="4495800"/>
                  </a:lnTo>
                  <a:close/>
                </a:path>
                <a:path w="4512309" h="4508500">
                  <a:moveTo>
                    <a:pt x="2495580" y="4508500"/>
                  </a:moveTo>
                  <a:lnTo>
                    <a:pt x="2016525" y="4508500"/>
                  </a:lnTo>
                  <a:lnTo>
                    <a:pt x="1969447" y="4495800"/>
                  </a:lnTo>
                  <a:lnTo>
                    <a:pt x="2542658" y="4495800"/>
                  </a:lnTo>
                  <a:lnTo>
                    <a:pt x="2495580" y="4508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22123" y="7754893"/>
              <a:ext cx="1965876" cy="25321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0136" y="2376260"/>
              <a:ext cx="1428750" cy="1619250"/>
            </a:xfrm>
            <a:custGeom>
              <a:avLst/>
              <a:gdLst/>
              <a:ahLst/>
              <a:cxnLst/>
              <a:rect l="l" t="t" r="r" b="b"/>
              <a:pathLst>
                <a:path w="1428750" h="1619250">
                  <a:moveTo>
                    <a:pt x="727031" y="64255"/>
                  </a:moveTo>
                  <a:lnTo>
                    <a:pt x="493741" y="64255"/>
                  </a:lnTo>
                  <a:lnTo>
                    <a:pt x="500930" y="54018"/>
                  </a:lnTo>
                  <a:lnTo>
                    <a:pt x="545818" y="16061"/>
                  </a:lnTo>
                  <a:lnTo>
                    <a:pt x="587587" y="1887"/>
                  </a:lnTo>
                  <a:lnTo>
                    <a:pt x="610386" y="0"/>
                  </a:lnTo>
                  <a:lnTo>
                    <a:pt x="633208" y="1888"/>
                  </a:lnTo>
                  <a:lnTo>
                    <a:pt x="674977" y="16079"/>
                  </a:lnTo>
                  <a:lnTo>
                    <a:pt x="711802" y="44485"/>
                  </a:lnTo>
                  <a:lnTo>
                    <a:pt x="727031" y="64255"/>
                  </a:lnTo>
                  <a:close/>
                </a:path>
                <a:path w="1428750" h="1619250">
                  <a:moveTo>
                    <a:pt x="933774" y="209388"/>
                  </a:moveTo>
                  <a:lnTo>
                    <a:pt x="287038" y="209388"/>
                  </a:lnTo>
                  <a:lnTo>
                    <a:pt x="287038" y="120488"/>
                  </a:lnTo>
                  <a:lnTo>
                    <a:pt x="933774" y="120488"/>
                  </a:lnTo>
                  <a:lnTo>
                    <a:pt x="933774" y="209388"/>
                  </a:lnTo>
                  <a:close/>
                </a:path>
                <a:path w="1428750" h="1619250">
                  <a:moveTo>
                    <a:pt x="982826" y="1619088"/>
                  </a:moveTo>
                  <a:lnTo>
                    <a:pt x="0" y="1619088"/>
                  </a:lnTo>
                  <a:lnTo>
                    <a:pt x="1960" y="196688"/>
                  </a:lnTo>
                  <a:lnTo>
                    <a:pt x="5391" y="183988"/>
                  </a:lnTo>
                  <a:lnTo>
                    <a:pt x="227205" y="183988"/>
                  </a:lnTo>
                  <a:lnTo>
                    <a:pt x="230635" y="196688"/>
                  </a:lnTo>
                  <a:lnTo>
                    <a:pt x="230635" y="234788"/>
                  </a:lnTo>
                  <a:lnTo>
                    <a:pt x="232872" y="247488"/>
                  </a:lnTo>
                  <a:lnTo>
                    <a:pt x="238972" y="260188"/>
                  </a:lnTo>
                  <a:lnTo>
                    <a:pt x="1218648" y="260188"/>
                  </a:lnTo>
                  <a:lnTo>
                    <a:pt x="1218648" y="412588"/>
                  </a:lnTo>
                  <a:lnTo>
                    <a:pt x="100798" y="412588"/>
                  </a:lnTo>
                  <a:lnTo>
                    <a:pt x="89716" y="425288"/>
                  </a:lnTo>
                  <a:lnTo>
                    <a:pt x="80668" y="425288"/>
                  </a:lnTo>
                  <a:lnTo>
                    <a:pt x="74568" y="437988"/>
                  </a:lnTo>
                  <a:lnTo>
                    <a:pt x="72331" y="450688"/>
                  </a:lnTo>
                  <a:lnTo>
                    <a:pt x="72331" y="704688"/>
                  </a:lnTo>
                  <a:lnTo>
                    <a:pt x="74568" y="717388"/>
                  </a:lnTo>
                  <a:lnTo>
                    <a:pt x="80668" y="730088"/>
                  </a:lnTo>
                  <a:lnTo>
                    <a:pt x="1218648" y="730088"/>
                  </a:lnTo>
                  <a:lnTo>
                    <a:pt x="1218648" y="806288"/>
                  </a:lnTo>
                  <a:lnTo>
                    <a:pt x="376978" y="806288"/>
                  </a:lnTo>
                  <a:lnTo>
                    <a:pt x="370899" y="818988"/>
                  </a:lnTo>
                  <a:lnTo>
                    <a:pt x="368478" y="831688"/>
                  </a:lnTo>
                  <a:lnTo>
                    <a:pt x="365292" y="869788"/>
                  </a:lnTo>
                  <a:lnTo>
                    <a:pt x="220536" y="869788"/>
                  </a:lnTo>
                  <a:lnTo>
                    <a:pt x="211807" y="882488"/>
                  </a:lnTo>
                  <a:lnTo>
                    <a:pt x="148951" y="945988"/>
                  </a:lnTo>
                  <a:lnTo>
                    <a:pt x="142770" y="945988"/>
                  </a:lnTo>
                  <a:lnTo>
                    <a:pt x="140701" y="958688"/>
                  </a:lnTo>
                  <a:lnTo>
                    <a:pt x="142737" y="971388"/>
                  </a:lnTo>
                  <a:lnTo>
                    <a:pt x="148869" y="984088"/>
                  </a:lnTo>
                  <a:lnTo>
                    <a:pt x="203434" y="1047588"/>
                  </a:lnTo>
                  <a:lnTo>
                    <a:pt x="199391" y="1047588"/>
                  </a:lnTo>
                  <a:lnTo>
                    <a:pt x="195797" y="1060288"/>
                  </a:lnTo>
                  <a:lnTo>
                    <a:pt x="192570" y="1072988"/>
                  </a:lnTo>
                  <a:lnTo>
                    <a:pt x="189017" y="1072988"/>
                  </a:lnTo>
                  <a:lnTo>
                    <a:pt x="186403" y="1085688"/>
                  </a:lnTo>
                  <a:lnTo>
                    <a:pt x="183953" y="1085688"/>
                  </a:lnTo>
                  <a:lnTo>
                    <a:pt x="98429" y="1098388"/>
                  </a:lnTo>
                  <a:lnTo>
                    <a:pt x="88120" y="1098388"/>
                  </a:lnTo>
                  <a:lnTo>
                    <a:pt x="79851" y="1111088"/>
                  </a:lnTo>
                  <a:lnTo>
                    <a:pt x="74347" y="1111088"/>
                  </a:lnTo>
                  <a:lnTo>
                    <a:pt x="72331" y="1123788"/>
                  </a:lnTo>
                  <a:lnTo>
                    <a:pt x="72331" y="1212688"/>
                  </a:lnTo>
                  <a:lnTo>
                    <a:pt x="74477" y="1225388"/>
                  </a:lnTo>
                  <a:lnTo>
                    <a:pt x="80341" y="1238088"/>
                  </a:lnTo>
                  <a:lnTo>
                    <a:pt x="99777" y="1238088"/>
                  </a:lnTo>
                  <a:lnTo>
                    <a:pt x="183789" y="1250788"/>
                  </a:lnTo>
                  <a:lnTo>
                    <a:pt x="183994" y="1250788"/>
                  </a:lnTo>
                  <a:lnTo>
                    <a:pt x="186526" y="1263488"/>
                  </a:lnTo>
                  <a:lnTo>
                    <a:pt x="189385" y="1263488"/>
                  </a:lnTo>
                  <a:lnTo>
                    <a:pt x="192530" y="1276188"/>
                  </a:lnTo>
                  <a:lnTo>
                    <a:pt x="195756" y="1276188"/>
                  </a:lnTo>
                  <a:lnTo>
                    <a:pt x="199350" y="1288888"/>
                  </a:lnTo>
                  <a:lnTo>
                    <a:pt x="203353" y="1301588"/>
                  </a:lnTo>
                  <a:lnTo>
                    <a:pt x="147481" y="1365088"/>
                  </a:lnTo>
                  <a:lnTo>
                    <a:pt x="142213" y="1365088"/>
                  </a:lnTo>
                  <a:lnTo>
                    <a:pt x="140752" y="1377788"/>
                  </a:lnTo>
                  <a:lnTo>
                    <a:pt x="143012" y="1390488"/>
                  </a:lnTo>
                  <a:lnTo>
                    <a:pt x="148910" y="1403188"/>
                  </a:lnTo>
                  <a:lnTo>
                    <a:pt x="211807" y="1466688"/>
                  </a:lnTo>
                  <a:lnTo>
                    <a:pt x="364889" y="1466688"/>
                  </a:lnTo>
                  <a:lnTo>
                    <a:pt x="368600" y="1517488"/>
                  </a:lnTo>
                  <a:lnTo>
                    <a:pt x="371399" y="1517488"/>
                  </a:lnTo>
                  <a:lnTo>
                    <a:pt x="377575" y="1530188"/>
                  </a:lnTo>
                  <a:lnTo>
                    <a:pt x="386278" y="1530188"/>
                  </a:lnTo>
                  <a:lnTo>
                    <a:pt x="396659" y="1542888"/>
                  </a:lnTo>
                  <a:lnTo>
                    <a:pt x="915251" y="1542888"/>
                  </a:lnTo>
                  <a:lnTo>
                    <a:pt x="922107" y="1555588"/>
                  </a:lnTo>
                  <a:lnTo>
                    <a:pt x="948417" y="1580988"/>
                  </a:lnTo>
                  <a:lnTo>
                    <a:pt x="979518" y="1606388"/>
                  </a:lnTo>
                  <a:lnTo>
                    <a:pt x="985807" y="1606388"/>
                  </a:lnTo>
                  <a:lnTo>
                    <a:pt x="982826" y="1619088"/>
                  </a:lnTo>
                  <a:close/>
                </a:path>
                <a:path w="1428750" h="1619250">
                  <a:moveTo>
                    <a:pt x="1218648" y="260188"/>
                  </a:moveTo>
                  <a:lnTo>
                    <a:pt x="981881" y="260188"/>
                  </a:lnTo>
                  <a:lnTo>
                    <a:pt x="987921" y="247488"/>
                  </a:lnTo>
                  <a:lnTo>
                    <a:pt x="990137" y="234788"/>
                  </a:lnTo>
                  <a:lnTo>
                    <a:pt x="990137" y="196688"/>
                  </a:lnTo>
                  <a:lnTo>
                    <a:pt x="993567" y="183988"/>
                  </a:lnTo>
                  <a:lnTo>
                    <a:pt x="1215218" y="183988"/>
                  </a:lnTo>
                  <a:lnTo>
                    <a:pt x="1218648" y="196688"/>
                  </a:lnTo>
                  <a:lnTo>
                    <a:pt x="1218648" y="260188"/>
                  </a:lnTo>
                  <a:close/>
                </a:path>
                <a:path w="1428750" h="1619250">
                  <a:moveTo>
                    <a:pt x="464356" y="425288"/>
                  </a:moveTo>
                  <a:lnTo>
                    <a:pt x="370125" y="425288"/>
                  </a:lnTo>
                  <a:lnTo>
                    <a:pt x="359043" y="412588"/>
                  </a:lnTo>
                  <a:lnTo>
                    <a:pt x="476056" y="412588"/>
                  </a:lnTo>
                  <a:lnTo>
                    <a:pt x="464356" y="425288"/>
                  </a:lnTo>
                  <a:close/>
                </a:path>
                <a:path w="1428750" h="1619250">
                  <a:moveTo>
                    <a:pt x="1218648" y="476088"/>
                  </a:moveTo>
                  <a:lnTo>
                    <a:pt x="1107460" y="476088"/>
                  </a:lnTo>
                  <a:lnTo>
                    <a:pt x="1116773" y="463388"/>
                  </a:lnTo>
                  <a:lnTo>
                    <a:pt x="1122571" y="450688"/>
                  </a:lnTo>
                  <a:lnTo>
                    <a:pt x="1123731" y="437988"/>
                  </a:lnTo>
                  <a:lnTo>
                    <a:pt x="1120484" y="437988"/>
                  </a:lnTo>
                  <a:lnTo>
                    <a:pt x="1113929" y="425288"/>
                  </a:lnTo>
                  <a:lnTo>
                    <a:pt x="1104985" y="425288"/>
                  </a:lnTo>
                  <a:lnTo>
                    <a:pt x="1094570" y="412588"/>
                  </a:lnTo>
                  <a:lnTo>
                    <a:pt x="1218648" y="412588"/>
                  </a:lnTo>
                  <a:lnTo>
                    <a:pt x="1218648" y="476088"/>
                  </a:lnTo>
                  <a:close/>
                </a:path>
                <a:path w="1428750" h="1619250">
                  <a:moveTo>
                    <a:pt x="1218648" y="730088"/>
                  </a:moveTo>
                  <a:lnTo>
                    <a:pt x="379173" y="730088"/>
                  </a:lnTo>
                  <a:lnTo>
                    <a:pt x="385273" y="717388"/>
                  </a:lnTo>
                  <a:lnTo>
                    <a:pt x="387510" y="704688"/>
                  </a:lnTo>
                  <a:lnTo>
                    <a:pt x="387510" y="450688"/>
                  </a:lnTo>
                  <a:lnTo>
                    <a:pt x="385273" y="437988"/>
                  </a:lnTo>
                  <a:lnTo>
                    <a:pt x="379173" y="425288"/>
                  </a:lnTo>
                  <a:lnTo>
                    <a:pt x="455053" y="425288"/>
                  </a:lnTo>
                  <a:lnTo>
                    <a:pt x="449257" y="437988"/>
                  </a:lnTo>
                  <a:lnTo>
                    <a:pt x="448079" y="450688"/>
                  </a:lnTo>
                  <a:lnTo>
                    <a:pt x="451326" y="463388"/>
                  </a:lnTo>
                  <a:lnTo>
                    <a:pt x="457881" y="463388"/>
                  </a:lnTo>
                  <a:lnTo>
                    <a:pt x="466826" y="476088"/>
                  </a:lnTo>
                  <a:lnTo>
                    <a:pt x="1218648" y="476088"/>
                  </a:lnTo>
                  <a:lnTo>
                    <a:pt x="1218648" y="552288"/>
                  </a:lnTo>
                  <a:lnTo>
                    <a:pt x="455053" y="552288"/>
                  </a:lnTo>
                  <a:lnTo>
                    <a:pt x="449257" y="564988"/>
                  </a:lnTo>
                  <a:lnTo>
                    <a:pt x="448079" y="577688"/>
                  </a:lnTo>
                  <a:lnTo>
                    <a:pt x="451326" y="590388"/>
                  </a:lnTo>
                  <a:lnTo>
                    <a:pt x="457881" y="603088"/>
                  </a:lnTo>
                  <a:lnTo>
                    <a:pt x="1218648" y="603088"/>
                  </a:lnTo>
                  <a:lnTo>
                    <a:pt x="1218648" y="730088"/>
                  </a:lnTo>
                  <a:close/>
                </a:path>
                <a:path w="1428750" h="1619250">
                  <a:moveTo>
                    <a:pt x="331107" y="679288"/>
                  </a:moveTo>
                  <a:lnTo>
                    <a:pt x="128693" y="679288"/>
                  </a:lnTo>
                  <a:lnTo>
                    <a:pt x="128693" y="476088"/>
                  </a:lnTo>
                  <a:lnTo>
                    <a:pt x="331107" y="476088"/>
                  </a:lnTo>
                  <a:lnTo>
                    <a:pt x="331107" y="501488"/>
                  </a:lnTo>
                  <a:lnTo>
                    <a:pt x="278363" y="501488"/>
                  </a:lnTo>
                  <a:lnTo>
                    <a:pt x="269149" y="514188"/>
                  </a:lnTo>
                  <a:lnTo>
                    <a:pt x="211480" y="564988"/>
                  </a:lnTo>
                  <a:lnTo>
                    <a:pt x="162214" y="564988"/>
                  </a:lnTo>
                  <a:lnTo>
                    <a:pt x="153035" y="577688"/>
                  </a:lnTo>
                  <a:lnTo>
                    <a:pt x="145441" y="590388"/>
                  </a:lnTo>
                  <a:lnTo>
                    <a:pt x="142610" y="590388"/>
                  </a:lnTo>
                  <a:lnTo>
                    <a:pt x="144512" y="603088"/>
                  </a:lnTo>
                  <a:lnTo>
                    <a:pt x="151116" y="615788"/>
                  </a:lnTo>
                  <a:lnTo>
                    <a:pt x="178071" y="641188"/>
                  </a:lnTo>
                  <a:lnTo>
                    <a:pt x="187445" y="653888"/>
                  </a:lnTo>
                  <a:lnTo>
                    <a:pt x="331107" y="653888"/>
                  </a:lnTo>
                  <a:lnTo>
                    <a:pt x="331107" y="679288"/>
                  </a:lnTo>
                  <a:close/>
                </a:path>
                <a:path w="1428750" h="1619250">
                  <a:moveTo>
                    <a:pt x="331107" y="653888"/>
                  </a:moveTo>
                  <a:lnTo>
                    <a:pt x="208598" y="653888"/>
                  </a:lnTo>
                  <a:lnTo>
                    <a:pt x="217811" y="641188"/>
                  </a:lnTo>
                  <a:lnTo>
                    <a:pt x="309420" y="552288"/>
                  </a:lnTo>
                  <a:lnTo>
                    <a:pt x="315465" y="539588"/>
                  </a:lnTo>
                  <a:lnTo>
                    <a:pt x="317379" y="526888"/>
                  </a:lnTo>
                  <a:lnTo>
                    <a:pt x="315181" y="514188"/>
                  </a:lnTo>
                  <a:lnTo>
                    <a:pt x="308889" y="514188"/>
                  </a:lnTo>
                  <a:lnTo>
                    <a:pt x="299515" y="501488"/>
                  </a:lnTo>
                  <a:lnTo>
                    <a:pt x="331107" y="501488"/>
                  </a:lnTo>
                  <a:lnTo>
                    <a:pt x="331107" y="653888"/>
                  </a:lnTo>
                  <a:close/>
                </a:path>
                <a:path w="1428750" h="1619250">
                  <a:moveTo>
                    <a:pt x="1218648" y="603088"/>
                  </a:moveTo>
                  <a:lnTo>
                    <a:pt x="970067" y="603088"/>
                  </a:lnTo>
                  <a:lnTo>
                    <a:pt x="979380" y="590388"/>
                  </a:lnTo>
                  <a:lnTo>
                    <a:pt x="985177" y="590388"/>
                  </a:lnTo>
                  <a:lnTo>
                    <a:pt x="986338" y="577688"/>
                  </a:lnTo>
                  <a:lnTo>
                    <a:pt x="983091" y="564988"/>
                  </a:lnTo>
                  <a:lnTo>
                    <a:pt x="976536" y="552288"/>
                  </a:lnTo>
                  <a:lnTo>
                    <a:pt x="1218648" y="552288"/>
                  </a:lnTo>
                  <a:lnTo>
                    <a:pt x="1218648" y="603088"/>
                  </a:lnTo>
                  <a:close/>
                </a:path>
                <a:path w="1428750" h="1619250">
                  <a:moveTo>
                    <a:pt x="197063" y="577688"/>
                  </a:moveTo>
                  <a:lnTo>
                    <a:pt x="182258" y="577688"/>
                  </a:lnTo>
                  <a:lnTo>
                    <a:pt x="172313" y="564988"/>
                  </a:lnTo>
                  <a:lnTo>
                    <a:pt x="211480" y="564988"/>
                  </a:lnTo>
                  <a:lnTo>
                    <a:pt x="197063" y="577688"/>
                  </a:lnTo>
                  <a:close/>
                </a:path>
                <a:path w="1428750" h="1619250">
                  <a:moveTo>
                    <a:pt x="567134" y="933288"/>
                  </a:moveTo>
                  <a:lnTo>
                    <a:pt x="559456" y="933288"/>
                  </a:lnTo>
                  <a:lnTo>
                    <a:pt x="551818" y="920588"/>
                  </a:lnTo>
                  <a:lnTo>
                    <a:pt x="528497" y="920588"/>
                  </a:lnTo>
                  <a:lnTo>
                    <a:pt x="520247" y="907888"/>
                  </a:lnTo>
                  <a:lnTo>
                    <a:pt x="513672" y="831688"/>
                  </a:lnTo>
                  <a:lnTo>
                    <a:pt x="510873" y="818988"/>
                  </a:lnTo>
                  <a:lnTo>
                    <a:pt x="504697" y="806288"/>
                  </a:lnTo>
                  <a:lnTo>
                    <a:pt x="1218648" y="806288"/>
                  </a:lnTo>
                  <a:lnTo>
                    <a:pt x="1218648" y="869788"/>
                  </a:lnTo>
                  <a:lnTo>
                    <a:pt x="639990" y="869788"/>
                  </a:lnTo>
                  <a:lnTo>
                    <a:pt x="630684" y="882488"/>
                  </a:lnTo>
                  <a:lnTo>
                    <a:pt x="567134" y="933288"/>
                  </a:lnTo>
                  <a:close/>
                </a:path>
                <a:path w="1428750" h="1619250">
                  <a:moveTo>
                    <a:pt x="472140" y="958688"/>
                  </a:moveTo>
                  <a:lnTo>
                    <a:pt x="409059" y="958688"/>
                  </a:lnTo>
                  <a:lnTo>
                    <a:pt x="414252" y="945988"/>
                  </a:lnTo>
                  <a:lnTo>
                    <a:pt x="416631" y="933288"/>
                  </a:lnTo>
                  <a:lnTo>
                    <a:pt x="422349" y="857088"/>
                  </a:lnTo>
                  <a:lnTo>
                    <a:pt x="459719" y="857088"/>
                  </a:lnTo>
                  <a:lnTo>
                    <a:pt x="460209" y="869788"/>
                  </a:lnTo>
                  <a:lnTo>
                    <a:pt x="462619" y="895188"/>
                  </a:lnTo>
                  <a:lnTo>
                    <a:pt x="465478" y="933288"/>
                  </a:lnTo>
                  <a:lnTo>
                    <a:pt x="467544" y="945988"/>
                  </a:lnTo>
                  <a:lnTo>
                    <a:pt x="472140" y="958688"/>
                  </a:lnTo>
                  <a:close/>
                </a:path>
                <a:path w="1428750" h="1619250">
                  <a:moveTo>
                    <a:pt x="322244" y="933288"/>
                  </a:moveTo>
                  <a:lnTo>
                    <a:pt x="315097" y="933288"/>
                  </a:lnTo>
                  <a:lnTo>
                    <a:pt x="249994" y="882488"/>
                  </a:lnTo>
                  <a:lnTo>
                    <a:pt x="240737" y="869788"/>
                  </a:lnTo>
                  <a:lnTo>
                    <a:pt x="365292" y="869788"/>
                  </a:lnTo>
                  <a:lnTo>
                    <a:pt x="362106" y="907888"/>
                  </a:lnTo>
                  <a:lnTo>
                    <a:pt x="353775" y="920588"/>
                  </a:lnTo>
                  <a:lnTo>
                    <a:pt x="329351" y="920588"/>
                  </a:lnTo>
                  <a:lnTo>
                    <a:pt x="322244" y="933288"/>
                  </a:lnTo>
                  <a:close/>
                </a:path>
                <a:path w="1428750" h="1619250">
                  <a:moveTo>
                    <a:pt x="940626" y="1072988"/>
                  </a:moveTo>
                  <a:lnTo>
                    <a:pt x="689661" y="1072988"/>
                  </a:lnTo>
                  <a:lnTo>
                    <a:pt x="689007" y="1060288"/>
                  </a:lnTo>
                  <a:lnTo>
                    <a:pt x="685944" y="1060288"/>
                  </a:lnTo>
                  <a:lnTo>
                    <a:pt x="682554" y="1047588"/>
                  </a:lnTo>
                  <a:lnTo>
                    <a:pt x="678797" y="1047588"/>
                  </a:lnTo>
                  <a:lnTo>
                    <a:pt x="734750" y="984088"/>
                  </a:lnTo>
                  <a:lnTo>
                    <a:pt x="740018" y="971388"/>
                  </a:lnTo>
                  <a:lnTo>
                    <a:pt x="741479" y="958688"/>
                  </a:lnTo>
                  <a:lnTo>
                    <a:pt x="739219" y="945988"/>
                  </a:lnTo>
                  <a:lnTo>
                    <a:pt x="733321" y="945988"/>
                  </a:lnTo>
                  <a:lnTo>
                    <a:pt x="670465" y="882488"/>
                  </a:lnTo>
                  <a:lnTo>
                    <a:pt x="661159" y="869788"/>
                  </a:lnTo>
                  <a:lnTo>
                    <a:pt x="1218648" y="869788"/>
                  </a:lnTo>
                  <a:lnTo>
                    <a:pt x="1218648" y="958688"/>
                  </a:lnTo>
                  <a:lnTo>
                    <a:pt x="1168494" y="958688"/>
                  </a:lnTo>
                  <a:lnTo>
                    <a:pt x="1165921" y="971388"/>
                  </a:lnTo>
                  <a:lnTo>
                    <a:pt x="1160775" y="971388"/>
                  </a:lnTo>
                  <a:lnTo>
                    <a:pt x="1144161" y="984088"/>
                  </a:lnTo>
                  <a:lnTo>
                    <a:pt x="1121138" y="1009488"/>
                  </a:lnTo>
                  <a:lnTo>
                    <a:pt x="1093152" y="1022188"/>
                  </a:lnTo>
                  <a:lnTo>
                    <a:pt x="1061651" y="1034888"/>
                  </a:lnTo>
                  <a:lnTo>
                    <a:pt x="979487" y="1060288"/>
                  </a:lnTo>
                  <a:lnTo>
                    <a:pt x="940626" y="1072988"/>
                  </a:lnTo>
                  <a:close/>
                </a:path>
                <a:path w="1428750" h="1619250">
                  <a:moveTo>
                    <a:pt x="236598" y="1403188"/>
                  </a:moveTo>
                  <a:lnTo>
                    <a:pt x="230064" y="1403188"/>
                  </a:lnTo>
                  <a:lnTo>
                    <a:pt x="210337" y="1377788"/>
                  </a:lnTo>
                  <a:lnTo>
                    <a:pt x="210092" y="1377788"/>
                  </a:lnTo>
                  <a:lnTo>
                    <a:pt x="259102" y="1314288"/>
                  </a:lnTo>
                  <a:lnTo>
                    <a:pt x="263733" y="1314288"/>
                  </a:lnTo>
                  <a:lnTo>
                    <a:pt x="265765" y="1301588"/>
                  </a:lnTo>
                  <a:lnTo>
                    <a:pt x="265047" y="1288888"/>
                  </a:lnTo>
                  <a:lnTo>
                    <a:pt x="261430" y="1288888"/>
                  </a:lnTo>
                  <a:lnTo>
                    <a:pt x="256755" y="1276188"/>
                  </a:lnTo>
                  <a:lnTo>
                    <a:pt x="252358" y="1263488"/>
                  </a:lnTo>
                  <a:lnTo>
                    <a:pt x="248261" y="1263488"/>
                  </a:lnTo>
                  <a:lnTo>
                    <a:pt x="244481" y="1250788"/>
                  </a:lnTo>
                  <a:lnTo>
                    <a:pt x="241305" y="1238088"/>
                  </a:lnTo>
                  <a:lnTo>
                    <a:pt x="238462" y="1238088"/>
                  </a:lnTo>
                  <a:lnTo>
                    <a:pt x="235963" y="1225388"/>
                  </a:lnTo>
                  <a:lnTo>
                    <a:pt x="233821" y="1212688"/>
                  </a:lnTo>
                  <a:lnTo>
                    <a:pt x="230885" y="1212688"/>
                  </a:lnTo>
                  <a:lnTo>
                    <a:pt x="225254" y="1199988"/>
                  </a:lnTo>
                  <a:lnTo>
                    <a:pt x="208050" y="1199988"/>
                  </a:lnTo>
                  <a:lnTo>
                    <a:pt x="133104" y="1187288"/>
                  </a:lnTo>
                  <a:lnTo>
                    <a:pt x="128652" y="1187288"/>
                  </a:lnTo>
                  <a:lnTo>
                    <a:pt x="128652" y="1161888"/>
                  </a:lnTo>
                  <a:lnTo>
                    <a:pt x="133104" y="1149188"/>
                  </a:lnTo>
                  <a:lnTo>
                    <a:pt x="216704" y="1149188"/>
                  </a:lnTo>
                  <a:lnTo>
                    <a:pt x="224203" y="1136488"/>
                  </a:lnTo>
                  <a:lnTo>
                    <a:pt x="229955" y="1136488"/>
                  </a:lnTo>
                  <a:lnTo>
                    <a:pt x="233372" y="1123788"/>
                  </a:lnTo>
                  <a:lnTo>
                    <a:pt x="235477" y="1111088"/>
                  </a:lnTo>
                  <a:lnTo>
                    <a:pt x="237931" y="1111088"/>
                  </a:lnTo>
                  <a:lnTo>
                    <a:pt x="240729" y="1098388"/>
                  </a:lnTo>
                  <a:lnTo>
                    <a:pt x="243868" y="1085688"/>
                  </a:lnTo>
                  <a:lnTo>
                    <a:pt x="248076" y="1085688"/>
                  </a:lnTo>
                  <a:lnTo>
                    <a:pt x="251991" y="1072988"/>
                  </a:lnTo>
                  <a:lnTo>
                    <a:pt x="256174" y="1060288"/>
                  </a:lnTo>
                  <a:lnTo>
                    <a:pt x="260613" y="1060288"/>
                  </a:lnTo>
                  <a:lnTo>
                    <a:pt x="264661" y="1047588"/>
                  </a:lnTo>
                  <a:lnTo>
                    <a:pt x="265795" y="1034888"/>
                  </a:lnTo>
                  <a:lnTo>
                    <a:pt x="263950" y="1034888"/>
                  </a:lnTo>
                  <a:lnTo>
                    <a:pt x="259061" y="1022188"/>
                  </a:lnTo>
                  <a:lnTo>
                    <a:pt x="210010" y="971388"/>
                  </a:lnTo>
                  <a:lnTo>
                    <a:pt x="210255" y="958688"/>
                  </a:lnTo>
                  <a:lnTo>
                    <a:pt x="229982" y="945988"/>
                  </a:lnTo>
                  <a:lnTo>
                    <a:pt x="236517" y="945988"/>
                  </a:lnTo>
                  <a:lnTo>
                    <a:pt x="292184" y="984088"/>
                  </a:lnTo>
                  <a:lnTo>
                    <a:pt x="299885" y="996788"/>
                  </a:lnTo>
                  <a:lnTo>
                    <a:pt x="647573" y="996788"/>
                  </a:lnTo>
                  <a:lnTo>
                    <a:pt x="635310" y="1009488"/>
                  </a:lnTo>
                  <a:lnTo>
                    <a:pt x="441095" y="1009488"/>
                  </a:lnTo>
                  <a:lnTo>
                    <a:pt x="409641" y="1022188"/>
                  </a:lnTo>
                  <a:lnTo>
                    <a:pt x="380332" y="1022188"/>
                  </a:lnTo>
                  <a:lnTo>
                    <a:pt x="353795" y="1034888"/>
                  </a:lnTo>
                  <a:lnTo>
                    <a:pt x="311510" y="1085688"/>
                  </a:lnTo>
                  <a:lnTo>
                    <a:pt x="287932" y="1136488"/>
                  </a:lnTo>
                  <a:lnTo>
                    <a:pt x="284751" y="1174588"/>
                  </a:lnTo>
                  <a:lnTo>
                    <a:pt x="287931" y="1199988"/>
                  </a:lnTo>
                  <a:lnTo>
                    <a:pt x="297045" y="1225388"/>
                  </a:lnTo>
                  <a:lnTo>
                    <a:pt x="311458" y="1263488"/>
                  </a:lnTo>
                  <a:lnTo>
                    <a:pt x="330535" y="1276188"/>
                  </a:lnTo>
                  <a:lnTo>
                    <a:pt x="353679" y="1301588"/>
                  </a:lnTo>
                  <a:lnTo>
                    <a:pt x="380235" y="1314288"/>
                  </a:lnTo>
                  <a:lnTo>
                    <a:pt x="409571" y="1326988"/>
                  </a:lnTo>
                  <a:lnTo>
                    <a:pt x="632898" y="1326988"/>
                  </a:lnTo>
                  <a:lnTo>
                    <a:pt x="642708" y="1339688"/>
                  </a:lnTo>
                  <a:lnTo>
                    <a:pt x="310267" y="1339688"/>
                  </a:lnTo>
                  <a:lnTo>
                    <a:pt x="301644" y="1352388"/>
                  </a:lnTo>
                  <a:lnTo>
                    <a:pt x="293818" y="1352388"/>
                  </a:lnTo>
                  <a:lnTo>
                    <a:pt x="236598" y="1403188"/>
                  </a:lnTo>
                  <a:close/>
                </a:path>
                <a:path w="1428750" h="1619250">
                  <a:moveTo>
                    <a:pt x="647573" y="996788"/>
                  </a:moveTo>
                  <a:lnTo>
                    <a:pt x="580152" y="996788"/>
                  </a:lnTo>
                  <a:lnTo>
                    <a:pt x="588331" y="984088"/>
                  </a:lnTo>
                  <a:lnTo>
                    <a:pt x="645592" y="945988"/>
                  </a:lnTo>
                  <a:lnTo>
                    <a:pt x="652127" y="945988"/>
                  </a:lnTo>
                  <a:lnTo>
                    <a:pt x="671853" y="958688"/>
                  </a:lnTo>
                  <a:lnTo>
                    <a:pt x="672098" y="971388"/>
                  </a:lnTo>
                  <a:lnTo>
                    <a:pt x="647573" y="996788"/>
                  </a:lnTo>
                  <a:close/>
                </a:path>
                <a:path w="1428750" h="1619250">
                  <a:moveTo>
                    <a:pt x="496261" y="971388"/>
                  </a:moveTo>
                  <a:lnTo>
                    <a:pt x="384336" y="971388"/>
                  </a:lnTo>
                  <a:lnTo>
                    <a:pt x="392697" y="958688"/>
                  </a:lnTo>
                  <a:lnTo>
                    <a:pt x="487410" y="958688"/>
                  </a:lnTo>
                  <a:lnTo>
                    <a:pt x="496261" y="971388"/>
                  </a:lnTo>
                  <a:close/>
                </a:path>
                <a:path w="1428750" h="1619250">
                  <a:moveTo>
                    <a:pt x="1218648" y="971388"/>
                  </a:moveTo>
                  <a:lnTo>
                    <a:pt x="1199902" y="971388"/>
                  </a:lnTo>
                  <a:lnTo>
                    <a:pt x="1197370" y="958688"/>
                  </a:lnTo>
                  <a:lnTo>
                    <a:pt x="1218648" y="958688"/>
                  </a:lnTo>
                  <a:lnTo>
                    <a:pt x="1218648" y="971388"/>
                  </a:lnTo>
                  <a:close/>
                </a:path>
                <a:path w="1428750" h="1619250">
                  <a:moveTo>
                    <a:pt x="530523" y="984088"/>
                  </a:moveTo>
                  <a:lnTo>
                    <a:pt x="350353" y="984088"/>
                  </a:lnTo>
                  <a:lnTo>
                    <a:pt x="358308" y="971388"/>
                  </a:lnTo>
                  <a:lnTo>
                    <a:pt x="522330" y="971388"/>
                  </a:lnTo>
                  <a:lnTo>
                    <a:pt x="530523" y="984088"/>
                  </a:lnTo>
                  <a:close/>
                </a:path>
                <a:path w="1428750" h="1619250">
                  <a:moveTo>
                    <a:pt x="553779" y="996788"/>
                  </a:moveTo>
                  <a:lnTo>
                    <a:pt x="327023" y="996788"/>
                  </a:lnTo>
                  <a:lnTo>
                    <a:pt x="334702" y="984088"/>
                  </a:lnTo>
                  <a:lnTo>
                    <a:pt x="546252" y="984088"/>
                  </a:lnTo>
                  <a:lnTo>
                    <a:pt x="553779" y="996788"/>
                  </a:lnTo>
                  <a:close/>
                </a:path>
                <a:path w="1428750" h="1619250">
                  <a:moveTo>
                    <a:pt x="632898" y="1326988"/>
                  </a:moveTo>
                  <a:lnTo>
                    <a:pt x="472467" y="1326988"/>
                  </a:lnTo>
                  <a:lnTo>
                    <a:pt x="501766" y="1314288"/>
                  </a:lnTo>
                  <a:lnTo>
                    <a:pt x="528308" y="1301588"/>
                  </a:lnTo>
                  <a:lnTo>
                    <a:pt x="551451" y="1276188"/>
                  </a:lnTo>
                  <a:lnTo>
                    <a:pt x="570708" y="1263488"/>
                  </a:lnTo>
                  <a:lnTo>
                    <a:pt x="585130" y="1225388"/>
                  </a:lnTo>
                  <a:lnTo>
                    <a:pt x="594230" y="1199988"/>
                  </a:lnTo>
                  <a:lnTo>
                    <a:pt x="597398" y="1174588"/>
                  </a:lnTo>
                  <a:lnTo>
                    <a:pt x="594225" y="1136488"/>
                  </a:lnTo>
                  <a:lnTo>
                    <a:pt x="570708" y="1085688"/>
                  </a:lnTo>
                  <a:lnTo>
                    <a:pt x="528493" y="1034888"/>
                  </a:lnTo>
                  <a:lnTo>
                    <a:pt x="501945" y="1022188"/>
                  </a:lnTo>
                  <a:lnTo>
                    <a:pt x="472602" y="1022188"/>
                  </a:lnTo>
                  <a:lnTo>
                    <a:pt x="441095" y="1009488"/>
                  </a:lnTo>
                  <a:lnTo>
                    <a:pt x="635310" y="1009488"/>
                  </a:lnTo>
                  <a:lnTo>
                    <a:pt x="623047" y="1022188"/>
                  </a:lnTo>
                  <a:lnTo>
                    <a:pt x="618416" y="1034888"/>
                  </a:lnTo>
                  <a:lnTo>
                    <a:pt x="616385" y="1034888"/>
                  </a:lnTo>
                  <a:lnTo>
                    <a:pt x="617103" y="1047588"/>
                  </a:lnTo>
                  <a:lnTo>
                    <a:pt x="620719" y="1060288"/>
                  </a:lnTo>
                  <a:lnTo>
                    <a:pt x="625283" y="1060288"/>
                  </a:lnTo>
                  <a:lnTo>
                    <a:pt x="629541" y="1072988"/>
                  </a:lnTo>
                  <a:lnTo>
                    <a:pt x="633492" y="1085688"/>
                  </a:lnTo>
                  <a:lnTo>
                    <a:pt x="637138" y="1085688"/>
                  </a:lnTo>
                  <a:lnTo>
                    <a:pt x="640845" y="1098388"/>
                  </a:lnTo>
                  <a:lnTo>
                    <a:pt x="643688" y="1111088"/>
                  </a:lnTo>
                  <a:lnTo>
                    <a:pt x="646186" y="1111088"/>
                  </a:lnTo>
                  <a:lnTo>
                    <a:pt x="648328" y="1123788"/>
                  </a:lnTo>
                  <a:lnTo>
                    <a:pt x="651264" y="1136488"/>
                  </a:lnTo>
                  <a:lnTo>
                    <a:pt x="656895" y="1136488"/>
                  </a:lnTo>
                  <a:lnTo>
                    <a:pt x="664686" y="1149188"/>
                  </a:lnTo>
                  <a:lnTo>
                    <a:pt x="749045" y="1149188"/>
                  </a:lnTo>
                  <a:lnTo>
                    <a:pt x="753497" y="1161888"/>
                  </a:lnTo>
                  <a:lnTo>
                    <a:pt x="753497" y="1187288"/>
                  </a:lnTo>
                  <a:lnTo>
                    <a:pt x="743286" y="1187288"/>
                  </a:lnTo>
                  <a:lnTo>
                    <a:pt x="674100" y="1199988"/>
                  </a:lnTo>
                  <a:lnTo>
                    <a:pt x="657947" y="1199988"/>
                  </a:lnTo>
                  <a:lnTo>
                    <a:pt x="652194" y="1212688"/>
                  </a:lnTo>
                  <a:lnTo>
                    <a:pt x="648778" y="1212688"/>
                  </a:lnTo>
                  <a:lnTo>
                    <a:pt x="646606" y="1225388"/>
                  </a:lnTo>
                  <a:lnTo>
                    <a:pt x="644025" y="1238088"/>
                  </a:lnTo>
                  <a:lnTo>
                    <a:pt x="641053" y="1238088"/>
                  </a:lnTo>
                  <a:lnTo>
                    <a:pt x="637709" y="1250788"/>
                  </a:lnTo>
                  <a:lnTo>
                    <a:pt x="634074" y="1263488"/>
                  </a:lnTo>
                  <a:lnTo>
                    <a:pt x="630159" y="1263488"/>
                  </a:lnTo>
                  <a:lnTo>
                    <a:pt x="625976" y="1276188"/>
                  </a:lnTo>
                  <a:lnTo>
                    <a:pt x="621536" y="1288888"/>
                  </a:lnTo>
                  <a:lnTo>
                    <a:pt x="617494" y="1288888"/>
                  </a:lnTo>
                  <a:lnTo>
                    <a:pt x="616369" y="1301588"/>
                  </a:lnTo>
                  <a:lnTo>
                    <a:pt x="618216" y="1314288"/>
                  </a:lnTo>
                  <a:lnTo>
                    <a:pt x="623088" y="1314288"/>
                  </a:lnTo>
                  <a:lnTo>
                    <a:pt x="632898" y="1326988"/>
                  </a:lnTo>
                  <a:close/>
                </a:path>
                <a:path w="1428750" h="1619250">
                  <a:moveTo>
                    <a:pt x="1390676" y="1123788"/>
                  </a:moveTo>
                  <a:lnTo>
                    <a:pt x="975310" y="1123788"/>
                  </a:lnTo>
                  <a:lnTo>
                    <a:pt x="1083706" y="1085688"/>
                  </a:lnTo>
                  <a:lnTo>
                    <a:pt x="1110820" y="1072988"/>
                  </a:lnTo>
                  <a:lnTo>
                    <a:pt x="1136311" y="1060288"/>
                  </a:lnTo>
                  <a:lnTo>
                    <a:pt x="1159565" y="1047588"/>
                  </a:lnTo>
                  <a:lnTo>
                    <a:pt x="1179971" y="1034888"/>
                  </a:lnTo>
                  <a:lnTo>
                    <a:pt x="1196038" y="1034888"/>
                  </a:lnTo>
                  <a:lnTo>
                    <a:pt x="1206932" y="1047588"/>
                  </a:lnTo>
                  <a:lnTo>
                    <a:pt x="1218569" y="1047588"/>
                  </a:lnTo>
                  <a:lnTo>
                    <a:pt x="1230860" y="1060288"/>
                  </a:lnTo>
                  <a:lnTo>
                    <a:pt x="1235884" y="1060288"/>
                  </a:lnTo>
                  <a:lnTo>
                    <a:pt x="1247010" y="1072988"/>
                  </a:lnTo>
                  <a:lnTo>
                    <a:pt x="1258480" y="1072988"/>
                  </a:lnTo>
                  <a:lnTo>
                    <a:pt x="1270241" y="1085688"/>
                  </a:lnTo>
                  <a:lnTo>
                    <a:pt x="1282240" y="1085688"/>
                  </a:lnTo>
                  <a:lnTo>
                    <a:pt x="1390676" y="1123788"/>
                  </a:lnTo>
                  <a:close/>
                </a:path>
                <a:path w="1428750" h="1619250">
                  <a:moveTo>
                    <a:pt x="480069" y="1263488"/>
                  </a:moveTo>
                  <a:lnTo>
                    <a:pt x="402213" y="1263488"/>
                  </a:lnTo>
                  <a:lnTo>
                    <a:pt x="385234" y="1250788"/>
                  </a:lnTo>
                  <a:lnTo>
                    <a:pt x="349011" y="1212688"/>
                  </a:lnTo>
                  <a:lnTo>
                    <a:pt x="341154" y="1174588"/>
                  </a:lnTo>
                  <a:lnTo>
                    <a:pt x="343184" y="1149188"/>
                  </a:lnTo>
                  <a:lnTo>
                    <a:pt x="349001" y="1136488"/>
                  </a:lnTo>
                  <a:lnTo>
                    <a:pt x="358195" y="1111088"/>
                  </a:lnTo>
                  <a:lnTo>
                    <a:pt x="370356" y="1098388"/>
                  </a:lnTo>
                  <a:lnTo>
                    <a:pt x="385154" y="1085688"/>
                  </a:lnTo>
                  <a:lnTo>
                    <a:pt x="402142" y="1072988"/>
                  </a:lnTo>
                  <a:lnTo>
                    <a:pt x="480007" y="1072988"/>
                  </a:lnTo>
                  <a:lnTo>
                    <a:pt x="496979" y="1085688"/>
                  </a:lnTo>
                  <a:lnTo>
                    <a:pt x="511752" y="1098388"/>
                  </a:lnTo>
                  <a:lnTo>
                    <a:pt x="523961" y="1111088"/>
                  </a:lnTo>
                  <a:lnTo>
                    <a:pt x="533179" y="1136488"/>
                  </a:lnTo>
                  <a:lnTo>
                    <a:pt x="539005" y="1149188"/>
                  </a:lnTo>
                  <a:lnTo>
                    <a:pt x="541036" y="1174588"/>
                  </a:lnTo>
                  <a:lnTo>
                    <a:pt x="539012" y="1187288"/>
                  </a:lnTo>
                  <a:lnTo>
                    <a:pt x="533210" y="1212688"/>
                  </a:lnTo>
                  <a:lnTo>
                    <a:pt x="524030" y="1225388"/>
                  </a:lnTo>
                  <a:lnTo>
                    <a:pt x="511875" y="1238088"/>
                  </a:lnTo>
                  <a:lnTo>
                    <a:pt x="497059" y="1250788"/>
                  </a:lnTo>
                  <a:lnTo>
                    <a:pt x="480069" y="1263488"/>
                  </a:lnTo>
                  <a:close/>
                </a:path>
                <a:path w="1428750" h="1619250">
                  <a:moveTo>
                    <a:pt x="896419" y="1085688"/>
                  </a:moveTo>
                  <a:lnTo>
                    <a:pt x="695664" y="1085688"/>
                  </a:lnTo>
                  <a:lnTo>
                    <a:pt x="692805" y="1072988"/>
                  </a:lnTo>
                  <a:lnTo>
                    <a:pt x="906451" y="1072988"/>
                  </a:lnTo>
                  <a:lnTo>
                    <a:pt x="896419" y="1085688"/>
                  </a:lnTo>
                  <a:close/>
                </a:path>
                <a:path w="1428750" h="1619250">
                  <a:moveTo>
                    <a:pt x="887657" y="1466688"/>
                  </a:moveTo>
                  <a:lnTo>
                    <a:pt x="670424" y="1466688"/>
                  </a:lnTo>
                  <a:lnTo>
                    <a:pt x="733280" y="1403188"/>
                  </a:lnTo>
                  <a:lnTo>
                    <a:pt x="739461" y="1390488"/>
                  </a:lnTo>
                  <a:lnTo>
                    <a:pt x="741530" y="1377788"/>
                  </a:lnTo>
                  <a:lnTo>
                    <a:pt x="739495" y="1365088"/>
                  </a:lnTo>
                  <a:lnTo>
                    <a:pt x="733362" y="1365088"/>
                  </a:lnTo>
                  <a:lnTo>
                    <a:pt x="678797" y="1301588"/>
                  </a:lnTo>
                  <a:lnTo>
                    <a:pt x="682840" y="1288888"/>
                  </a:lnTo>
                  <a:lnTo>
                    <a:pt x="686434" y="1276188"/>
                  </a:lnTo>
                  <a:lnTo>
                    <a:pt x="692846" y="1263488"/>
                  </a:lnTo>
                  <a:lnTo>
                    <a:pt x="695665" y="1263488"/>
                  </a:lnTo>
                  <a:lnTo>
                    <a:pt x="698197" y="1250788"/>
                  </a:lnTo>
                  <a:lnTo>
                    <a:pt x="783761" y="1238088"/>
                  </a:lnTo>
                  <a:lnTo>
                    <a:pt x="802339" y="1238088"/>
                  </a:lnTo>
                  <a:lnTo>
                    <a:pt x="807843" y="1225388"/>
                  </a:lnTo>
                  <a:lnTo>
                    <a:pt x="809859" y="1212688"/>
                  </a:lnTo>
                  <a:lnTo>
                    <a:pt x="809859" y="1123788"/>
                  </a:lnTo>
                  <a:lnTo>
                    <a:pt x="807754" y="1111088"/>
                  </a:lnTo>
                  <a:lnTo>
                    <a:pt x="801890" y="1111088"/>
                  </a:lnTo>
                  <a:lnTo>
                    <a:pt x="793169" y="1098388"/>
                  </a:lnTo>
                  <a:lnTo>
                    <a:pt x="782454" y="1098388"/>
                  </a:lnTo>
                  <a:lnTo>
                    <a:pt x="698401" y="1085688"/>
                  </a:lnTo>
                  <a:lnTo>
                    <a:pt x="888439" y="1085688"/>
                  </a:lnTo>
                  <a:lnTo>
                    <a:pt x="883155" y="1098388"/>
                  </a:lnTo>
                  <a:lnTo>
                    <a:pt x="881210" y="1111088"/>
                  </a:lnTo>
                  <a:lnTo>
                    <a:pt x="881210" y="1403188"/>
                  </a:lnTo>
                  <a:lnTo>
                    <a:pt x="881415" y="1403188"/>
                  </a:lnTo>
                  <a:lnTo>
                    <a:pt x="887657" y="1466688"/>
                  </a:lnTo>
                  <a:close/>
                </a:path>
                <a:path w="1428750" h="1619250">
                  <a:moveTo>
                    <a:pt x="1206273" y="1619088"/>
                  </a:moveTo>
                  <a:lnTo>
                    <a:pt x="1159632" y="1619088"/>
                  </a:lnTo>
                  <a:lnTo>
                    <a:pt x="1069767" y="1593688"/>
                  </a:lnTo>
                  <a:lnTo>
                    <a:pt x="1028983" y="1568288"/>
                  </a:lnTo>
                  <a:lnTo>
                    <a:pt x="993486" y="1542888"/>
                  </a:lnTo>
                  <a:lnTo>
                    <a:pt x="965165" y="1504788"/>
                  </a:lnTo>
                  <a:lnTo>
                    <a:pt x="945910" y="1466688"/>
                  </a:lnTo>
                  <a:lnTo>
                    <a:pt x="937614" y="1403188"/>
                  </a:lnTo>
                  <a:lnTo>
                    <a:pt x="938226" y="1187288"/>
                  </a:lnTo>
                  <a:lnTo>
                    <a:pt x="937695" y="1136488"/>
                  </a:lnTo>
                  <a:lnTo>
                    <a:pt x="939329" y="1123788"/>
                  </a:lnTo>
                  <a:lnTo>
                    <a:pt x="1426617" y="1123788"/>
                  </a:lnTo>
                  <a:lnTo>
                    <a:pt x="1428292" y="1136488"/>
                  </a:lnTo>
                  <a:lnTo>
                    <a:pt x="1428299" y="1187288"/>
                  </a:lnTo>
                  <a:lnTo>
                    <a:pt x="1327085" y="1187288"/>
                  </a:lnTo>
                  <a:lnTo>
                    <a:pt x="1155261" y="1365088"/>
                  </a:lnTo>
                  <a:lnTo>
                    <a:pt x="1014387" y="1365088"/>
                  </a:lnTo>
                  <a:lnTo>
                    <a:pt x="1005207" y="1377788"/>
                  </a:lnTo>
                  <a:lnTo>
                    <a:pt x="997637" y="1390488"/>
                  </a:lnTo>
                  <a:lnTo>
                    <a:pt x="994818" y="1390488"/>
                  </a:lnTo>
                  <a:lnTo>
                    <a:pt x="996724" y="1403188"/>
                  </a:lnTo>
                  <a:lnTo>
                    <a:pt x="1003329" y="1415888"/>
                  </a:lnTo>
                  <a:lnTo>
                    <a:pt x="1077335" y="1492088"/>
                  </a:lnTo>
                  <a:lnTo>
                    <a:pt x="1407475" y="1492088"/>
                  </a:lnTo>
                  <a:lnTo>
                    <a:pt x="1401091" y="1504788"/>
                  </a:lnTo>
                  <a:lnTo>
                    <a:pt x="1372791" y="1542888"/>
                  </a:lnTo>
                  <a:lnTo>
                    <a:pt x="1337251" y="1568288"/>
                  </a:lnTo>
                  <a:lnTo>
                    <a:pt x="1296378" y="1593688"/>
                  </a:lnTo>
                  <a:lnTo>
                    <a:pt x="1206273" y="1619088"/>
                  </a:lnTo>
                  <a:close/>
                </a:path>
                <a:path w="1428750" h="1619250">
                  <a:moveTo>
                    <a:pt x="1407475" y="1492088"/>
                  </a:moveTo>
                  <a:lnTo>
                    <a:pt x="1116952" y="1492088"/>
                  </a:lnTo>
                  <a:lnTo>
                    <a:pt x="1367355" y="1225388"/>
                  </a:lnTo>
                  <a:lnTo>
                    <a:pt x="1373370" y="1225388"/>
                  </a:lnTo>
                  <a:lnTo>
                    <a:pt x="1375253" y="1212688"/>
                  </a:lnTo>
                  <a:lnTo>
                    <a:pt x="1373024" y="1199988"/>
                  </a:lnTo>
                  <a:lnTo>
                    <a:pt x="1366701" y="1187288"/>
                  </a:lnTo>
                  <a:lnTo>
                    <a:pt x="1428299" y="1187288"/>
                  </a:lnTo>
                  <a:lnTo>
                    <a:pt x="1428332" y="1403188"/>
                  </a:lnTo>
                  <a:lnTo>
                    <a:pt x="1420241" y="1466688"/>
                  </a:lnTo>
                  <a:lnTo>
                    <a:pt x="1407475" y="1492088"/>
                  </a:lnTo>
                  <a:close/>
                </a:path>
                <a:path w="1428750" h="1619250">
                  <a:moveTo>
                    <a:pt x="441095" y="1276188"/>
                  </a:moveTo>
                  <a:lnTo>
                    <a:pt x="420969" y="1263488"/>
                  </a:lnTo>
                  <a:lnTo>
                    <a:pt x="461286" y="1263488"/>
                  </a:lnTo>
                  <a:lnTo>
                    <a:pt x="441095" y="1276188"/>
                  </a:lnTo>
                  <a:close/>
                </a:path>
                <a:path w="1428750" h="1619250">
                  <a:moveTo>
                    <a:pt x="555126" y="1352388"/>
                  </a:moveTo>
                  <a:lnTo>
                    <a:pt x="327145" y="1352388"/>
                  </a:lnTo>
                  <a:lnTo>
                    <a:pt x="318997" y="1339688"/>
                  </a:lnTo>
                  <a:lnTo>
                    <a:pt x="564045" y="1339688"/>
                  </a:lnTo>
                  <a:lnTo>
                    <a:pt x="555126" y="1352388"/>
                  </a:lnTo>
                  <a:close/>
                </a:path>
                <a:path w="1428750" h="1619250">
                  <a:moveTo>
                    <a:pt x="652167" y="1403188"/>
                  </a:moveTo>
                  <a:lnTo>
                    <a:pt x="645633" y="1403188"/>
                  </a:lnTo>
                  <a:lnTo>
                    <a:pt x="589965" y="1352388"/>
                  </a:lnTo>
                  <a:lnTo>
                    <a:pt x="582264" y="1352388"/>
                  </a:lnTo>
                  <a:lnTo>
                    <a:pt x="573357" y="1339688"/>
                  </a:lnTo>
                  <a:lnTo>
                    <a:pt x="642708" y="1339688"/>
                  </a:lnTo>
                  <a:lnTo>
                    <a:pt x="672139" y="1377788"/>
                  </a:lnTo>
                  <a:lnTo>
                    <a:pt x="671894" y="1377788"/>
                  </a:lnTo>
                  <a:lnTo>
                    <a:pt x="652167" y="1403188"/>
                  </a:lnTo>
                  <a:close/>
                </a:path>
                <a:path w="1428750" h="1619250">
                  <a:moveTo>
                    <a:pt x="530883" y="1365088"/>
                  </a:moveTo>
                  <a:lnTo>
                    <a:pt x="351480" y="1365088"/>
                  </a:lnTo>
                  <a:lnTo>
                    <a:pt x="343252" y="1352388"/>
                  </a:lnTo>
                  <a:lnTo>
                    <a:pt x="539132" y="1352388"/>
                  </a:lnTo>
                  <a:lnTo>
                    <a:pt x="530883" y="1365088"/>
                  </a:lnTo>
                  <a:close/>
                </a:path>
                <a:path w="1428750" h="1619250">
                  <a:moveTo>
                    <a:pt x="506218" y="1377788"/>
                  </a:moveTo>
                  <a:lnTo>
                    <a:pt x="377111" y="1377788"/>
                  </a:lnTo>
                  <a:lnTo>
                    <a:pt x="368417" y="1365088"/>
                  </a:lnTo>
                  <a:lnTo>
                    <a:pt x="514425" y="1365088"/>
                  </a:lnTo>
                  <a:lnTo>
                    <a:pt x="506218" y="1377788"/>
                  </a:lnTo>
                  <a:close/>
                </a:path>
                <a:path w="1428750" h="1619250">
                  <a:moveTo>
                    <a:pt x="1100615" y="1428588"/>
                  </a:moveTo>
                  <a:lnTo>
                    <a:pt x="1091507" y="1428588"/>
                  </a:lnTo>
                  <a:lnTo>
                    <a:pt x="1085789" y="1415888"/>
                  </a:lnTo>
                  <a:lnTo>
                    <a:pt x="1043150" y="1377788"/>
                  </a:lnTo>
                  <a:lnTo>
                    <a:pt x="1034430" y="1377788"/>
                  </a:lnTo>
                  <a:lnTo>
                    <a:pt x="1024485" y="1365088"/>
                  </a:lnTo>
                  <a:lnTo>
                    <a:pt x="1155261" y="1365088"/>
                  </a:lnTo>
                  <a:lnTo>
                    <a:pt x="1106169" y="1415888"/>
                  </a:lnTo>
                  <a:lnTo>
                    <a:pt x="1100615" y="1428588"/>
                  </a:lnTo>
                  <a:close/>
                </a:path>
                <a:path w="1428750" h="1619250">
                  <a:moveTo>
                    <a:pt x="473090" y="1390488"/>
                  </a:moveTo>
                  <a:lnTo>
                    <a:pt x="410009" y="1390488"/>
                  </a:lnTo>
                  <a:lnTo>
                    <a:pt x="403260" y="1377788"/>
                  </a:lnTo>
                  <a:lnTo>
                    <a:pt x="480480" y="1377788"/>
                  </a:lnTo>
                  <a:lnTo>
                    <a:pt x="473090" y="1390488"/>
                  </a:lnTo>
                  <a:close/>
                </a:path>
                <a:path w="1428750" h="1619250">
                  <a:moveTo>
                    <a:pt x="459801" y="1479388"/>
                  </a:moveTo>
                  <a:lnTo>
                    <a:pt x="422389" y="1479388"/>
                  </a:lnTo>
                  <a:lnTo>
                    <a:pt x="421981" y="1466688"/>
                  </a:lnTo>
                  <a:lnTo>
                    <a:pt x="416671" y="1403188"/>
                  </a:lnTo>
                  <a:lnTo>
                    <a:pt x="414606" y="1390488"/>
                  </a:lnTo>
                  <a:lnTo>
                    <a:pt x="467897" y="1390488"/>
                  </a:lnTo>
                  <a:lnTo>
                    <a:pt x="465519" y="1403188"/>
                  </a:lnTo>
                  <a:lnTo>
                    <a:pt x="459801" y="1479388"/>
                  </a:lnTo>
                  <a:close/>
                </a:path>
                <a:path w="1428750" h="1619250">
                  <a:moveTo>
                    <a:pt x="364889" y="1466688"/>
                  </a:moveTo>
                  <a:lnTo>
                    <a:pt x="251587" y="1466688"/>
                  </a:lnTo>
                  <a:lnTo>
                    <a:pt x="315097" y="1403188"/>
                  </a:lnTo>
                  <a:lnTo>
                    <a:pt x="315342" y="1403188"/>
                  </a:lnTo>
                  <a:lnTo>
                    <a:pt x="322694" y="1415888"/>
                  </a:lnTo>
                  <a:lnTo>
                    <a:pt x="345851" y="1415888"/>
                  </a:lnTo>
                  <a:lnTo>
                    <a:pt x="353774" y="1428588"/>
                  </a:lnTo>
                  <a:lnTo>
                    <a:pt x="362106" y="1428588"/>
                  </a:lnTo>
                  <a:lnTo>
                    <a:pt x="364889" y="1466688"/>
                  </a:lnTo>
                  <a:close/>
                </a:path>
                <a:path w="1428750" h="1619250">
                  <a:moveTo>
                    <a:pt x="915251" y="1542888"/>
                  </a:moveTo>
                  <a:lnTo>
                    <a:pt x="485572" y="1542888"/>
                  </a:lnTo>
                  <a:lnTo>
                    <a:pt x="496379" y="1530188"/>
                  </a:lnTo>
                  <a:lnTo>
                    <a:pt x="505253" y="1530188"/>
                  </a:lnTo>
                  <a:lnTo>
                    <a:pt x="511332" y="1517488"/>
                  </a:lnTo>
                  <a:lnTo>
                    <a:pt x="513753" y="1504788"/>
                  </a:lnTo>
                  <a:lnTo>
                    <a:pt x="520125" y="1428588"/>
                  </a:lnTo>
                  <a:lnTo>
                    <a:pt x="528375" y="1428588"/>
                  </a:lnTo>
                  <a:lnTo>
                    <a:pt x="536257" y="1415888"/>
                  </a:lnTo>
                  <a:lnTo>
                    <a:pt x="559537" y="1415888"/>
                  </a:lnTo>
                  <a:lnTo>
                    <a:pt x="566930" y="1403188"/>
                  </a:lnTo>
                  <a:lnTo>
                    <a:pt x="567175" y="1403188"/>
                  </a:lnTo>
                  <a:lnTo>
                    <a:pt x="632237" y="1466688"/>
                  </a:lnTo>
                  <a:lnTo>
                    <a:pt x="887657" y="1466688"/>
                  </a:lnTo>
                  <a:lnTo>
                    <a:pt x="901538" y="1517488"/>
                  </a:lnTo>
                  <a:lnTo>
                    <a:pt x="915251" y="154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7863" y="7412328"/>
              <a:ext cx="1752599" cy="14763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pc="625" dirty="0"/>
              <a:t>Étude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690" dirty="0"/>
              <a:t>financière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2055578" cy="285578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2354" y="2969085"/>
            <a:ext cx="4521200" cy="640651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705"/>
              </a:spcBef>
              <a:tabLst>
                <a:tab pos="1478915" algn="l"/>
              </a:tabLst>
            </a:pPr>
            <a:r>
              <a:rPr sz="2300" b="1" spc="195" dirty="0">
                <a:solidFill>
                  <a:srgbClr val="387D59"/>
                </a:solidFill>
                <a:latin typeface="Tahoma"/>
                <a:cs typeface="Tahoma"/>
              </a:rPr>
              <a:t>Qualité	</a:t>
            </a:r>
            <a:r>
              <a:rPr sz="2300" b="1" spc="175" dirty="0">
                <a:solidFill>
                  <a:srgbClr val="387D59"/>
                </a:solidFill>
                <a:latin typeface="Tahoma"/>
                <a:cs typeface="Tahoma"/>
              </a:rPr>
              <a:t>alimentaire</a:t>
            </a:r>
            <a:endParaRPr sz="2300">
              <a:latin typeface="Tahoma"/>
              <a:cs typeface="Tahoma"/>
            </a:endParaRPr>
          </a:p>
          <a:p>
            <a:pPr marL="180975">
              <a:lnSpc>
                <a:spcPct val="100000"/>
              </a:lnSpc>
              <a:spcBef>
                <a:spcPts val="1065"/>
              </a:spcBef>
            </a:pPr>
            <a:r>
              <a:rPr sz="1450" spc="95" dirty="0">
                <a:solidFill>
                  <a:srgbClr val="231F20"/>
                </a:solidFill>
                <a:latin typeface="Verdana"/>
                <a:cs typeface="Verdana"/>
              </a:rPr>
              <a:t>Fournir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0" dirty="0">
                <a:solidFill>
                  <a:srgbClr val="231F20"/>
                </a:solidFill>
                <a:latin typeface="Verdana"/>
                <a:cs typeface="Verdana"/>
              </a:rPr>
              <a:t>une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nourriture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fraîche,</a:t>
            </a:r>
            <a:endParaRPr sz="1450">
              <a:latin typeface="Verdana"/>
              <a:cs typeface="Verdana"/>
            </a:endParaRPr>
          </a:p>
          <a:p>
            <a:pPr marL="109220" marR="302260">
              <a:lnSpc>
                <a:spcPct val="116199"/>
              </a:lnSpc>
            </a:pP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savoureuse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présentée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450" spc="2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manière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 attrayante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satisfaire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papilles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gustatives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0" dirty="0">
                <a:solidFill>
                  <a:srgbClr val="231F20"/>
                </a:solidFill>
                <a:latin typeface="Verdana"/>
                <a:cs typeface="Verdana"/>
              </a:rPr>
              <a:t>clients.</a:t>
            </a:r>
            <a:endParaRPr sz="1450">
              <a:latin typeface="Verdana"/>
              <a:cs typeface="Verdana"/>
            </a:endParaRPr>
          </a:p>
          <a:p>
            <a:pPr marL="109220">
              <a:lnSpc>
                <a:spcPct val="100000"/>
              </a:lnSpc>
              <a:spcBef>
                <a:spcPts val="1275"/>
              </a:spcBef>
              <a:tabLst>
                <a:tab pos="1535430" algn="l"/>
              </a:tabLst>
            </a:pPr>
            <a:r>
              <a:rPr sz="2300" b="1" spc="245" dirty="0">
                <a:solidFill>
                  <a:srgbClr val="387D59"/>
                </a:solidFill>
                <a:latin typeface="Tahoma"/>
                <a:cs typeface="Tahoma"/>
              </a:rPr>
              <a:t>Service	</a:t>
            </a:r>
            <a:r>
              <a:rPr sz="2300" b="1" spc="204" dirty="0">
                <a:solidFill>
                  <a:srgbClr val="387D59"/>
                </a:solidFill>
                <a:latin typeface="Tahoma"/>
                <a:cs typeface="Tahoma"/>
              </a:rPr>
              <a:t>client</a:t>
            </a:r>
            <a:endParaRPr sz="2300">
              <a:latin typeface="Tahoma"/>
              <a:cs typeface="Tahoma"/>
            </a:endParaRPr>
          </a:p>
          <a:p>
            <a:pPr marL="109220">
              <a:lnSpc>
                <a:spcPct val="100000"/>
              </a:lnSpc>
              <a:spcBef>
                <a:spcPts val="1065"/>
              </a:spcBef>
            </a:pPr>
            <a:r>
              <a:rPr sz="1450" spc="95" dirty="0">
                <a:solidFill>
                  <a:srgbClr val="231F20"/>
                </a:solidFill>
                <a:latin typeface="Verdana"/>
                <a:cs typeface="Verdana"/>
              </a:rPr>
              <a:t>Fournir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un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service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client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amical,</a:t>
            </a:r>
            <a:endParaRPr sz="1450">
              <a:latin typeface="Verdana"/>
              <a:cs typeface="Verdana"/>
            </a:endParaRPr>
          </a:p>
          <a:p>
            <a:pPr marL="109220" marR="5080">
              <a:lnSpc>
                <a:spcPct val="116199"/>
              </a:lnSpc>
            </a:pPr>
            <a:r>
              <a:rPr sz="1450" spc="114" dirty="0">
                <a:solidFill>
                  <a:srgbClr val="231F20"/>
                </a:solidFill>
                <a:latin typeface="Verdana"/>
                <a:cs typeface="Verdana"/>
              </a:rPr>
              <a:t>attentionné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compétent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pour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répondre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Verdana"/>
                <a:cs typeface="Verdana"/>
              </a:rPr>
              <a:t>à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0" dirty="0">
                <a:solidFill>
                  <a:srgbClr val="231F20"/>
                </a:solidFill>
                <a:latin typeface="Verdana"/>
                <a:cs typeface="Verdana"/>
              </a:rPr>
              <a:t>tous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besoins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endParaRPr sz="1450">
              <a:latin typeface="Verdana"/>
              <a:cs typeface="Verdana"/>
            </a:endParaRPr>
          </a:p>
          <a:p>
            <a:pPr marL="109220">
              <a:lnSpc>
                <a:spcPct val="100000"/>
              </a:lnSpc>
              <a:spcBef>
                <a:spcPts val="280"/>
              </a:spcBef>
            </a:pP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résoudre</a:t>
            </a:r>
            <a:r>
              <a:rPr sz="14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7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problèmes.</a:t>
            </a:r>
            <a:endParaRPr sz="1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b="1" spc="170" dirty="0">
                <a:solidFill>
                  <a:srgbClr val="387D59"/>
                </a:solidFill>
                <a:latin typeface="Tahoma"/>
                <a:cs typeface="Tahoma"/>
              </a:rPr>
              <a:t>Durabilité</a:t>
            </a:r>
            <a:endParaRPr sz="2300">
              <a:latin typeface="Tahoma"/>
              <a:cs typeface="Tahoma"/>
            </a:endParaRPr>
          </a:p>
          <a:p>
            <a:pPr marL="12700" marR="38100">
              <a:lnSpc>
                <a:spcPct val="116199"/>
              </a:lnSpc>
              <a:spcBef>
                <a:spcPts val="785"/>
              </a:spcBef>
            </a:pP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Mettre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75" dirty="0">
                <a:solidFill>
                  <a:srgbClr val="231F20"/>
                </a:solidFill>
                <a:latin typeface="Verdana"/>
                <a:cs typeface="Verdana"/>
              </a:rPr>
              <a:t>en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65" dirty="0">
                <a:solidFill>
                  <a:srgbClr val="231F20"/>
                </a:solidFill>
                <a:latin typeface="Verdana"/>
                <a:cs typeface="Verdana"/>
              </a:rPr>
              <a:t>place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pratiques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35" dirty="0">
                <a:solidFill>
                  <a:srgbClr val="231F20"/>
                </a:solidFill>
                <a:latin typeface="Verdana"/>
                <a:cs typeface="Verdana"/>
              </a:rPr>
              <a:t>durables </a:t>
            </a:r>
            <a:r>
              <a:rPr sz="1450" spc="1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é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ui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30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5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nn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sz="1450" spc="-40" dirty="0">
                <a:solidFill>
                  <a:srgbClr val="231F20"/>
                </a:solidFill>
                <a:latin typeface="Verdana"/>
                <a:cs typeface="Verdana"/>
              </a:rPr>
              <a:t>u  </a:t>
            </a: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restaurant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et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90" dirty="0">
                <a:solidFill>
                  <a:srgbClr val="231F20"/>
                </a:solidFill>
                <a:latin typeface="Verdana"/>
                <a:cs typeface="Verdana"/>
              </a:rPr>
              <a:t>attirer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0" dirty="0">
                <a:solidFill>
                  <a:srgbClr val="231F20"/>
                </a:solidFill>
                <a:latin typeface="Verdana"/>
                <a:cs typeface="Verdana"/>
              </a:rPr>
              <a:t>les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clients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soucieux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25" dirty="0">
                <a:solidFill>
                  <a:srgbClr val="231F20"/>
                </a:solidFill>
                <a:latin typeface="Verdana"/>
                <a:cs typeface="Verdana"/>
              </a:rPr>
              <a:t>de</a:t>
            </a:r>
            <a:r>
              <a:rPr sz="1450" spc="19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130" dirty="0">
                <a:solidFill>
                  <a:srgbClr val="231F20"/>
                </a:solidFill>
                <a:latin typeface="Verdana"/>
                <a:cs typeface="Verdana"/>
              </a:rPr>
              <a:t>'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00" dirty="0">
                <a:solidFill>
                  <a:srgbClr val="231F20"/>
                </a:solidFill>
                <a:latin typeface="Verdana"/>
                <a:cs typeface="Verdana"/>
              </a:rPr>
              <a:t>environnement.</a:t>
            </a:r>
            <a:endParaRPr sz="1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793750" algn="l"/>
              </a:tabLst>
            </a:pPr>
            <a:r>
              <a:rPr sz="2300" b="1" spc="114" dirty="0">
                <a:solidFill>
                  <a:srgbClr val="387D59"/>
                </a:solidFill>
                <a:latin typeface="Tahoma"/>
                <a:cs typeface="Tahoma"/>
              </a:rPr>
              <a:t>Prix	</a:t>
            </a:r>
            <a:r>
              <a:rPr sz="2300" b="1" spc="240" dirty="0">
                <a:solidFill>
                  <a:srgbClr val="387D59"/>
                </a:solidFill>
                <a:latin typeface="Tahoma"/>
                <a:cs typeface="Tahoma"/>
              </a:rPr>
              <a:t>abordables</a:t>
            </a:r>
            <a:endParaRPr sz="2300">
              <a:latin typeface="Tahoma"/>
              <a:cs typeface="Tahoma"/>
            </a:endParaRPr>
          </a:p>
          <a:p>
            <a:pPr marL="12700" marR="411480">
              <a:lnSpc>
                <a:spcPct val="116199"/>
              </a:lnSpc>
              <a:spcBef>
                <a:spcPts val="1570"/>
              </a:spcBef>
            </a:pPr>
            <a:r>
              <a:rPr sz="1450" spc="105" dirty="0">
                <a:solidFill>
                  <a:srgbClr val="231F20"/>
                </a:solidFill>
                <a:latin typeface="Verdana"/>
                <a:cs typeface="Verdana"/>
              </a:rPr>
              <a:t>Fixer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des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prix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45" dirty="0">
                <a:solidFill>
                  <a:srgbClr val="231F20"/>
                </a:solidFill>
                <a:latin typeface="Verdana"/>
                <a:cs typeface="Verdana"/>
              </a:rPr>
              <a:t>compétitifs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abordables </a:t>
            </a:r>
            <a:r>
              <a:rPr sz="1450" spc="-4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155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sz="1450" spc="11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-8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-36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sz="1450" spc="285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70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1450" spc="-35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1450" spc="19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1450" spc="185" dirty="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sz="1450" spc="13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1450" spc="85" dirty="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sz="1450" spc="55" dirty="0">
                <a:solidFill>
                  <a:srgbClr val="231F20"/>
                </a:solidFill>
                <a:latin typeface="Verdana"/>
                <a:cs typeface="Verdana"/>
              </a:rPr>
              <a:t>v</a:t>
            </a:r>
            <a:r>
              <a:rPr sz="1450" spc="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1450" spc="215" dirty="0">
                <a:solidFill>
                  <a:srgbClr val="231F20"/>
                </a:solidFill>
                <a:latin typeface="Verdana"/>
                <a:cs typeface="Verdana"/>
              </a:rPr>
              <a:t>es</a:t>
            </a:r>
            <a:r>
              <a:rPr sz="1450" spc="-175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A50B75-287C-552D-521D-6F80BC89B542}"/>
              </a:ext>
            </a:extLst>
          </p:cNvPr>
          <p:cNvSpPr/>
          <p:nvPr/>
        </p:nvSpPr>
        <p:spPr>
          <a:xfrm flipH="1" flipV="1">
            <a:off x="9650886" y="3278063"/>
            <a:ext cx="4696040" cy="4711738"/>
          </a:xfrm>
          <a:prstGeom prst="ellipse">
            <a:avLst/>
          </a:prstGeom>
          <a:solidFill>
            <a:srgbClr val="CC66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9509C5CD-AC04-5BD5-63F9-4C14F6FA0C7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07177" y="3567429"/>
            <a:ext cx="4183458" cy="417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201" y="358181"/>
            <a:ext cx="5859780" cy="2499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9725"/>
              </a:lnSpc>
              <a:spcBef>
                <a:spcPts val="120"/>
              </a:spcBef>
            </a:pPr>
            <a:r>
              <a:rPr sz="8900" spc="380" dirty="0"/>
              <a:t>Étude</a:t>
            </a:r>
            <a:endParaRPr sz="8900"/>
          </a:p>
          <a:p>
            <a:pPr marL="12700">
              <a:lnSpc>
                <a:spcPts val="9725"/>
              </a:lnSpc>
            </a:pPr>
            <a:r>
              <a:rPr sz="8900" spc="484" dirty="0"/>
              <a:t>t</a:t>
            </a:r>
            <a:r>
              <a:rPr sz="8900" spc="355" dirty="0"/>
              <a:t>e</a:t>
            </a:r>
            <a:r>
              <a:rPr sz="8900" spc="880" dirty="0"/>
              <a:t>c</a:t>
            </a:r>
            <a:r>
              <a:rPr sz="8900" spc="555" dirty="0"/>
              <a:t>h</a:t>
            </a:r>
            <a:r>
              <a:rPr sz="8900" spc="575" dirty="0"/>
              <a:t>n</a:t>
            </a:r>
            <a:r>
              <a:rPr sz="8900" spc="35" dirty="0"/>
              <a:t>i</a:t>
            </a:r>
            <a:r>
              <a:rPr sz="8900" spc="700" dirty="0"/>
              <a:t>q</a:t>
            </a:r>
            <a:r>
              <a:rPr sz="8900" spc="315" dirty="0"/>
              <a:t>u</a:t>
            </a:r>
            <a:r>
              <a:rPr sz="8900" spc="45" dirty="0"/>
              <a:t>e</a:t>
            </a:r>
            <a:endParaRPr sz="8900"/>
          </a:p>
        </p:txBody>
      </p:sp>
      <p:grpSp>
        <p:nvGrpSpPr>
          <p:cNvPr id="3" name="object 3"/>
          <p:cNvGrpSpPr/>
          <p:nvPr/>
        </p:nvGrpSpPr>
        <p:grpSpPr>
          <a:xfrm>
            <a:off x="10849703" y="0"/>
            <a:ext cx="7438390" cy="3295650"/>
            <a:chOff x="10849703" y="0"/>
            <a:chExt cx="7438390" cy="3295650"/>
          </a:xfrm>
        </p:grpSpPr>
        <p:sp>
          <p:nvSpPr>
            <p:cNvPr id="4" name="object 4"/>
            <p:cNvSpPr/>
            <p:nvPr/>
          </p:nvSpPr>
          <p:spPr>
            <a:xfrm>
              <a:off x="10849703" y="0"/>
              <a:ext cx="3816985" cy="1439545"/>
            </a:xfrm>
            <a:custGeom>
              <a:avLst/>
              <a:gdLst/>
              <a:ahLst/>
              <a:cxnLst/>
              <a:rect l="l" t="t" r="r" b="b"/>
              <a:pathLst>
                <a:path w="3816984" h="1439545">
                  <a:moveTo>
                    <a:pt x="2284995" y="1413941"/>
                  </a:moveTo>
                  <a:lnTo>
                    <a:pt x="1531733" y="1413941"/>
                  </a:lnTo>
                  <a:lnTo>
                    <a:pt x="1221524" y="1325041"/>
                  </a:lnTo>
                  <a:lnTo>
                    <a:pt x="1178959" y="1312341"/>
                  </a:lnTo>
                  <a:lnTo>
                    <a:pt x="1136870" y="1286941"/>
                  </a:lnTo>
                  <a:lnTo>
                    <a:pt x="1095271" y="1274241"/>
                  </a:lnTo>
                  <a:lnTo>
                    <a:pt x="1054175" y="1248841"/>
                  </a:lnTo>
                  <a:lnTo>
                    <a:pt x="1013594" y="1236141"/>
                  </a:lnTo>
                  <a:lnTo>
                    <a:pt x="934031" y="1185341"/>
                  </a:lnTo>
                  <a:lnTo>
                    <a:pt x="895075" y="1172641"/>
                  </a:lnTo>
                  <a:lnTo>
                    <a:pt x="856686" y="1147241"/>
                  </a:lnTo>
                  <a:lnTo>
                    <a:pt x="818877" y="1121841"/>
                  </a:lnTo>
                  <a:lnTo>
                    <a:pt x="781662" y="1096441"/>
                  </a:lnTo>
                  <a:lnTo>
                    <a:pt x="745054" y="1071041"/>
                  </a:lnTo>
                  <a:lnTo>
                    <a:pt x="709064" y="1045641"/>
                  </a:lnTo>
                  <a:lnTo>
                    <a:pt x="673707" y="1020241"/>
                  </a:lnTo>
                  <a:lnTo>
                    <a:pt x="638995" y="982141"/>
                  </a:lnTo>
                  <a:lnTo>
                    <a:pt x="604942" y="956741"/>
                  </a:lnTo>
                  <a:lnTo>
                    <a:pt x="571560" y="931341"/>
                  </a:lnTo>
                  <a:lnTo>
                    <a:pt x="538862" y="893241"/>
                  </a:lnTo>
                  <a:lnTo>
                    <a:pt x="506861" y="867841"/>
                  </a:lnTo>
                  <a:lnTo>
                    <a:pt x="475570" y="829741"/>
                  </a:lnTo>
                  <a:lnTo>
                    <a:pt x="445003" y="804341"/>
                  </a:lnTo>
                  <a:lnTo>
                    <a:pt x="415171" y="766241"/>
                  </a:lnTo>
                  <a:lnTo>
                    <a:pt x="386089" y="728141"/>
                  </a:lnTo>
                  <a:lnTo>
                    <a:pt x="357769" y="702741"/>
                  </a:lnTo>
                  <a:lnTo>
                    <a:pt x="330224" y="664641"/>
                  </a:lnTo>
                  <a:lnTo>
                    <a:pt x="303467" y="626541"/>
                  </a:lnTo>
                  <a:lnTo>
                    <a:pt x="277511" y="588441"/>
                  </a:lnTo>
                  <a:lnTo>
                    <a:pt x="252369" y="550341"/>
                  </a:lnTo>
                  <a:lnTo>
                    <a:pt x="228055" y="512241"/>
                  </a:lnTo>
                  <a:lnTo>
                    <a:pt x="204580" y="474141"/>
                  </a:lnTo>
                  <a:lnTo>
                    <a:pt x="181958" y="436041"/>
                  </a:lnTo>
                  <a:lnTo>
                    <a:pt x="160202" y="397941"/>
                  </a:lnTo>
                  <a:lnTo>
                    <a:pt x="139325" y="359841"/>
                  </a:lnTo>
                  <a:lnTo>
                    <a:pt x="119339" y="321741"/>
                  </a:lnTo>
                  <a:lnTo>
                    <a:pt x="100259" y="270941"/>
                  </a:lnTo>
                  <a:lnTo>
                    <a:pt x="82096" y="232841"/>
                  </a:lnTo>
                  <a:lnTo>
                    <a:pt x="64865" y="194741"/>
                  </a:lnTo>
                  <a:lnTo>
                    <a:pt x="48577" y="156641"/>
                  </a:lnTo>
                  <a:lnTo>
                    <a:pt x="33246" y="105841"/>
                  </a:lnTo>
                  <a:lnTo>
                    <a:pt x="18884" y="67741"/>
                  </a:lnTo>
                  <a:lnTo>
                    <a:pt x="5506" y="16941"/>
                  </a:lnTo>
                  <a:lnTo>
                    <a:pt x="0" y="0"/>
                  </a:lnTo>
                  <a:lnTo>
                    <a:pt x="3816728" y="0"/>
                  </a:lnTo>
                  <a:lnTo>
                    <a:pt x="3811222" y="16941"/>
                  </a:lnTo>
                  <a:lnTo>
                    <a:pt x="3797843" y="67741"/>
                  </a:lnTo>
                  <a:lnTo>
                    <a:pt x="3783482" y="105841"/>
                  </a:lnTo>
                  <a:lnTo>
                    <a:pt x="3768150" y="156641"/>
                  </a:lnTo>
                  <a:lnTo>
                    <a:pt x="3751863" y="194741"/>
                  </a:lnTo>
                  <a:lnTo>
                    <a:pt x="3734631" y="232841"/>
                  </a:lnTo>
                  <a:lnTo>
                    <a:pt x="3716468" y="270941"/>
                  </a:lnTo>
                  <a:lnTo>
                    <a:pt x="3697388" y="321741"/>
                  </a:lnTo>
                  <a:lnTo>
                    <a:pt x="3677403" y="359841"/>
                  </a:lnTo>
                  <a:lnTo>
                    <a:pt x="3656526" y="397941"/>
                  </a:lnTo>
                  <a:lnTo>
                    <a:pt x="3634770" y="436041"/>
                  </a:lnTo>
                  <a:lnTo>
                    <a:pt x="3612148" y="474141"/>
                  </a:lnTo>
                  <a:lnTo>
                    <a:pt x="3588673" y="512241"/>
                  </a:lnTo>
                  <a:lnTo>
                    <a:pt x="3564358" y="550341"/>
                  </a:lnTo>
                  <a:lnTo>
                    <a:pt x="3539216" y="588441"/>
                  </a:lnTo>
                  <a:lnTo>
                    <a:pt x="3513260" y="626541"/>
                  </a:lnTo>
                  <a:lnTo>
                    <a:pt x="3486503" y="664641"/>
                  </a:lnTo>
                  <a:lnTo>
                    <a:pt x="3458958" y="702741"/>
                  </a:lnTo>
                  <a:lnTo>
                    <a:pt x="3430638" y="728141"/>
                  </a:lnTo>
                  <a:lnTo>
                    <a:pt x="3401556" y="766241"/>
                  </a:lnTo>
                  <a:lnTo>
                    <a:pt x="3371725" y="804341"/>
                  </a:lnTo>
                  <a:lnTo>
                    <a:pt x="3341157" y="829741"/>
                  </a:lnTo>
                  <a:lnTo>
                    <a:pt x="3309867" y="867841"/>
                  </a:lnTo>
                  <a:lnTo>
                    <a:pt x="3277866" y="893241"/>
                  </a:lnTo>
                  <a:lnTo>
                    <a:pt x="3245168" y="931341"/>
                  </a:lnTo>
                  <a:lnTo>
                    <a:pt x="3211786" y="956741"/>
                  </a:lnTo>
                  <a:lnTo>
                    <a:pt x="3177732" y="982141"/>
                  </a:lnTo>
                  <a:lnTo>
                    <a:pt x="3143021" y="1020241"/>
                  </a:lnTo>
                  <a:lnTo>
                    <a:pt x="3107663" y="1045641"/>
                  </a:lnTo>
                  <a:lnTo>
                    <a:pt x="3071674" y="1071041"/>
                  </a:lnTo>
                  <a:lnTo>
                    <a:pt x="3035065" y="1096441"/>
                  </a:lnTo>
                  <a:lnTo>
                    <a:pt x="2997850" y="1121841"/>
                  </a:lnTo>
                  <a:lnTo>
                    <a:pt x="2960042" y="1147241"/>
                  </a:lnTo>
                  <a:lnTo>
                    <a:pt x="2921653" y="1172641"/>
                  </a:lnTo>
                  <a:lnTo>
                    <a:pt x="2882696" y="1185341"/>
                  </a:lnTo>
                  <a:lnTo>
                    <a:pt x="2803133" y="1236141"/>
                  </a:lnTo>
                  <a:lnTo>
                    <a:pt x="2762552" y="1248841"/>
                  </a:lnTo>
                  <a:lnTo>
                    <a:pt x="2721456" y="1274241"/>
                  </a:lnTo>
                  <a:lnTo>
                    <a:pt x="2679857" y="1286941"/>
                  </a:lnTo>
                  <a:lnTo>
                    <a:pt x="2637769" y="1312341"/>
                  </a:lnTo>
                  <a:lnTo>
                    <a:pt x="2595204" y="1325041"/>
                  </a:lnTo>
                  <a:lnTo>
                    <a:pt x="2284995" y="1413941"/>
                  </a:lnTo>
                  <a:close/>
                </a:path>
                <a:path w="3816984" h="1439545">
                  <a:moveTo>
                    <a:pt x="2192814" y="1426641"/>
                  </a:moveTo>
                  <a:lnTo>
                    <a:pt x="1623914" y="1426641"/>
                  </a:lnTo>
                  <a:lnTo>
                    <a:pt x="1577643" y="1413941"/>
                  </a:lnTo>
                  <a:lnTo>
                    <a:pt x="2239084" y="1413941"/>
                  </a:lnTo>
                  <a:lnTo>
                    <a:pt x="2192814" y="1426641"/>
                  </a:lnTo>
                  <a:close/>
                </a:path>
                <a:path w="3816984" h="1439545">
                  <a:moveTo>
                    <a:pt x="2099246" y="1439341"/>
                  </a:moveTo>
                  <a:lnTo>
                    <a:pt x="1717481" y="1439341"/>
                  </a:lnTo>
                  <a:lnTo>
                    <a:pt x="1670531" y="1426641"/>
                  </a:lnTo>
                  <a:lnTo>
                    <a:pt x="2146197" y="1426641"/>
                  </a:lnTo>
                  <a:lnTo>
                    <a:pt x="2099246" y="1439341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9921" y="0"/>
              <a:ext cx="6928077" cy="32954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8918951"/>
            <a:ext cx="4708525" cy="1368425"/>
            <a:chOff x="0" y="8918951"/>
            <a:chExt cx="4708525" cy="1368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99" y="9404863"/>
              <a:ext cx="4686299" cy="8821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8918951"/>
              <a:ext cx="1744345" cy="1368425"/>
            </a:xfrm>
            <a:custGeom>
              <a:avLst/>
              <a:gdLst/>
              <a:ahLst/>
              <a:cxnLst/>
              <a:rect l="l" t="t" r="r" b="b"/>
              <a:pathLst>
                <a:path w="1744345" h="1368425">
                  <a:moveTo>
                    <a:pt x="1743513" y="1368047"/>
                  </a:moveTo>
                  <a:lnTo>
                    <a:pt x="0" y="1368047"/>
                  </a:lnTo>
                  <a:lnTo>
                    <a:pt x="0" y="67874"/>
                  </a:lnTo>
                  <a:lnTo>
                    <a:pt x="45177" y="53676"/>
                  </a:lnTo>
                  <a:lnTo>
                    <a:pt x="90028" y="41340"/>
                  </a:lnTo>
                  <a:lnTo>
                    <a:pt x="135498" y="30552"/>
                  </a:lnTo>
                  <a:lnTo>
                    <a:pt x="181558" y="21341"/>
                  </a:lnTo>
                  <a:lnTo>
                    <a:pt x="228179" y="13738"/>
                  </a:lnTo>
                  <a:lnTo>
                    <a:pt x="275329" y="7772"/>
                  </a:lnTo>
                  <a:lnTo>
                    <a:pt x="322980" y="3474"/>
                  </a:lnTo>
                  <a:lnTo>
                    <a:pt x="371101" y="873"/>
                  </a:lnTo>
                  <a:lnTo>
                    <a:pt x="419663" y="0"/>
                  </a:lnTo>
                  <a:lnTo>
                    <a:pt x="468224" y="873"/>
                  </a:lnTo>
                  <a:lnTo>
                    <a:pt x="516345" y="3474"/>
                  </a:lnTo>
                  <a:lnTo>
                    <a:pt x="563996" y="7772"/>
                  </a:lnTo>
                  <a:lnTo>
                    <a:pt x="611146" y="13738"/>
                  </a:lnTo>
                  <a:lnTo>
                    <a:pt x="657767" y="21341"/>
                  </a:lnTo>
                  <a:lnTo>
                    <a:pt x="703827" y="30552"/>
                  </a:lnTo>
                  <a:lnTo>
                    <a:pt x="749297" y="41340"/>
                  </a:lnTo>
                  <a:lnTo>
                    <a:pt x="794148" y="53676"/>
                  </a:lnTo>
                  <a:lnTo>
                    <a:pt x="838348" y="67530"/>
                  </a:lnTo>
                  <a:lnTo>
                    <a:pt x="881869" y="82872"/>
                  </a:lnTo>
                  <a:lnTo>
                    <a:pt x="924680" y="99671"/>
                  </a:lnTo>
                  <a:lnTo>
                    <a:pt x="966752" y="117899"/>
                  </a:lnTo>
                  <a:lnTo>
                    <a:pt x="1008054" y="137525"/>
                  </a:lnTo>
                  <a:lnTo>
                    <a:pt x="1048556" y="158518"/>
                  </a:lnTo>
                  <a:lnTo>
                    <a:pt x="1088229" y="180850"/>
                  </a:lnTo>
                  <a:lnTo>
                    <a:pt x="1127043" y="204491"/>
                  </a:lnTo>
                  <a:lnTo>
                    <a:pt x="1164967" y="229409"/>
                  </a:lnTo>
                  <a:lnTo>
                    <a:pt x="1201973" y="255576"/>
                  </a:lnTo>
                  <a:lnTo>
                    <a:pt x="1238029" y="282962"/>
                  </a:lnTo>
                  <a:lnTo>
                    <a:pt x="1273106" y="311536"/>
                  </a:lnTo>
                  <a:lnTo>
                    <a:pt x="1307174" y="341269"/>
                  </a:lnTo>
                  <a:lnTo>
                    <a:pt x="1340203" y="372130"/>
                  </a:lnTo>
                  <a:lnTo>
                    <a:pt x="1372163" y="404091"/>
                  </a:lnTo>
                  <a:lnTo>
                    <a:pt x="1403025" y="437120"/>
                  </a:lnTo>
                  <a:lnTo>
                    <a:pt x="1432757" y="471188"/>
                  </a:lnTo>
                  <a:lnTo>
                    <a:pt x="1461331" y="506265"/>
                  </a:lnTo>
                  <a:lnTo>
                    <a:pt x="1488717" y="542321"/>
                  </a:lnTo>
                  <a:lnTo>
                    <a:pt x="1514884" y="579326"/>
                  </a:lnTo>
                  <a:lnTo>
                    <a:pt x="1539803" y="617250"/>
                  </a:lnTo>
                  <a:lnTo>
                    <a:pt x="1563443" y="656064"/>
                  </a:lnTo>
                  <a:lnTo>
                    <a:pt x="1585775" y="695737"/>
                  </a:lnTo>
                  <a:lnTo>
                    <a:pt x="1606769" y="736239"/>
                  </a:lnTo>
                  <a:lnTo>
                    <a:pt x="1626394" y="777541"/>
                  </a:lnTo>
                  <a:lnTo>
                    <a:pt x="1644622" y="819613"/>
                  </a:lnTo>
                  <a:lnTo>
                    <a:pt x="1661422" y="862424"/>
                  </a:lnTo>
                  <a:lnTo>
                    <a:pt x="1676763" y="905945"/>
                  </a:lnTo>
                  <a:lnTo>
                    <a:pt x="1690617" y="950145"/>
                  </a:lnTo>
                  <a:lnTo>
                    <a:pt x="1702953" y="994996"/>
                  </a:lnTo>
                  <a:lnTo>
                    <a:pt x="1713742" y="1040466"/>
                  </a:lnTo>
                  <a:lnTo>
                    <a:pt x="1722952" y="1086527"/>
                  </a:lnTo>
                  <a:lnTo>
                    <a:pt x="1730556" y="1133147"/>
                  </a:lnTo>
                  <a:lnTo>
                    <a:pt x="1736521" y="1180297"/>
                  </a:lnTo>
                  <a:lnTo>
                    <a:pt x="1740820" y="1227948"/>
                  </a:lnTo>
                  <a:lnTo>
                    <a:pt x="1743420" y="1276069"/>
                  </a:lnTo>
                  <a:lnTo>
                    <a:pt x="1744294" y="1324636"/>
                  </a:lnTo>
                  <a:lnTo>
                    <a:pt x="1743513" y="1368047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84740" y="2545308"/>
            <a:ext cx="7236459" cy="6855459"/>
            <a:chOff x="3884740" y="2545308"/>
            <a:chExt cx="7236459" cy="685545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1227" y="6380861"/>
              <a:ext cx="3019424" cy="30194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8654" y="3744972"/>
              <a:ext cx="3540215" cy="35402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4740" y="2545308"/>
              <a:ext cx="3831202" cy="38312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978225" y="4190958"/>
            <a:ext cx="3911600" cy="156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CC995E"/>
                </a:solidFill>
                <a:latin typeface="Tahoma"/>
                <a:cs typeface="Tahoma"/>
              </a:rPr>
              <a:t>Matériel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3200" b="1" spc="5" dirty="0">
                <a:solidFill>
                  <a:srgbClr val="CC995E"/>
                </a:solidFill>
                <a:latin typeface="Tahoma"/>
                <a:cs typeface="Tahoma"/>
              </a:rPr>
              <a:t>Local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5982" y="7571234"/>
            <a:ext cx="137477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>
              <a:lnSpc>
                <a:spcPct val="116100"/>
              </a:lnSpc>
              <a:spcBef>
                <a:spcPts val="100"/>
              </a:spcBef>
            </a:pPr>
            <a:r>
              <a:rPr sz="2100" b="1" spc="-25" dirty="0">
                <a:solidFill>
                  <a:srgbClr val="CC995E"/>
                </a:solidFill>
                <a:latin typeface="Tahoma"/>
                <a:cs typeface="Tahoma"/>
              </a:rPr>
              <a:t>Ressource  </a:t>
            </a:r>
            <a:r>
              <a:rPr sz="2100" b="1" spc="-35" dirty="0">
                <a:solidFill>
                  <a:srgbClr val="CC995E"/>
                </a:solidFill>
                <a:latin typeface="Tahoma"/>
                <a:cs typeface="Tahoma"/>
              </a:rPr>
              <a:t>humaine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0"/>
            <a:ext cx="18288000" cy="10287000"/>
            <a:chOff x="-1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" y="0"/>
              <a:ext cx="3681095" cy="10287000"/>
            </a:xfrm>
            <a:custGeom>
              <a:avLst/>
              <a:gdLst/>
              <a:ahLst/>
              <a:cxnLst/>
              <a:rect l="l" t="t" r="r" b="b"/>
              <a:pathLst>
                <a:path w="3681095" h="10287000">
                  <a:moveTo>
                    <a:pt x="0" y="10286997"/>
                  </a:moveTo>
                  <a:lnTo>
                    <a:pt x="0" y="0"/>
                  </a:lnTo>
                  <a:lnTo>
                    <a:pt x="3680508" y="0"/>
                  </a:lnTo>
                  <a:lnTo>
                    <a:pt x="1158750" y="10286997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897" y="0"/>
              <a:ext cx="1125220" cy="3576954"/>
            </a:xfrm>
            <a:custGeom>
              <a:avLst/>
              <a:gdLst/>
              <a:ahLst/>
              <a:cxnLst/>
              <a:rect l="l" t="t" r="r" b="b"/>
              <a:pathLst>
                <a:path w="1125220" h="3576954">
                  <a:moveTo>
                    <a:pt x="305915" y="3576377"/>
                  </a:moveTo>
                  <a:lnTo>
                    <a:pt x="0" y="3506330"/>
                  </a:lnTo>
                  <a:lnTo>
                    <a:pt x="802865" y="0"/>
                  </a:lnTo>
                  <a:lnTo>
                    <a:pt x="1124820" y="0"/>
                  </a:lnTo>
                  <a:lnTo>
                    <a:pt x="305915" y="3576377"/>
                  </a:lnTo>
                  <a:close/>
                </a:path>
              </a:pathLst>
            </a:custGeom>
            <a:solidFill>
              <a:srgbClr val="CC9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6213" y="1971416"/>
            <a:ext cx="7749540" cy="1417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94910" algn="l"/>
              </a:tabLst>
            </a:pPr>
            <a:r>
              <a:rPr sz="9100" spc="545" dirty="0">
                <a:solidFill>
                  <a:srgbClr val="231F20"/>
                </a:solidFill>
              </a:rPr>
              <a:t>T</a:t>
            </a:r>
            <a:r>
              <a:rPr sz="9100" spc="1480" dirty="0">
                <a:solidFill>
                  <a:srgbClr val="231F20"/>
                </a:solidFill>
              </a:rPr>
              <a:t>H</a:t>
            </a:r>
            <a:r>
              <a:rPr sz="9100" spc="1565" dirty="0">
                <a:solidFill>
                  <a:srgbClr val="231F20"/>
                </a:solidFill>
              </a:rPr>
              <a:t>A</a:t>
            </a:r>
            <a:r>
              <a:rPr sz="9100" spc="1685" dirty="0">
                <a:solidFill>
                  <a:srgbClr val="231F20"/>
                </a:solidFill>
              </a:rPr>
              <a:t>N</a:t>
            </a:r>
            <a:r>
              <a:rPr sz="9100" spc="530" dirty="0">
                <a:solidFill>
                  <a:srgbClr val="231F20"/>
                </a:solidFill>
              </a:rPr>
              <a:t>K</a:t>
            </a:r>
            <a:r>
              <a:rPr sz="9100" dirty="0">
                <a:solidFill>
                  <a:srgbClr val="231F20"/>
                </a:solidFill>
              </a:rPr>
              <a:t>	</a:t>
            </a:r>
            <a:r>
              <a:rPr sz="9100" spc="1570" dirty="0">
                <a:solidFill>
                  <a:srgbClr val="231F20"/>
                </a:solidFill>
              </a:rPr>
              <a:t>Y</a:t>
            </a:r>
            <a:r>
              <a:rPr sz="9100" spc="1650" dirty="0">
                <a:solidFill>
                  <a:srgbClr val="231F20"/>
                </a:solidFill>
              </a:rPr>
              <a:t>O</a:t>
            </a:r>
            <a:r>
              <a:rPr sz="9100" spc="210" dirty="0">
                <a:solidFill>
                  <a:srgbClr val="231F20"/>
                </a:solidFill>
              </a:rPr>
              <a:t>U</a:t>
            </a:r>
            <a:endParaRPr sz="9100"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2275" y="9160071"/>
              <a:ext cx="141310" cy="2074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1366" y="9072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21335" y="146570"/>
                  </a:moveTo>
                  <a:lnTo>
                    <a:pt x="219583" y="129133"/>
                  </a:lnTo>
                  <a:lnTo>
                    <a:pt x="208953" y="115125"/>
                  </a:lnTo>
                  <a:lnTo>
                    <a:pt x="191236" y="109385"/>
                  </a:lnTo>
                  <a:lnTo>
                    <a:pt x="179197" y="111912"/>
                  </a:lnTo>
                  <a:lnTo>
                    <a:pt x="169252" y="118656"/>
                  </a:lnTo>
                  <a:lnTo>
                    <a:pt x="162483" y="128397"/>
                  </a:lnTo>
                  <a:lnTo>
                    <a:pt x="159994" y="139890"/>
                  </a:lnTo>
                  <a:lnTo>
                    <a:pt x="159994" y="148894"/>
                  </a:lnTo>
                  <a:lnTo>
                    <a:pt x="163893" y="156464"/>
                  </a:lnTo>
                  <a:lnTo>
                    <a:pt x="168351" y="161302"/>
                  </a:lnTo>
                  <a:lnTo>
                    <a:pt x="178447" y="168579"/>
                  </a:lnTo>
                  <a:lnTo>
                    <a:pt x="190068" y="171221"/>
                  </a:lnTo>
                  <a:lnTo>
                    <a:pt x="201879" y="169214"/>
                  </a:lnTo>
                  <a:lnTo>
                    <a:pt x="212483" y="162623"/>
                  </a:lnTo>
                  <a:lnTo>
                    <a:pt x="221335" y="146570"/>
                  </a:lnTo>
                  <a:close/>
                </a:path>
                <a:path w="381000" h="381000">
                  <a:moveTo>
                    <a:pt x="381000" y="197192"/>
                  </a:moveTo>
                  <a:lnTo>
                    <a:pt x="375742" y="144513"/>
                  </a:lnTo>
                  <a:lnTo>
                    <a:pt x="362013" y="106921"/>
                  </a:lnTo>
                  <a:lnTo>
                    <a:pt x="351142" y="87807"/>
                  </a:lnTo>
                  <a:lnTo>
                    <a:pt x="339191" y="71094"/>
                  </a:lnTo>
                  <a:lnTo>
                    <a:pt x="325374" y="55626"/>
                  </a:lnTo>
                  <a:lnTo>
                    <a:pt x="298208" y="33235"/>
                  </a:lnTo>
                  <a:lnTo>
                    <a:pt x="266598" y="15633"/>
                  </a:lnTo>
                  <a:lnTo>
                    <a:pt x="261937" y="14071"/>
                  </a:lnTo>
                  <a:lnTo>
                    <a:pt x="261937" y="265658"/>
                  </a:lnTo>
                  <a:lnTo>
                    <a:pt x="259359" y="274066"/>
                  </a:lnTo>
                  <a:lnTo>
                    <a:pt x="216471" y="292976"/>
                  </a:lnTo>
                  <a:lnTo>
                    <a:pt x="194767" y="294690"/>
                  </a:lnTo>
                  <a:lnTo>
                    <a:pt x="172910" y="293725"/>
                  </a:lnTo>
                  <a:lnTo>
                    <a:pt x="130416" y="281101"/>
                  </a:lnTo>
                  <a:lnTo>
                    <a:pt x="121183" y="261988"/>
                  </a:lnTo>
                  <a:lnTo>
                    <a:pt x="130683" y="250253"/>
                  </a:lnTo>
                  <a:lnTo>
                    <a:pt x="146329" y="242443"/>
                  </a:lnTo>
                  <a:lnTo>
                    <a:pt x="160731" y="239610"/>
                  </a:lnTo>
                  <a:lnTo>
                    <a:pt x="171386" y="249262"/>
                  </a:lnTo>
                  <a:lnTo>
                    <a:pt x="171894" y="250024"/>
                  </a:lnTo>
                  <a:lnTo>
                    <a:pt x="171310" y="250304"/>
                  </a:lnTo>
                  <a:lnTo>
                    <a:pt x="156184" y="252945"/>
                  </a:lnTo>
                  <a:lnTo>
                    <a:pt x="146278" y="256159"/>
                  </a:lnTo>
                  <a:lnTo>
                    <a:pt x="133946" y="260629"/>
                  </a:lnTo>
                  <a:lnTo>
                    <a:pt x="133946" y="264909"/>
                  </a:lnTo>
                  <a:lnTo>
                    <a:pt x="141770" y="273392"/>
                  </a:lnTo>
                  <a:lnTo>
                    <a:pt x="159753" y="278625"/>
                  </a:lnTo>
                  <a:lnTo>
                    <a:pt x="179730" y="281292"/>
                  </a:lnTo>
                  <a:lnTo>
                    <a:pt x="193471" y="282028"/>
                  </a:lnTo>
                  <a:lnTo>
                    <a:pt x="206286" y="281432"/>
                  </a:lnTo>
                  <a:lnTo>
                    <a:pt x="244805" y="270852"/>
                  </a:lnTo>
                  <a:lnTo>
                    <a:pt x="249288" y="265658"/>
                  </a:lnTo>
                  <a:lnTo>
                    <a:pt x="242341" y="259054"/>
                  </a:lnTo>
                  <a:lnTo>
                    <a:pt x="231457" y="254381"/>
                  </a:lnTo>
                  <a:lnTo>
                    <a:pt x="219443" y="251434"/>
                  </a:lnTo>
                  <a:lnTo>
                    <a:pt x="209105" y="250024"/>
                  </a:lnTo>
                  <a:lnTo>
                    <a:pt x="210464" y="247992"/>
                  </a:lnTo>
                  <a:lnTo>
                    <a:pt x="217424" y="243103"/>
                  </a:lnTo>
                  <a:lnTo>
                    <a:pt x="219760" y="239610"/>
                  </a:lnTo>
                  <a:lnTo>
                    <a:pt x="220268" y="238861"/>
                  </a:lnTo>
                  <a:lnTo>
                    <a:pt x="231736" y="241109"/>
                  </a:lnTo>
                  <a:lnTo>
                    <a:pt x="245516" y="246341"/>
                  </a:lnTo>
                  <a:lnTo>
                    <a:pt x="257086" y="254533"/>
                  </a:lnTo>
                  <a:lnTo>
                    <a:pt x="261937" y="265658"/>
                  </a:lnTo>
                  <a:lnTo>
                    <a:pt x="261937" y="14071"/>
                  </a:lnTo>
                  <a:lnTo>
                    <a:pt x="248539" y="9575"/>
                  </a:lnTo>
                  <a:lnTo>
                    <a:pt x="248539" y="142875"/>
                  </a:lnTo>
                  <a:lnTo>
                    <a:pt x="247700" y="156464"/>
                  </a:lnTo>
                  <a:lnTo>
                    <a:pt x="229501" y="197065"/>
                  </a:lnTo>
                  <a:lnTo>
                    <a:pt x="207556" y="222821"/>
                  </a:lnTo>
                  <a:lnTo>
                    <a:pt x="210108" y="222034"/>
                  </a:lnTo>
                  <a:lnTo>
                    <a:pt x="195897" y="233908"/>
                  </a:lnTo>
                  <a:lnTo>
                    <a:pt x="197167" y="234391"/>
                  </a:lnTo>
                  <a:lnTo>
                    <a:pt x="190500" y="238861"/>
                  </a:lnTo>
                  <a:lnTo>
                    <a:pt x="185902" y="235788"/>
                  </a:lnTo>
                  <a:lnTo>
                    <a:pt x="184899" y="233934"/>
                  </a:lnTo>
                  <a:lnTo>
                    <a:pt x="181000" y="230505"/>
                  </a:lnTo>
                  <a:lnTo>
                    <a:pt x="149440" y="194068"/>
                  </a:lnTo>
                  <a:lnTo>
                    <a:pt x="132461" y="151053"/>
                  </a:lnTo>
                  <a:lnTo>
                    <a:pt x="132461" y="141389"/>
                  </a:lnTo>
                  <a:lnTo>
                    <a:pt x="137172" y="122047"/>
                  </a:lnTo>
                  <a:lnTo>
                    <a:pt x="149504" y="104851"/>
                  </a:lnTo>
                  <a:lnTo>
                    <a:pt x="166700" y="92519"/>
                  </a:lnTo>
                  <a:lnTo>
                    <a:pt x="186029" y="87807"/>
                  </a:lnTo>
                  <a:lnTo>
                    <a:pt x="194957" y="87807"/>
                  </a:lnTo>
                  <a:lnTo>
                    <a:pt x="214172" y="92417"/>
                  </a:lnTo>
                  <a:lnTo>
                    <a:pt x="231381" y="104698"/>
                  </a:lnTo>
                  <a:lnTo>
                    <a:pt x="243776" y="122288"/>
                  </a:lnTo>
                  <a:lnTo>
                    <a:pt x="248539" y="142875"/>
                  </a:lnTo>
                  <a:lnTo>
                    <a:pt x="248539" y="9575"/>
                  </a:lnTo>
                  <a:lnTo>
                    <a:pt x="232321" y="4127"/>
                  </a:lnTo>
                  <a:lnTo>
                    <a:pt x="197192" y="0"/>
                  </a:lnTo>
                  <a:lnTo>
                    <a:pt x="177749" y="393"/>
                  </a:lnTo>
                  <a:lnTo>
                    <a:pt x="126212" y="10871"/>
                  </a:lnTo>
                  <a:lnTo>
                    <a:pt x="87845" y="29794"/>
                  </a:lnTo>
                  <a:lnTo>
                    <a:pt x="47078" y="64782"/>
                  </a:lnTo>
                  <a:lnTo>
                    <a:pt x="17602" y="109880"/>
                  </a:lnTo>
                  <a:lnTo>
                    <a:pt x="4978" y="146215"/>
                  </a:lnTo>
                  <a:lnTo>
                    <a:pt x="0" y="184543"/>
                  </a:lnTo>
                  <a:lnTo>
                    <a:pt x="419" y="203784"/>
                  </a:lnTo>
                  <a:lnTo>
                    <a:pt x="10871" y="254774"/>
                  </a:lnTo>
                  <a:lnTo>
                    <a:pt x="28308" y="290664"/>
                  </a:lnTo>
                  <a:lnTo>
                    <a:pt x="29692" y="292976"/>
                  </a:lnTo>
                  <a:lnTo>
                    <a:pt x="55626" y="325374"/>
                  </a:lnTo>
                  <a:lnTo>
                    <a:pt x="87858" y="351167"/>
                  </a:lnTo>
                  <a:lnTo>
                    <a:pt x="124752" y="369595"/>
                  </a:lnTo>
                  <a:lnTo>
                    <a:pt x="163588" y="379425"/>
                  </a:lnTo>
                  <a:lnTo>
                    <a:pt x="183807" y="381000"/>
                  </a:lnTo>
                  <a:lnTo>
                    <a:pt x="198247" y="380898"/>
                  </a:lnTo>
                  <a:lnTo>
                    <a:pt x="237096" y="375500"/>
                  </a:lnTo>
                  <a:lnTo>
                    <a:pt x="286016" y="355574"/>
                  </a:lnTo>
                  <a:lnTo>
                    <a:pt x="339966" y="309232"/>
                  </a:lnTo>
                  <a:lnTo>
                    <a:pt x="361454" y="274523"/>
                  </a:lnTo>
                  <a:lnTo>
                    <a:pt x="375780" y="235927"/>
                  </a:lnTo>
                  <a:lnTo>
                    <a:pt x="377659" y="222034"/>
                  </a:lnTo>
                  <a:lnTo>
                    <a:pt x="381000" y="197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759" y="8192825"/>
              <a:ext cx="234222" cy="1523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751370" y="807850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83801" y="380999"/>
                  </a:moveTo>
                  <a:lnTo>
                    <a:pt x="138858" y="374279"/>
                  </a:lnTo>
                  <a:lnTo>
                    <a:pt x="95677" y="355759"/>
                  </a:lnTo>
                  <a:lnTo>
                    <a:pt x="58058" y="327898"/>
                  </a:lnTo>
                  <a:lnTo>
                    <a:pt x="29800" y="293156"/>
                  </a:lnTo>
                  <a:lnTo>
                    <a:pt x="28315" y="290669"/>
                  </a:lnTo>
                  <a:lnTo>
                    <a:pt x="26990" y="288896"/>
                  </a:lnTo>
                  <a:lnTo>
                    <a:pt x="5324" y="236744"/>
                  </a:lnTo>
                  <a:lnTo>
                    <a:pt x="0" y="184547"/>
                  </a:lnTo>
                  <a:lnTo>
                    <a:pt x="15386" y="114878"/>
                  </a:lnTo>
                  <a:lnTo>
                    <a:pt x="55624" y="55625"/>
                  </a:lnTo>
                  <a:lnTo>
                    <a:pt x="87843" y="29801"/>
                  </a:lnTo>
                  <a:lnTo>
                    <a:pt x="126215" y="10874"/>
                  </a:lnTo>
                  <a:lnTo>
                    <a:pt x="177753" y="393"/>
                  </a:lnTo>
                  <a:lnTo>
                    <a:pt x="197196" y="0"/>
                  </a:lnTo>
                  <a:lnTo>
                    <a:pt x="215623" y="1361"/>
                  </a:lnTo>
                  <a:lnTo>
                    <a:pt x="254708" y="10781"/>
                  </a:lnTo>
                  <a:lnTo>
                    <a:pt x="300803" y="35159"/>
                  </a:lnTo>
                  <a:lnTo>
                    <a:pt x="346277" y="80377"/>
                  </a:lnTo>
                  <a:lnTo>
                    <a:pt x="365327" y="114598"/>
                  </a:lnTo>
                  <a:lnTo>
                    <a:pt x="87804" y="114598"/>
                  </a:lnTo>
                  <a:lnTo>
                    <a:pt x="100311" y="125760"/>
                  </a:lnTo>
                  <a:lnTo>
                    <a:pt x="73670" y="125760"/>
                  </a:lnTo>
                  <a:lnTo>
                    <a:pt x="73670" y="256729"/>
                  </a:lnTo>
                  <a:lnTo>
                    <a:pt x="102496" y="256729"/>
                  </a:lnTo>
                  <a:lnTo>
                    <a:pt x="90041" y="266402"/>
                  </a:lnTo>
                  <a:lnTo>
                    <a:pt x="364470" y="266402"/>
                  </a:lnTo>
                  <a:lnTo>
                    <a:pt x="361454" y="274523"/>
                  </a:lnTo>
                  <a:lnTo>
                    <a:pt x="339967" y="309241"/>
                  </a:lnTo>
                  <a:lnTo>
                    <a:pt x="299512" y="346648"/>
                  </a:lnTo>
                  <a:lnTo>
                    <a:pt x="254783" y="370125"/>
                  </a:lnTo>
                  <a:lnTo>
                    <a:pt x="210871" y="380238"/>
                  </a:lnTo>
                  <a:lnTo>
                    <a:pt x="198857" y="380884"/>
                  </a:lnTo>
                  <a:lnTo>
                    <a:pt x="183801" y="380999"/>
                  </a:lnTo>
                  <a:close/>
                </a:path>
                <a:path w="381000" h="381000">
                  <a:moveTo>
                    <a:pt x="240835" y="205382"/>
                  </a:moveTo>
                  <a:lnTo>
                    <a:pt x="190498" y="205382"/>
                  </a:lnTo>
                  <a:lnTo>
                    <a:pt x="235715" y="165769"/>
                  </a:lnTo>
                  <a:lnTo>
                    <a:pt x="236899" y="164585"/>
                  </a:lnTo>
                  <a:lnTo>
                    <a:pt x="237477" y="163878"/>
                  </a:lnTo>
                  <a:lnTo>
                    <a:pt x="238756" y="162857"/>
                  </a:lnTo>
                  <a:lnTo>
                    <a:pt x="248863" y="154110"/>
                  </a:lnTo>
                  <a:lnTo>
                    <a:pt x="251119" y="151914"/>
                  </a:lnTo>
                  <a:lnTo>
                    <a:pt x="252855" y="150867"/>
                  </a:lnTo>
                  <a:lnTo>
                    <a:pt x="256248" y="147470"/>
                  </a:lnTo>
                  <a:lnTo>
                    <a:pt x="256826" y="146763"/>
                  </a:lnTo>
                  <a:lnTo>
                    <a:pt x="258106" y="145741"/>
                  </a:lnTo>
                  <a:lnTo>
                    <a:pt x="293191" y="114598"/>
                  </a:lnTo>
                  <a:lnTo>
                    <a:pt x="365327" y="114598"/>
                  </a:lnTo>
                  <a:lnTo>
                    <a:pt x="369888" y="125760"/>
                  </a:lnTo>
                  <a:lnTo>
                    <a:pt x="307330" y="125760"/>
                  </a:lnTo>
                  <a:lnTo>
                    <a:pt x="302138" y="129642"/>
                  </a:lnTo>
                  <a:lnTo>
                    <a:pt x="292570" y="137867"/>
                  </a:lnTo>
                  <a:lnTo>
                    <a:pt x="282802" y="146598"/>
                  </a:lnTo>
                  <a:lnTo>
                    <a:pt x="277011" y="151995"/>
                  </a:lnTo>
                  <a:lnTo>
                    <a:pt x="274929" y="154110"/>
                  </a:lnTo>
                  <a:lnTo>
                    <a:pt x="273811" y="154565"/>
                  </a:lnTo>
                  <a:lnTo>
                    <a:pt x="269878" y="158225"/>
                  </a:lnTo>
                  <a:lnTo>
                    <a:pt x="269201" y="159166"/>
                  </a:lnTo>
                  <a:lnTo>
                    <a:pt x="267147" y="160734"/>
                  </a:lnTo>
                  <a:lnTo>
                    <a:pt x="237572" y="186969"/>
                  </a:lnTo>
                  <a:lnTo>
                    <a:pt x="234722" y="189865"/>
                  </a:lnTo>
                  <a:lnTo>
                    <a:pt x="229537" y="192389"/>
                  </a:lnTo>
                  <a:lnTo>
                    <a:pt x="228452" y="196453"/>
                  </a:lnTo>
                  <a:lnTo>
                    <a:pt x="230599" y="197027"/>
                  </a:lnTo>
                  <a:lnTo>
                    <a:pt x="236403" y="201994"/>
                  </a:lnTo>
                  <a:lnTo>
                    <a:pt x="240835" y="205382"/>
                  </a:lnTo>
                  <a:close/>
                </a:path>
                <a:path w="381000" h="381000">
                  <a:moveTo>
                    <a:pt x="368062" y="256729"/>
                  </a:moveTo>
                  <a:lnTo>
                    <a:pt x="307330" y="256729"/>
                  </a:lnTo>
                  <a:lnTo>
                    <a:pt x="307330" y="125760"/>
                  </a:lnTo>
                  <a:lnTo>
                    <a:pt x="369888" y="125760"/>
                  </a:lnTo>
                  <a:lnTo>
                    <a:pt x="380153" y="173026"/>
                  </a:lnTo>
                  <a:lnTo>
                    <a:pt x="380998" y="197198"/>
                  </a:lnTo>
                  <a:lnTo>
                    <a:pt x="375785" y="235932"/>
                  </a:lnTo>
                  <a:lnTo>
                    <a:pt x="368062" y="256729"/>
                  </a:lnTo>
                  <a:close/>
                </a:path>
                <a:path w="381000" h="381000">
                  <a:moveTo>
                    <a:pt x="102496" y="256729"/>
                  </a:moveTo>
                  <a:lnTo>
                    <a:pt x="73670" y="256729"/>
                  </a:lnTo>
                  <a:lnTo>
                    <a:pt x="75754" y="256170"/>
                  </a:lnTo>
                  <a:lnTo>
                    <a:pt x="77424" y="254538"/>
                  </a:lnTo>
                  <a:lnTo>
                    <a:pt x="79052" y="253180"/>
                  </a:lnTo>
                  <a:lnTo>
                    <a:pt x="132989" y="211121"/>
                  </a:lnTo>
                  <a:lnTo>
                    <a:pt x="136401" y="208590"/>
                  </a:lnTo>
                  <a:lnTo>
                    <a:pt x="149929" y="197152"/>
                  </a:lnTo>
                  <a:lnTo>
                    <a:pt x="133202" y="177848"/>
                  </a:lnTo>
                  <a:lnTo>
                    <a:pt x="118044" y="164585"/>
                  </a:lnTo>
                  <a:lnTo>
                    <a:pt x="109568" y="156766"/>
                  </a:lnTo>
                  <a:lnTo>
                    <a:pt x="95102" y="143767"/>
                  </a:lnTo>
                  <a:lnTo>
                    <a:pt x="81032" y="131488"/>
                  </a:lnTo>
                  <a:lnTo>
                    <a:pt x="73670" y="125760"/>
                  </a:lnTo>
                  <a:lnTo>
                    <a:pt x="100311" y="125760"/>
                  </a:lnTo>
                  <a:lnTo>
                    <a:pt x="132631" y="154604"/>
                  </a:lnTo>
                  <a:lnTo>
                    <a:pt x="134151" y="156019"/>
                  </a:lnTo>
                  <a:lnTo>
                    <a:pt x="134504" y="156019"/>
                  </a:lnTo>
                  <a:lnTo>
                    <a:pt x="135955" y="157233"/>
                  </a:lnTo>
                  <a:lnTo>
                    <a:pt x="151981" y="171717"/>
                  </a:lnTo>
                  <a:lnTo>
                    <a:pt x="153510" y="173146"/>
                  </a:lnTo>
                  <a:lnTo>
                    <a:pt x="153866" y="173146"/>
                  </a:lnTo>
                  <a:lnTo>
                    <a:pt x="156568" y="175406"/>
                  </a:lnTo>
                  <a:lnTo>
                    <a:pt x="157124" y="176163"/>
                  </a:lnTo>
                  <a:lnTo>
                    <a:pt x="158300" y="177305"/>
                  </a:lnTo>
                  <a:lnTo>
                    <a:pt x="183982" y="199991"/>
                  </a:lnTo>
                  <a:lnTo>
                    <a:pt x="185582" y="201582"/>
                  </a:lnTo>
                  <a:lnTo>
                    <a:pt x="188775" y="204228"/>
                  </a:lnTo>
                  <a:lnTo>
                    <a:pt x="190498" y="205382"/>
                  </a:lnTo>
                  <a:lnTo>
                    <a:pt x="240835" y="205382"/>
                  </a:lnTo>
                  <a:lnTo>
                    <a:pt x="242749" y="206871"/>
                  </a:lnTo>
                  <a:lnTo>
                    <a:pt x="166688" y="206871"/>
                  </a:lnTo>
                  <a:lnTo>
                    <a:pt x="102496" y="256729"/>
                  </a:lnTo>
                  <a:close/>
                </a:path>
                <a:path w="381000" h="381000">
                  <a:moveTo>
                    <a:pt x="134504" y="156019"/>
                  </a:moveTo>
                  <a:lnTo>
                    <a:pt x="134151" y="156019"/>
                  </a:lnTo>
                  <a:lnTo>
                    <a:pt x="134452" y="155975"/>
                  </a:lnTo>
                  <a:close/>
                </a:path>
                <a:path w="381000" h="381000">
                  <a:moveTo>
                    <a:pt x="153866" y="173146"/>
                  </a:moveTo>
                  <a:lnTo>
                    <a:pt x="153510" y="173146"/>
                  </a:lnTo>
                  <a:lnTo>
                    <a:pt x="153790" y="173082"/>
                  </a:lnTo>
                  <a:close/>
                </a:path>
                <a:path w="381000" h="381000">
                  <a:moveTo>
                    <a:pt x="193337" y="226744"/>
                  </a:moveTo>
                  <a:lnTo>
                    <a:pt x="187662" y="226744"/>
                  </a:lnTo>
                  <a:lnTo>
                    <a:pt x="179008" y="218122"/>
                  </a:lnTo>
                  <a:lnTo>
                    <a:pt x="169351" y="210850"/>
                  </a:lnTo>
                  <a:lnTo>
                    <a:pt x="166688" y="206871"/>
                  </a:lnTo>
                  <a:lnTo>
                    <a:pt x="214313" y="206871"/>
                  </a:lnTo>
                  <a:lnTo>
                    <a:pt x="212223" y="209993"/>
                  </a:lnTo>
                  <a:lnTo>
                    <a:pt x="207068" y="213994"/>
                  </a:lnTo>
                  <a:lnTo>
                    <a:pt x="201599" y="219082"/>
                  </a:lnTo>
                  <a:lnTo>
                    <a:pt x="200370" y="219738"/>
                  </a:lnTo>
                  <a:lnTo>
                    <a:pt x="193337" y="226744"/>
                  </a:lnTo>
                  <a:close/>
                </a:path>
                <a:path w="381000" h="381000">
                  <a:moveTo>
                    <a:pt x="364470" y="266402"/>
                  </a:moveTo>
                  <a:lnTo>
                    <a:pt x="290959" y="266402"/>
                  </a:lnTo>
                  <a:lnTo>
                    <a:pt x="281388" y="258859"/>
                  </a:lnTo>
                  <a:lnTo>
                    <a:pt x="279373" y="257358"/>
                  </a:lnTo>
                  <a:lnTo>
                    <a:pt x="278493" y="256488"/>
                  </a:lnTo>
                  <a:lnTo>
                    <a:pt x="276402" y="254914"/>
                  </a:lnTo>
                  <a:lnTo>
                    <a:pt x="261618" y="243415"/>
                  </a:lnTo>
                  <a:lnTo>
                    <a:pt x="244499" y="229794"/>
                  </a:lnTo>
                  <a:lnTo>
                    <a:pt x="227809" y="216722"/>
                  </a:lnTo>
                  <a:lnTo>
                    <a:pt x="214313" y="206871"/>
                  </a:lnTo>
                  <a:lnTo>
                    <a:pt x="242749" y="206871"/>
                  </a:lnTo>
                  <a:lnTo>
                    <a:pt x="248446" y="211434"/>
                  </a:lnTo>
                  <a:lnTo>
                    <a:pt x="263529" y="223140"/>
                  </a:lnTo>
                  <a:lnTo>
                    <a:pt x="284980" y="240118"/>
                  </a:lnTo>
                  <a:lnTo>
                    <a:pt x="299554" y="251346"/>
                  </a:lnTo>
                  <a:lnTo>
                    <a:pt x="307330" y="256729"/>
                  </a:lnTo>
                  <a:lnTo>
                    <a:pt x="368062" y="256729"/>
                  </a:lnTo>
                  <a:lnTo>
                    <a:pt x="364470" y="266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1388" y="8590489"/>
              <a:ext cx="380966" cy="3807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1371" y="7593611"/>
              <a:ext cx="380999" cy="380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3700424" y="0"/>
                  </a:moveTo>
                  <a:lnTo>
                    <a:pt x="0" y="0"/>
                  </a:lnTo>
                  <a:lnTo>
                    <a:pt x="0" y="10286987"/>
                  </a:lnTo>
                  <a:lnTo>
                    <a:pt x="1178661" y="10286987"/>
                  </a:lnTo>
                  <a:lnTo>
                    <a:pt x="3700424" y="0"/>
                  </a:lnTo>
                  <a:close/>
                </a:path>
                <a:path w="18288000" h="10287000">
                  <a:moveTo>
                    <a:pt x="18288000" y="0"/>
                  </a:moveTo>
                  <a:lnTo>
                    <a:pt x="15566276" y="0"/>
                  </a:lnTo>
                  <a:lnTo>
                    <a:pt x="13239204" y="10286987"/>
                  </a:lnTo>
                  <a:lnTo>
                    <a:pt x="18288000" y="10286987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E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13115" y="4853792"/>
              <a:ext cx="1550035" cy="5433695"/>
            </a:xfrm>
            <a:custGeom>
              <a:avLst/>
              <a:gdLst/>
              <a:ahLst/>
              <a:cxnLst/>
              <a:rect l="l" t="t" r="r" b="b"/>
              <a:pathLst>
                <a:path w="1550034" h="5433695">
                  <a:moveTo>
                    <a:pt x="0" y="5433207"/>
                  </a:moveTo>
                  <a:lnTo>
                    <a:pt x="1244074" y="0"/>
                  </a:lnTo>
                  <a:lnTo>
                    <a:pt x="1444303" y="45847"/>
                  </a:lnTo>
                  <a:lnTo>
                    <a:pt x="1549990" y="70047"/>
                  </a:lnTo>
                  <a:lnTo>
                    <a:pt x="321954" y="5433207"/>
                  </a:lnTo>
                  <a:lnTo>
                    <a:pt x="0" y="5433207"/>
                  </a:lnTo>
                  <a:close/>
                </a:path>
              </a:pathLst>
            </a:custGeom>
            <a:solidFill>
              <a:srgbClr val="CC9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91294" y="3950082"/>
            <a:ext cx="6765925" cy="58102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41470">
              <a:lnSpc>
                <a:spcPct val="100000"/>
              </a:lnSpc>
              <a:spcBef>
                <a:spcPts val="114"/>
              </a:spcBef>
              <a:tabLst>
                <a:tab pos="5915660" algn="l"/>
                <a:tab pos="6682740" algn="l"/>
              </a:tabLst>
            </a:pPr>
            <a:r>
              <a:rPr sz="2400" spc="100" dirty="0">
                <a:latin typeface="Verdana"/>
                <a:cs typeface="Verdana"/>
              </a:rPr>
              <a:t>E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15" dirty="0">
                <a:latin typeface="Verdana"/>
                <a:cs typeface="Verdana"/>
              </a:rPr>
              <a:t>l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475" dirty="0">
                <a:latin typeface="Verdana"/>
                <a:cs typeface="Verdana"/>
              </a:rPr>
              <a:t>b</a:t>
            </a:r>
            <a:r>
              <a:rPr sz="2400" spc="75" dirty="0">
                <a:latin typeface="Verdana"/>
                <a:cs typeface="Verdana"/>
              </a:rPr>
              <a:t>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e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475" dirty="0">
                <a:latin typeface="Verdana"/>
                <a:cs typeface="Verdana"/>
              </a:rPr>
              <a:t>p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545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Verdana"/>
              <a:cs typeface="Verdana"/>
            </a:endParaRPr>
          </a:p>
          <a:p>
            <a:pPr marL="3107055">
              <a:lnSpc>
                <a:spcPct val="100000"/>
              </a:lnSpc>
              <a:tabLst>
                <a:tab pos="4150360" algn="l"/>
              </a:tabLst>
            </a:pPr>
            <a:r>
              <a:rPr sz="2550" spc="65" dirty="0">
                <a:latin typeface="Verdana"/>
                <a:cs typeface="Verdana"/>
              </a:rPr>
              <a:t>R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-35" dirty="0">
                <a:latin typeface="Verdana"/>
                <a:cs typeface="Verdana"/>
              </a:rPr>
              <a:t>a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-20" dirty="0">
                <a:latin typeface="Verdana"/>
                <a:cs typeface="Verdana"/>
              </a:rPr>
              <a:t>i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-85" dirty="0">
                <a:latin typeface="Verdana"/>
                <a:cs typeface="Verdana"/>
              </a:rPr>
              <a:t>s</a:t>
            </a:r>
            <a:r>
              <a:rPr sz="2550" dirty="0">
                <a:latin typeface="Verdana"/>
                <a:cs typeface="Verdana"/>
              </a:rPr>
              <a:t>	</a:t>
            </a:r>
            <a:r>
              <a:rPr sz="2550" spc="125" dirty="0">
                <a:latin typeface="Verdana"/>
                <a:cs typeface="Verdana"/>
              </a:rPr>
              <a:t>O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25" dirty="0">
                <a:latin typeface="Verdana"/>
                <a:cs typeface="Verdana"/>
              </a:rPr>
              <a:t>t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105" dirty="0">
                <a:latin typeface="Verdana"/>
                <a:cs typeface="Verdana"/>
              </a:rPr>
              <a:t>h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215" dirty="0">
                <a:latin typeface="Verdana"/>
                <a:cs typeface="Verdana"/>
              </a:rPr>
              <a:t>m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-35" dirty="0">
                <a:latin typeface="Verdana"/>
                <a:cs typeface="Verdana"/>
              </a:rPr>
              <a:t>a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105" dirty="0">
                <a:latin typeface="Verdana"/>
                <a:cs typeface="Verdana"/>
              </a:rPr>
              <a:t>n</a:t>
            </a:r>
            <a:r>
              <a:rPr sz="2550" spc="-445" dirty="0">
                <a:latin typeface="Verdana"/>
                <a:cs typeface="Verdana"/>
              </a:rPr>
              <a:t> </a:t>
            </a:r>
            <a:r>
              <a:rPr sz="2550" spc="15" dirty="0">
                <a:latin typeface="Verdana"/>
                <a:cs typeface="Verdana"/>
              </a:rPr>
              <a:t>e</a:t>
            </a:r>
            <a:endParaRPr sz="2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>
              <a:latin typeface="Verdana"/>
              <a:cs typeface="Verdana"/>
            </a:endParaRPr>
          </a:p>
          <a:p>
            <a:pPr marL="250825" algn="ctr">
              <a:lnSpc>
                <a:spcPct val="100000"/>
              </a:lnSpc>
              <a:spcBef>
                <a:spcPts val="5"/>
              </a:spcBef>
              <a:tabLst>
                <a:tab pos="1613535" algn="l"/>
              </a:tabLst>
            </a:pPr>
            <a:r>
              <a:rPr sz="2450" spc="85" dirty="0">
                <a:latin typeface="Verdana"/>
                <a:cs typeface="Verdana"/>
              </a:rPr>
              <a:t>E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-85" dirty="0">
                <a:latin typeface="Verdana"/>
                <a:cs typeface="Verdana"/>
              </a:rPr>
              <a:t>s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-85" dirty="0">
                <a:latin typeface="Verdana"/>
                <a:cs typeface="Verdana"/>
              </a:rPr>
              <a:t>s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a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i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75" dirty="0">
                <a:latin typeface="Verdana"/>
                <a:cs typeface="Verdana"/>
              </a:rPr>
              <a:t>A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535" dirty="0">
                <a:latin typeface="Verdana"/>
                <a:cs typeface="Verdana"/>
              </a:rPr>
              <a:t>m</a:t>
            </a:r>
            <a:r>
              <a:rPr sz="2450" spc="-30" dirty="0">
                <a:latin typeface="Verdana"/>
                <a:cs typeface="Verdana"/>
              </a:rPr>
              <a:t>a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535" dirty="0">
                <a:latin typeface="Verdana"/>
                <a:cs typeface="Verdana"/>
              </a:rPr>
              <a:t> </a:t>
            </a:r>
            <a:r>
              <a:rPr sz="2450" spc="15" dirty="0">
                <a:latin typeface="Verdana"/>
                <a:cs typeface="Verdana"/>
              </a:rPr>
              <a:t>e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450" b="1" spc="-100" dirty="0">
                <a:solidFill>
                  <a:srgbClr val="3C3738"/>
                </a:solidFill>
                <a:latin typeface="Verdana"/>
                <a:cs typeface="Verdana"/>
              </a:rPr>
              <a:t>li</a:t>
            </a:r>
            <a:r>
              <a:rPr sz="2450" b="1" spc="-120" dirty="0">
                <a:solidFill>
                  <a:srgbClr val="3C3738"/>
                </a:solidFill>
                <a:latin typeface="Verdana"/>
                <a:cs typeface="Verdana"/>
              </a:rPr>
              <a:t>v</a:t>
            </a:r>
            <a:r>
              <a:rPr sz="2450" b="1" spc="-65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450" b="1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450" b="1" spc="-45" dirty="0">
                <a:solidFill>
                  <a:srgbClr val="3C3738"/>
                </a:solidFill>
                <a:latin typeface="Verdana"/>
                <a:cs typeface="Verdana"/>
              </a:rPr>
              <a:t>t</a:t>
            </a:r>
            <a:r>
              <a:rPr sz="2450" b="1" spc="-60" dirty="0">
                <a:solidFill>
                  <a:srgbClr val="3C3738"/>
                </a:solidFill>
                <a:latin typeface="Verdana"/>
                <a:cs typeface="Verdana"/>
              </a:rPr>
              <a:t>o</a:t>
            </a:r>
            <a:r>
              <a:rPr sz="2450" b="1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450" b="1" spc="-70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450" b="1" spc="-114" dirty="0">
                <a:solidFill>
                  <a:srgbClr val="3C3738"/>
                </a:solidFill>
                <a:latin typeface="Verdana"/>
                <a:cs typeface="Verdana"/>
              </a:rPr>
              <a:t>a</a:t>
            </a:r>
            <a:r>
              <a:rPr sz="2450" b="1" spc="-40" dirty="0">
                <a:solidFill>
                  <a:srgbClr val="3C3738"/>
                </a:solidFill>
                <a:latin typeface="Verdana"/>
                <a:cs typeface="Verdana"/>
              </a:rPr>
              <a:t>t</a:t>
            </a:r>
            <a:endParaRPr sz="245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019"/>
              </a:spcBef>
            </a:pPr>
            <a:r>
              <a:rPr sz="2050" spc="-65" dirty="0">
                <a:solidFill>
                  <a:srgbClr val="3C3738"/>
                </a:solidFill>
                <a:latin typeface="Verdana"/>
                <a:cs typeface="Verdana"/>
              </a:rPr>
              <a:t>+123-456-7890</a:t>
            </a:r>
            <a:endParaRPr sz="205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235"/>
              </a:spcBef>
            </a:pPr>
            <a:r>
              <a:rPr sz="2050" spc="-65" dirty="0">
                <a:solidFill>
                  <a:srgbClr val="3C3738"/>
                </a:solidFill>
                <a:latin typeface="Verdana"/>
                <a:cs typeface="Verdana"/>
                <a:hlinkClick r:id="rId7"/>
              </a:rPr>
              <a:t>ive_to_eat@gmail.com</a:t>
            </a:r>
            <a:endParaRPr sz="2050">
              <a:latin typeface="Verdana"/>
              <a:cs typeface="Verdana"/>
            </a:endParaRPr>
          </a:p>
          <a:p>
            <a:pPr marL="894715">
              <a:lnSpc>
                <a:spcPct val="100000"/>
              </a:lnSpc>
              <a:spcBef>
                <a:spcPts val="1570"/>
              </a:spcBef>
            </a:pPr>
            <a:r>
              <a:rPr sz="2050" spc="-25" dirty="0">
                <a:solidFill>
                  <a:srgbClr val="3C3738"/>
                </a:solidFill>
                <a:latin typeface="Verdana"/>
                <a:cs typeface="Verdana"/>
                <a:hlinkClick r:id="rId8"/>
              </a:rPr>
              <a:t>www.LiveToEeat.com</a:t>
            </a:r>
            <a:endParaRPr sz="2050">
              <a:latin typeface="Verdana"/>
              <a:cs typeface="Verdana"/>
            </a:endParaRPr>
          </a:p>
          <a:p>
            <a:pPr marL="894715" marR="2828290">
              <a:lnSpc>
                <a:spcPct val="115900"/>
              </a:lnSpc>
              <a:spcBef>
                <a:spcPts val="1025"/>
              </a:spcBef>
            </a:pPr>
            <a:r>
              <a:rPr sz="2050" spc="30" dirty="0">
                <a:solidFill>
                  <a:srgbClr val="3C3738"/>
                </a:solidFill>
                <a:latin typeface="Verdana"/>
                <a:cs typeface="Verdana"/>
              </a:rPr>
              <a:t>2</a:t>
            </a:r>
            <a:r>
              <a:rPr sz="2050" spc="55" dirty="0">
                <a:solidFill>
                  <a:srgbClr val="3C3738"/>
                </a:solidFill>
                <a:latin typeface="Verdana"/>
                <a:cs typeface="Verdana"/>
              </a:rPr>
              <a:t>9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3C3738"/>
                </a:solidFill>
                <a:latin typeface="Verdana"/>
                <a:cs typeface="Verdana"/>
              </a:rPr>
              <a:t>R</a:t>
            </a:r>
            <a:r>
              <a:rPr sz="2050" spc="-105" dirty="0">
                <a:solidFill>
                  <a:srgbClr val="3C3738"/>
                </a:solidFill>
                <a:latin typeface="Verdana"/>
                <a:cs typeface="Verdana"/>
              </a:rPr>
              <a:t>u</a:t>
            </a:r>
            <a:r>
              <a:rPr sz="2050" spc="85" dirty="0">
                <a:solidFill>
                  <a:srgbClr val="3C3738"/>
                </a:solidFill>
                <a:latin typeface="Verdana"/>
                <a:cs typeface="Verdana"/>
              </a:rPr>
              <a:t>e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3C3738"/>
                </a:solidFill>
                <a:latin typeface="Verdana"/>
                <a:cs typeface="Verdana"/>
              </a:rPr>
              <a:t>Z</a:t>
            </a:r>
            <a:r>
              <a:rPr sz="2050" spc="-40" dirty="0">
                <a:solidFill>
                  <a:srgbClr val="3C3738"/>
                </a:solidFill>
                <a:latin typeface="Verdana"/>
                <a:cs typeface="Verdana"/>
              </a:rPr>
              <a:t>a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3C3738"/>
                </a:solidFill>
                <a:latin typeface="Verdana"/>
                <a:cs typeface="Verdana"/>
              </a:rPr>
              <a:t>d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3C3738"/>
                </a:solidFill>
                <a:latin typeface="Verdana"/>
                <a:cs typeface="Verdana"/>
              </a:rPr>
              <a:t>B</a:t>
            </a:r>
            <a:r>
              <a:rPr sz="2050" spc="-110" dirty="0">
                <a:solidFill>
                  <a:srgbClr val="3C3738"/>
                </a:solidFill>
                <a:latin typeface="Verdana"/>
                <a:cs typeface="Verdana"/>
              </a:rPr>
              <a:t>n</a:t>
            </a:r>
            <a:r>
              <a:rPr sz="2050" spc="75" dirty="0">
                <a:solidFill>
                  <a:srgbClr val="3C3738"/>
                </a:solidFill>
                <a:latin typeface="Verdana"/>
                <a:cs typeface="Verdana"/>
              </a:rPr>
              <a:t>o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u</a:t>
            </a:r>
            <a:r>
              <a:rPr sz="2050" spc="-14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3C3738"/>
                </a:solidFill>
                <a:latin typeface="Verdana"/>
                <a:cs typeface="Verdana"/>
              </a:rPr>
              <a:t>R</a:t>
            </a:r>
            <a:r>
              <a:rPr sz="2050" spc="-100" dirty="0">
                <a:solidFill>
                  <a:srgbClr val="3C3738"/>
                </a:solidFill>
                <a:latin typeface="Verdana"/>
                <a:cs typeface="Verdana"/>
              </a:rPr>
              <a:t>i</a:t>
            </a:r>
            <a:r>
              <a:rPr sz="2050" spc="5" dirty="0">
                <a:solidFill>
                  <a:srgbClr val="3C3738"/>
                </a:solidFill>
                <a:latin typeface="Verdana"/>
                <a:cs typeface="Verdana"/>
              </a:rPr>
              <a:t>f</a:t>
            </a:r>
            <a:r>
              <a:rPr sz="2050" spc="-40" dirty="0">
                <a:solidFill>
                  <a:srgbClr val="3C3738"/>
                </a:solidFill>
                <a:latin typeface="Verdana"/>
                <a:cs typeface="Verdana"/>
              </a:rPr>
              <a:t>aa</a:t>
            </a:r>
            <a:r>
              <a:rPr sz="2050" spc="-185" dirty="0">
                <a:solidFill>
                  <a:srgbClr val="3C3738"/>
                </a:solidFill>
                <a:latin typeface="Verdana"/>
                <a:cs typeface="Verdana"/>
              </a:rPr>
              <a:t>,  </a:t>
            </a:r>
            <a:r>
              <a:rPr sz="2050" spc="15" dirty="0">
                <a:solidFill>
                  <a:srgbClr val="3C3738"/>
                </a:solidFill>
                <a:latin typeface="Verdana"/>
                <a:cs typeface="Verdana"/>
              </a:rPr>
              <a:t>Casablanca</a:t>
            </a:r>
            <a:r>
              <a:rPr sz="2050" spc="-150" dirty="0">
                <a:solidFill>
                  <a:srgbClr val="3C3738"/>
                </a:solidFill>
                <a:latin typeface="Verdana"/>
                <a:cs typeface="Verdana"/>
              </a:rPr>
              <a:t> </a:t>
            </a:r>
            <a:r>
              <a:rPr sz="2050" spc="45" dirty="0">
                <a:solidFill>
                  <a:srgbClr val="3C3738"/>
                </a:solidFill>
                <a:latin typeface="Verdana"/>
                <a:cs typeface="Verdana"/>
              </a:rPr>
              <a:t>20250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37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445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Trebuchet MS</vt:lpstr>
      <vt:lpstr>Verdana</vt:lpstr>
      <vt:lpstr>Office Theme</vt:lpstr>
      <vt:lpstr>BUSINESS  PROPOSAL www.LiveToEeat.com</vt:lpstr>
      <vt:lpstr>Content</vt:lpstr>
      <vt:lpstr>opportunités  de marché</vt:lpstr>
      <vt:lpstr>PowerPoint Presentation</vt:lpstr>
      <vt:lpstr>Public cible</vt:lpstr>
      <vt:lpstr>Étude financière</vt:lpstr>
      <vt:lpstr>Étude technique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minimalist professional Business Proposal Presentation</dc:title>
  <dc:creator>Othmane Rais</dc:creator>
  <cp:keywords>DAFgKxd4ZNY,BAFW1MwBj9Q</cp:keywords>
  <cp:lastModifiedBy>othmane</cp:lastModifiedBy>
  <cp:revision>1</cp:revision>
  <dcterms:created xsi:type="dcterms:W3CDTF">2023-04-28T21:56:34Z</dcterms:created>
  <dcterms:modified xsi:type="dcterms:W3CDTF">2023-04-28T22:08:52Z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2023-04-28T00:00:00Z</vt:filetime>
  </property>
</Properties>
</file>