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3"/>
    <p:sldId id="256" r:id="rId4"/>
    <p:sldId id="257" r:id="rId5"/>
    <p:sldId id="258" r:id="rId6"/>
    <p:sldId id="259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9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195"/>
            <a:ext cx="8229600" cy="765810"/>
          </a:xfrm>
        </p:spPr>
        <p:txBody>
          <a:bodyPr/>
          <a:p>
            <a:r>
              <a:rPr lang="en-US" sz="3600"/>
              <a:t>Agenda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205" y="1263015"/>
            <a:ext cx="3909695" cy="2166620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4- Practical Part</a:t>
            </a:r>
            <a:endParaRPr lang="en-US" sz="2000">
              <a:sym typeface="+mn-ea"/>
            </a:endParaRPr>
          </a:p>
          <a:p>
            <a:r>
              <a:rPr lang="en-US" sz="1600"/>
              <a:t>JSX basics</a:t>
            </a:r>
            <a:endParaRPr lang="en-US" sz="1600"/>
          </a:p>
          <a:p>
            <a:r>
              <a:rPr lang="en-US" sz="1600"/>
              <a:t>components </a:t>
            </a:r>
            <a:endParaRPr lang="en-US" sz="1600"/>
          </a:p>
          <a:p>
            <a:r>
              <a:rPr lang="en-US" sz="1600"/>
              <a:t>styles</a:t>
            </a:r>
            <a:endParaRPr lang="en-US" sz="1600"/>
          </a:p>
          <a:p>
            <a:r>
              <a:rPr lang="en-US" sz="1600"/>
              <a:t>props</a:t>
            </a:r>
            <a:endParaRPr lang="en-US" sz="16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57505" y="1263015"/>
            <a:ext cx="4261485" cy="53174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1-Introduction to React</a:t>
            </a:r>
            <a:endParaRPr lang="en-US" sz="2000"/>
          </a:p>
          <a:p>
            <a:r>
              <a:rPr lang="en-US" sz="1600"/>
              <a:t>what is react?</a:t>
            </a:r>
            <a:endParaRPr lang="en-US" sz="1600"/>
          </a:p>
          <a:p>
            <a:r>
              <a:rPr lang="en-US" sz="1600"/>
              <a:t>diffrence between library and framework?</a:t>
            </a:r>
            <a:endParaRPr lang="en-US" sz="1600"/>
          </a:p>
          <a:p>
            <a:r>
              <a:rPr lang="en-US" sz="1600"/>
              <a:t>why we use them instead of traditional html,css,js?</a:t>
            </a:r>
            <a:endParaRPr lang="en-US" sz="1600"/>
          </a:p>
          <a:p>
            <a:r>
              <a:rPr lang="en-US" sz="1600"/>
              <a:t>SPA VS MPA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2000"/>
              <a:t>2- </a:t>
            </a:r>
            <a:r>
              <a:rPr lang="en-US" sz="2000">
                <a:sym typeface="+mn-ea"/>
              </a:rPr>
              <a:t>how react works?</a:t>
            </a:r>
            <a:endParaRPr lang="en-US" sz="2000">
              <a:sym typeface="+mn-ea"/>
            </a:endParaRPr>
          </a:p>
          <a:p>
            <a:r>
              <a:rPr lang="en-US" sz="1600">
                <a:sym typeface="+mn-ea"/>
              </a:rPr>
              <a:t>virtual  dom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component based architecture</a:t>
            </a:r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3- Setting up environment</a:t>
            </a:r>
            <a:endParaRPr lang="en-US" sz="2000">
              <a:sym typeface="+mn-ea"/>
            </a:endParaRPr>
          </a:p>
          <a:p>
            <a:r>
              <a:rPr lang="en-US" sz="1600">
                <a:sym typeface="+mn-ea"/>
              </a:rPr>
              <a:t>node js + npm +npx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how to create react project (react app + vite)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project structure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VScode extensions </a:t>
            </a:r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6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Setup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Node.js and npm.</a:t>
            </a:r>
          </a:p>
          <a:p>
            <a:r>
              <a:t>2. Run: npx create-react-app my-app</a:t>
            </a:r>
          </a:p>
          <a:p>
            <a:r>
              <a:t>3. cd my-app &amp;&amp; npm start</a:t>
            </a:r>
          </a:p>
          <a:p>
            <a:r>
              <a:t>4. Open project in VS Code.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node_modules/: All packages</a:t>
            </a:r>
          </a:p>
          <a:p>
            <a:r>
              <a:t>- public/: Static files like index.html</a:t>
            </a:r>
          </a:p>
          <a:p>
            <a:r>
              <a:t>- src/: All React components and logic</a:t>
            </a:r>
          </a:p>
          <a:p>
            <a:r>
              <a:t>- index.js: Entry point, renders App component</a:t>
            </a:r>
          </a:p>
          <a:p>
            <a:r>
              <a:t>- App.js: Root component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JSX?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JSX = JavaScript + XML</a:t>
            </a:r>
          </a:p>
          <a:p>
            <a:r>
              <a:t>- Looks like HTML but it's JavaScript.</a:t>
            </a:r>
          </a:p>
          <a:p>
            <a:r>
              <a:t>- Allows embedding expressions, props, and logic.</a:t>
            </a:r>
          </a:p>
          <a:p>
            <a:r>
              <a:t>- Must return ONE root element.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Functional Component: Simple JS function (modern and preferred).</a:t>
            </a:r>
          </a:p>
          <a:p>
            <a:r>
              <a:t>- Class Component: ES6 class (legacy, rarely used).</a:t>
            </a:r>
          </a:p>
          <a:p>
            <a:r>
              <a:t>- All components return JSX.</a:t>
            </a:r>
          </a:p>
          <a:p>
            <a:r>
              <a:t>Example: const MyComponent = () =&gt; &lt;h1&gt;Hello&lt;/h1&gt;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Props = Properties passed to components.</a:t>
            </a:r>
          </a:p>
          <a:p>
            <a:r>
              <a:t>- Used to send data from parent to child component.</a:t>
            </a:r>
          </a:p>
          <a:p>
            <a:r>
              <a:t>- Read-only and immutable.</a:t>
            </a:r>
          </a:p>
          <a:p>
            <a:r>
              <a:t>Example: &lt;Welcome name='Sara' /&gt; → props.name = 'Sara'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React is a JavaScript library for building user interfaces.</a:t>
            </a:r>
          </a:p>
          <a:p>
            <a:r>
              <a:t>Created by Facebook in 2013.</a:t>
            </a:r>
          </a:p>
          <a:p>
            <a:r>
              <a:t>Used for building fast, interactive, single-page web apps.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React and Not Traditional HTML/CSS/JS?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approach is static and not dynamic.</a:t>
            </a:r>
          </a:p>
          <a:p>
            <a:r>
              <a:t>- No component reusability or efficient DOM updates.</a:t>
            </a:r>
          </a:p>
          <a:p>
            <a:r>
              <a:t>- Harder to maintain and scale large applications.</a:t>
            </a:r>
          </a:p>
          <a:p>
            <a:r>
              <a:t>→ React introduces reusability, virtual DOM, and stateful UIs.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Library vs Framework vs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Library: Provides tools (e.g., React).</a:t>
            </a:r>
          </a:p>
          <a:p>
            <a:r>
              <a:t>- Framework: Full structure &amp; control (e.g., Angular).</a:t>
            </a:r>
          </a:p>
          <a:p>
            <a:r>
              <a:t>- Module: Reusable piece of code or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 vs MPA vs CSR vs SSR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SPA (Single Page Application): One HTML page, updates dynamically.</a:t>
            </a:r>
          </a:p>
          <a:p>
            <a:r>
              <a:t>- MPA (Multi Page Application): Multiple HTML pages.</a:t>
            </a:r>
          </a:p>
          <a:p>
            <a:r>
              <a:t>- CSR (Client Side Rendering): Rendered in browser.</a:t>
            </a:r>
          </a:p>
          <a:p>
            <a:r>
              <a:t>- SSR (Server Side Rendering): Rendered on server, faster initial load.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MPA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365" y="1992630"/>
            <a:ext cx="8128000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105" y="1460500"/>
            <a:ext cx="7815580" cy="4056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Virtual Dom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307465"/>
            <a:ext cx="7921625" cy="4448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Features &amp; Why It's 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Virtual DOM: Efficient re-rendering.</a:t>
            </a:r>
          </a:p>
          <a:p>
            <a:r>
              <a:t>- Component-based architecture: Reusable and modular.</a:t>
            </a:r>
          </a:p>
          <a:p>
            <a:r>
              <a:t>- Huge community: Lots of packages and support.</a:t>
            </a:r>
          </a:p>
          <a:p>
            <a:r>
              <a:t>- Great for performance and maintainability.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2347</Words>
  <Application>WPS Presentation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Introduction to React</vt:lpstr>
      <vt:lpstr>Why React and Not Traditional HTML/CSS/JS?</vt:lpstr>
      <vt:lpstr>Library vs Framework vs Module</vt:lpstr>
      <vt:lpstr>SPA vs MPA vs CSR vs SSR</vt:lpstr>
      <vt:lpstr>PowerPoint 演示文稿</vt:lpstr>
      <vt:lpstr>PowerPoint 演示文稿</vt:lpstr>
      <vt:lpstr>PowerPoint 演示文稿</vt:lpstr>
      <vt:lpstr>React Features &amp; Why It's Fast</vt:lpstr>
      <vt:lpstr>React Setup Steps</vt:lpstr>
      <vt:lpstr>React Project Structure</vt:lpstr>
      <vt:lpstr>What is JSX?</vt:lpstr>
      <vt:lpstr>React Components</vt:lpstr>
      <vt:lpstr>Props in React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حسناء ناجي محمد زناتي</cp:lastModifiedBy>
  <cp:revision>3</cp:revision>
  <dcterms:created xsi:type="dcterms:W3CDTF">2013-01-27T09:14:00Z</dcterms:created>
  <dcterms:modified xsi:type="dcterms:W3CDTF">2025-07-29T05:59:24Z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B5E073B5F2BA446D95C3419108001DE4_12</vt:lpwstr>
  </property>
  <property fmtid="{D5CDD505-2E9C-101B-9397-08002B2CF9AE}" pid="3" name="KSOProductBuildVer">
    <vt:lpwstr>1033-12.2.0.21931</vt:lpwstr>
  </property>
</Properties>
</file>