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2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5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0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99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36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05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0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6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3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7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8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FF91-58B8-46CB-A6A4-789C865CB995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269E-34A6-49B9-A1A2-768867145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6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3079102" y="2431089"/>
            <a:ext cx="6142064" cy="1612176"/>
            <a:chOff x="3544280" y="2661583"/>
            <a:chExt cx="5252734" cy="11631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047" y="2737782"/>
              <a:ext cx="1086967" cy="1086965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4280" y="2737782"/>
              <a:ext cx="1086964" cy="1086966"/>
            </a:xfrm>
            <a:prstGeom prst="round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815" y="2661583"/>
              <a:ext cx="2701662" cy="1086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0686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Hasnaa Ouadoudi Belabzioui</dc:creator>
  <cp:lastModifiedBy>Hasnaa Ouadoudi Belabzioui</cp:lastModifiedBy>
  <cp:revision>3</cp:revision>
  <dcterms:created xsi:type="dcterms:W3CDTF">2022-02-10T17:34:13Z</dcterms:created>
  <dcterms:modified xsi:type="dcterms:W3CDTF">2022-02-10T18:04:26Z</dcterms:modified>
</cp:coreProperties>
</file>