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8" r:id="rId4"/>
    <p:sldId id="257" r:id="rId5"/>
    <p:sldId id="259" r:id="rId6"/>
    <p:sldId id="268" r:id="rId7"/>
    <p:sldId id="272" r:id="rId8"/>
    <p:sldId id="267" r:id="rId9"/>
    <p:sldId id="269" r:id="rId10"/>
    <p:sldId id="262" r:id="rId11"/>
    <p:sldId id="271" r:id="rId12"/>
    <p:sldId id="270" r:id="rId13"/>
    <p:sldId id="263" r:id="rId14"/>
    <p:sldId id="264" r:id="rId15"/>
    <p:sldId id="265" r:id="rId16"/>
    <p:sldId id="273" r:id="rId17"/>
    <p:sldId id="266" r:id="rId18"/>
  </p:sldIdLst>
  <p:sldSz cx="18288000" cy="10287000"/>
  <p:notesSz cx="18288000" cy="10287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F2AB9-1D6F-4C59-BE11-3A768E76282D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1E0D00F-ABFF-43A0-AA82-5C344D3D5836}">
      <dgm:prSet phldrT="[Text]"/>
      <dgm:spPr/>
      <dgm:t>
        <a:bodyPr/>
        <a:lstStyle/>
        <a:p>
          <a:r>
            <a:rPr lang="fr-FR" dirty="0" smtClean="0"/>
            <a:t>Préparation des données </a:t>
          </a:r>
          <a:endParaRPr lang="en-US" dirty="0"/>
        </a:p>
      </dgm:t>
    </dgm:pt>
    <dgm:pt modelId="{421D346B-34BB-4CCB-80E3-72C19B5C6AAF}" type="parTrans" cxnId="{C710A27A-AD8A-458E-AB49-3EAF2342B91E}">
      <dgm:prSet/>
      <dgm:spPr/>
      <dgm:t>
        <a:bodyPr/>
        <a:lstStyle/>
        <a:p>
          <a:endParaRPr lang="en-US"/>
        </a:p>
      </dgm:t>
    </dgm:pt>
    <dgm:pt modelId="{7247D1F9-5787-4A6D-96DE-5FA8298C8627}" type="sibTrans" cxnId="{C710A27A-AD8A-458E-AB49-3EAF2342B91E}">
      <dgm:prSet/>
      <dgm:spPr/>
      <dgm:t>
        <a:bodyPr/>
        <a:lstStyle/>
        <a:p>
          <a:endParaRPr lang="en-US"/>
        </a:p>
      </dgm:t>
    </dgm:pt>
    <dgm:pt modelId="{085171EA-EB4B-4DBF-8C66-FC80B783755B}">
      <dgm:prSet phldrT="[Text]"/>
      <dgm:spPr/>
      <dgm:t>
        <a:bodyPr/>
        <a:lstStyle/>
        <a:p>
          <a:r>
            <a:rPr lang="en-US" dirty="0" smtClean="0"/>
            <a:t>Extraction des </a:t>
          </a:r>
          <a:r>
            <a:rPr lang="fr-FR" dirty="0" smtClean="0"/>
            <a:t>caractéristiques </a:t>
          </a:r>
          <a:endParaRPr lang="en-US" dirty="0"/>
        </a:p>
      </dgm:t>
    </dgm:pt>
    <dgm:pt modelId="{474DF61E-5BF5-44D1-83B6-783EA04203A5}" type="parTrans" cxnId="{C080B41E-4FA9-4ED7-AF07-24F86A5E3732}">
      <dgm:prSet/>
      <dgm:spPr/>
      <dgm:t>
        <a:bodyPr/>
        <a:lstStyle/>
        <a:p>
          <a:endParaRPr lang="en-US"/>
        </a:p>
      </dgm:t>
    </dgm:pt>
    <dgm:pt modelId="{2D4ED4B5-1EB0-493F-892A-4E19C90BFF1B}" type="sibTrans" cxnId="{C080B41E-4FA9-4ED7-AF07-24F86A5E3732}">
      <dgm:prSet/>
      <dgm:spPr/>
      <dgm:t>
        <a:bodyPr/>
        <a:lstStyle/>
        <a:p>
          <a:endParaRPr lang="en-US"/>
        </a:p>
      </dgm:t>
    </dgm:pt>
    <dgm:pt modelId="{C5E01DF2-9899-4626-AE40-36364CD1F549}">
      <dgm:prSet phldrT="[Text]"/>
      <dgm:spPr/>
      <dgm:t>
        <a:bodyPr/>
        <a:lstStyle/>
        <a:p>
          <a:r>
            <a:rPr lang="fr-FR" dirty="0" smtClean="0"/>
            <a:t>Classification (Arbre de décision)</a:t>
          </a:r>
          <a:endParaRPr lang="en-US" dirty="0"/>
        </a:p>
      </dgm:t>
    </dgm:pt>
    <dgm:pt modelId="{FD4162FF-2568-4631-873E-CBC9D6005920}" type="parTrans" cxnId="{67797EFB-DD85-4C2E-949A-A64CFB156BE1}">
      <dgm:prSet/>
      <dgm:spPr/>
      <dgm:t>
        <a:bodyPr/>
        <a:lstStyle/>
        <a:p>
          <a:endParaRPr lang="en-US"/>
        </a:p>
      </dgm:t>
    </dgm:pt>
    <dgm:pt modelId="{30EB3CBE-1EED-407A-9762-C1B761580428}" type="sibTrans" cxnId="{67797EFB-DD85-4C2E-949A-A64CFB156BE1}">
      <dgm:prSet/>
      <dgm:spPr/>
      <dgm:t>
        <a:bodyPr/>
        <a:lstStyle/>
        <a:p>
          <a:endParaRPr lang="en-US"/>
        </a:p>
      </dgm:t>
    </dgm:pt>
    <dgm:pt modelId="{CFDCABE1-AA63-42A0-BED3-F6BA2F369A66}">
      <dgm:prSet phldrT="[Text]"/>
      <dgm:spPr/>
      <dgm:t>
        <a:bodyPr/>
        <a:lstStyle/>
        <a:p>
          <a:r>
            <a:rPr lang="fr-FR" dirty="0" smtClean="0"/>
            <a:t>Évaluation et prédiction</a:t>
          </a:r>
          <a:endParaRPr lang="en-US" dirty="0"/>
        </a:p>
      </dgm:t>
    </dgm:pt>
    <dgm:pt modelId="{ADFD0A62-9724-4C8F-A6A9-F319F61FA991}" type="parTrans" cxnId="{0CB7059D-0F8A-49C9-BDFB-68F78360571B}">
      <dgm:prSet/>
      <dgm:spPr/>
      <dgm:t>
        <a:bodyPr/>
        <a:lstStyle/>
        <a:p>
          <a:endParaRPr lang="en-US"/>
        </a:p>
      </dgm:t>
    </dgm:pt>
    <dgm:pt modelId="{4DE1D693-8266-4343-B6EE-0E1AB241003A}" type="sibTrans" cxnId="{0CB7059D-0F8A-49C9-BDFB-68F78360571B}">
      <dgm:prSet/>
      <dgm:spPr/>
      <dgm:t>
        <a:bodyPr/>
        <a:lstStyle/>
        <a:p>
          <a:endParaRPr lang="en-US"/>
        </a:p>
      </dgm:t>
    </dgm:pt>
    <dgm:pt modelId="{BC96E1D0-EB59-4430-A715-F47A253052D6}" type="pres">
      <dgm:prSet presAssocID="{51AF2AB9-1D6F-4C59-BE11-3A768E76282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4E9016-8E86-4108-AFBB-8E333A619420}" type="pres">
      <dgm:prSet presAssocID="{A1E0D00F-ABFF-43A0-AA82-5C344D3D5836}" presName="node" presStyleLbl="node1" presStyleIdx="0" presStyleCnt="4" custScaleX="207033" custScaleY="113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7CB4F-2567-43AB-AE42-0C0951091BC4}" type="pres">
      <dgm:prSet presAssocID="{7247D1F9-5787-4A6D-96DE-5FA8298C862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9D6F67A-7124-4B88-98BD-A2F9EBE1007D}" type="pres">
      <dgm:prSet presAssocID="{7247D1F9-5787-4A6D-96DE-5FA8298C862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CE04486-FD77-4064-B257-151C7A6249A4}" type="pres">
      <dgm:prSet presAssocID="{085171EA-EB4B-4DBF-8C66-FC80B783755B}" presName="node" presStyleLbl="node1" presStyleIdx="1" presStyleCnt="4" custScaleX="207033" custScaleY="113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E3256-C5A4-44F4-BAA2-94691846D257}" type="pres">
      <dgm:prSet presAssocID="{2D4ED4B5-1EB0-493F-892A-4E19C90BFF1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9BF6654-5242-4842-B847-8C7BFE748668}" type="pres">
      <dgm:prSet presAssocID="{2D4ED4B5-1EB0-493F-892A-4E19C90BFF1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D0563B7-284C-4E92-B71D-D467A86993D4}" type="pres">
      <dgm:prSet presAssocID="{C5E01DF2-9899-4626-AE40-36364CD1F549}" presName="node" presStyleLbl="node1" presStyleIdx="2" presStyleCnt="4" custScaleX="207033" custScaleY="113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92B00-33EC-43A9-8DF2-36E2B20DDA8B}" type="pres">
      <dgm:prSet presAssocID="{30EB3CBE-1EED-407A-9762-C1B76158042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4DA29AB-5964-41A7-8BB9-7689409ADD1A}" type="pres">
      <dgm:prSet presAssocID="{30EB3CBE-1EED-407A-9762-C1B76158042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02EEA52-349B-4329-AE1B-F6C95CCE921F}" type="pres">
      <dgm:prSet presAssocID="{CFDCABE1-AA63-42A0-BED3-F6BA2F369A66}" presName="node" presStyleLbl="node1" presStyleIdx="3" presStyleCnt="4" custScaleX="207033" custScaleY="113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797EFB-DD85-4C2E-949A-A64CFB156BE1}" srcId="{51AF2AB9-1D6F-4C59-BE11-3A768E76282D}" destId="{C5E01DF2-9899-4626-AE40-36364CD1F549}" srcOrd="2" destOrd="0" parTransId="{FD4162FF-2568-4631-873E-CBC9D6005920}" sibTransId="{30EB3CBE-1EED-407A-9762-C1B761580428}"/>
    <dgm:cxn modelId="{A06FBAB4-2515-4EF2-808B-338523EAA25B}" type="presOf" srcId="{A1E0D00F-ABFF-43A0-AA82-5C344D3D5836}" destId="{3F4E9016-8E86-4108-AFBB-8E333A619420}" srcOrd="0" destOrd="0" presId="urn:microsoft.com/office/officeart/2005/8/layout/process2"/>
    <dgm:cxn modelId="{61C5AF58-9182-4C23-A09F-F39C7D29C907}" type="presOf" srcId="{CFDCABE1-AA63-42A0-BED3-F6BA2F369A66}" destId="{202EEA52-349B-4329-AE1B-F6C95CCE921F}" srcOrd="0" destOrd="0" presId="urn:microsoft.com/office/officeart/2005/8/layout/process2"/>
    <dgm:cxn modelId="{0CB7059D-0F8A-49C9-BDFB-68F78360571B}" srcId="{51AF2AB9-1D6F-4C59-BE11-3A768E76282D}" destId="{CFDCABE1-AA63-42A0-BED3-F6BA2F369A66}" srcOrd="3" destOrd="0" parTransId="{ADFD0A62-9724-4C8F-A6A9-F319F61FA991}" sibTransId="{4DE1D693-8266-4343-B6EE-0E1AB241003A}"/>
    <dgm:cxn modelId="{704BE29D-A170-474B-91AF-4E14AFE586AC}" type="presOf" srcId="{30EB3CBE-1EED-407A-9762-C1B761580428}" destId="{94DA29AB-5964-41A7-8BB9-7689409ADD1A}" srcOrd="1" destOrd="0" presId="urn:microsoft.com/office/officeart/2005/8/layout/process2"/>
    <dgm:cxn modelId="{43E27E9D-66C1-475E-B81B-622AB1D06DB8}" type="presOf" srcId="{C5E01DF2-9899-4626-AE40-36364CD1F549}" destId="{4D0563B7-284C-4E92-B71D-D467A86993D4}" srcOrd="0" destOrd="0" presId="urn:microsoft.com/office/officeart/2005/8/layout/process2"/>
    <dgm:cxn modelId="{C080B41E-4FA9-4ED7-AF07-24F86A5E3732}" srcId="{51AF2AB9-1D6F-4C59-BE11-3A768E76282D}" destId="{085171EA-EB4B-4DBF-8C66-FC80B783755B}" srcOrd="1" destOrd="0" parTransId="{474DF61E-5BF5-44D1-83B6-783EA04203A5}" sibTransId="{2D4ED4B5-1EB0-493F-892A-4E19C90BFF1B}"/>
    <dgm:cxn modelId="{93BC0D81-776C-4C1C-ABDA-82A00C0422F1}" type="presOf" srcId="{085171EA-EB4B-4DBF-8C66-FC80B783755B}" destId="{1CE04486-FD77-4064-B257-151C7A6249A4}" srcOrd="0" destOrd="0" presId="urn:microsoft.com/office/officeart/2005/8/layout/process2"/>
    <dgm:cxn modelId="{D94E1FB3-03EE-4982-84C8-27003A263F95}" type="presOf" srcId="{2D4ED4B5-1EB0-493F-892A-4E19C90BFF1B}" destId="{A32E3256-C5A4-44F4-BAA2-94691846D257}" srcOrd="0" destOrd="0" presId="urn:microsoft.com/office/officeart/2005/8/layout/process2"/>
    <dgm:cxn modelId="{17D42B32-C151-4BC9-A98B-311DE447670B}" type="presOf" srcId="{2D4ED4B5-1EB0-493F-892A-4E19C90BFF1B}" destId="{99BF6654-5242-4842-B847-8C7BFE748668}" srcOrd="1" destOrd="0" presId="urn:microsoft.com/office/officeart/2005/8/layout/process2"/>
    <dgm:cxn modelId="{EC8D6082-7004-4A98-9165-25630DF07578}" type="presOf" srcId="{7247D1F9-5787-4A6D-96DE-5FA8298C8627}" destId="{E9D6F67A-7124-4B88-98BD-A2F9EBE1007D}" srcOrd="1" destOrd="0" presId="urn:microsoft.com/office/officeart/2005/8/layout/process2"/>
    <dgm:cxn modelId="{C710A27A-AD8A-458E-AB49-3EAF2342B91E}" srcId="{51AF2AB9-1D6F-4C59-BE11-3A768E76282D}" destId="{A1E0D00F-ABFF-43A0-AA82-5C344D3D5836}" srcOrd="0" destOrd="0" parTransId="{421D346B-34BB-4CCB-80E3-72C19B5C6AAF}" sibTransId="{7247D1F9-5787-4A6D-96DE-5FA8298C8627}"/>
    <dgm:cxn modelId="{63C7A943-15CB-4C3F-80DE-FDE2F8C7F4BD}" type="presOf" srcId="{30EB3CBE-1EED-407A-9762-C1B761580428}" destId="{8B092B00-33EC-43A9-8DF2-36E2B20DDA8B}" srcOrd="0" destOrd="0" presId="urn:microsoft.com/office/officeart/2005/8/layout/process2"/>
    <dgm:cxn modelId="{2B1FC258-B242-43C7-8C76-8EC9D7988578}" type="presOf" srcId="{7247D1F9-5787-4A6D-96DE-5FA8298C8627}" destId="{1047CB4F-2567-43AB-AE42-0C0951091BC4}" srcOrd="0" destOrd="0" presId="urn:microsoft.com/office/officeart/2005/8/layout/process2"/>
    <dgm:cxn modelId="{D2F406F0-7DE7-4AA4-B3BF-0C7B06649A69}" type="presOf" srcId="{51AF2AB9-1D6F-4C59-BE11-3A768E76282D}" destId="{BC96E1D0-EB59-4430-A715-F47A253052D6}" srcOrd="0" destOrd="0" presId="urn:microsoft.com/office/officeart/2005/8/layout/process2"/>
    <dgm:cxn modelId="{9A98BE0A-2AA2-4028-B35F-BA98A0880BD7}" type="presParOf" srcId="{BC96E1D0-EB59-4430-A715-F47A253052D6}" destId="{3F4E9016-8E86-4108-AFBB-8E333A619420}" srcOrd="0" destOrd="0" presId="urn:microsoft.com/office/officeart/2005/8/layout/process2"/>
    <dgm:cxn modelId="{4C59C506-A5C4-4505-8A9B-20FE4E1970C4}" type="presParOf" srcId="{BC96E1D0-EB59-4430-A715-F47A253052D6}" destId="{1047CB4F-2567-43AB-AE42-0C0951091BC4}" srcOrd="1" destOrd="0" presId="urn:microsoft.com/office/officeart/2005/8/layout/process2"/>
    <dgm:cxn modelId="{33E45142-3644-4021-A7A4-3642DD5924DC}" type="presParOf" srcId="{1047CB4F-2567-43AB-AE42-0C0951091BC4}" destId="{E9D6F67A-7124-4B88-98BD-A2F9EBE1007D}" srcOrd="0" destOrd="0" presId="urn:microsoft.com/office/officeart/2005/8/layout/process2"/>
    <dgm:cxn modelId="{F8301AE4-CA1C-40E2-B06A-7D13D04B0373}" type="presParOf" srcId="{BC96E1D0-EB59-4430-A715-F47A253052D6}" destId="{1CE04486-FD77-4064-B257-151C7A6249A4}" srcOrd="2" destOrd="0" presId="urn:microsoft.com/office/officeart/2005/8/layout/process2"/>
    <dgm:cxn modelId="{AC533120-16C9-46FD-9511-906E6AFD002D}" type="presParOf" srcId="{BC96E1D0-EB59-4430-A715-F47A253052D6}" destId="{A32E3256-C5A4-44F4-BAA2-94691846D257}" srcOrd="3" destOrd="0" presId="urn:microsoft.com/office/officeart/2005/8/layout/process2"/>
    <dgm:cxn modelId="{991B3CD8-424A-4B21-B789-4A3B7D20353F}" type="presParOf" srcId="{A32E3256-C5A4-44F4-BAA2-94691846D257}" destId="{99BF6654-5242-4842-B847-8C7BFE748668}" srcOrd="0" destOrd="0" presId="urn:microsoft.com/office/officeart/2005/8/layout/process2"/>
    <dgm:cxn modelId="{C525775D-7E97-4FDF-842C-F2574FDE3572}" type="presParOf" srcId="{BC96E1D0-EB59-4430-A715-F47A253052D6}" destId="{4D0563B7-284C-4E92-B71D-D467A86993D4}" srcOrd="4" destOrd="0" presId="urn:microsoft.com/office/officeart/2005/8/layout/process2"/>
    <dgm:cxn modelId="{1ADE34E6-1DB0-46C6-AC5B-5C644FD4AD94}" type="presParOf" srcId="{BC96E1D0-EB59-4430-A715-F47A253052D6}" destId="{8B092B00-33EC-43A9-8DF2-36E2B20DDA8B}" srcOrd="5" destOrd="0" presId="urn:microsoft.com/office/officeart/2005/8/layout/process2"/>
    <dgm:cxn modelId="{AC4B3214-5DAE-4C79-A67A-0B5422517055}" type="presParOf" srcId="{8B092B00-33EC-43A9-8DF2-36E2B20DDA8B}" destId="{94DA29AB-5964-41A7-8BB9-7689409ADD1A}" srcOrd="0" destOrd="0" presId="urn:microsoft.com/office/officeart/2005/8/layout/process2"/>
    <dgm:cxn modelId="{F77B5098-6A10-46AB-8210-D3762400FD51}" type="presParOf" srcId="{BC96E1D0-EB59-4430-A715-F47A253052D6}" destId="{202EEA52-349B-4329-AE1B-F6C95CCE921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E9016-8E86-4108-AFBB-8E333A619420}">
      <dsp:nvSpPr>
        <dsp:cNvPr id="0" name=""/>
        <dsp:cNvSpPr/>
      </dsp:nvSpPr>
      <dsp:spPr>
        <a:xfrm>
          <a:off x="3492878" y="5436"/>
          <a:ext cx="4749043" cy="14497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Préparation des données </a:t>
          </a:r>
          <a:endParaRPr lang="en-US" sz="3000" kern="1200" dirty="0"/>
        </a:p>
      </dsp:txBody>
      <dsp:txXfrm>
        <a:off x="3535341" y="47899"/>
        <a:ext cx="4664117" cy="1364868"/>
      </dsp:txXfrm>
    </dsp:sp>
    <dsp:sp modelId="{1047CB4F-2567-43AB-AE42-0C0951091BC4}">
      <dsp:nvSpPr>
        <dsp:cNvPr id="0" name=""/>
        <dsp:cNvSpPr/>
      </dsp:nvSpPr>
      <dsp:spPr>
        <a:xfrm rot="5400000">
          <a:off x="5628456" y="1487090"/>
          <a:ext cx="477887" cy="57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5695361" y="1534878"/>
        <a:ext cx="344078" cy="334521"/>
      </dsp:txXfrm>
    </dsp:sp>
    <dsp:sp modelId="{1CE04486-FD77-4064-B257-151C7A6249A4}">
      <dsp:nvSpPr>
        <dsp:cNvPr id="0" name=""/>
        <dsp:cNvSpPr/>
      </dsp:nvSpPr>
      <dsp:spPr>
        <a:xfrm>
          <a:off x="3492878" y="2092413"/>
          <a:ext cx="4749043" cy="14497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Extraction des </a:t>
          </a:r>
          <a:r>
            <a:rPr lang="fr-FR" sz="3000" kern="1200" dirty="0" smtClean="0"/>
            <a:t>caractéristiques </a:t>
          </a:r>
          <a:endParaRPr lang="en-US" sz="3000" kern="1200" dirty="0"/>
        </a:p>
      </dsp:txBody>
      <dsp:txXfrm>
        <a:off x="3535341" y="2134876"/>
        <a:ext cx="4664117" cy="1364868"/>
      </dsp:txXfrm>
    </dsp:sp>
    <dsp:sp modelId="{A32E3256-C5A4-44F4-BAA2-94691846D257}">
      <dsp:nvSpPr>
        <dsp:cNvPr id="0" name=""/>
        <dsp:cNvSpPr/>
      </dsp:nvSpPr>
      <dsp:spPr>
        <a:xfrm rot="5400000">
          <a:off x="5628456" y="3574067"/>
          <a:ext cx="477887" cy="57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5695361" y="3621855"/>
        <a:ext cx="344078" cy="334521"/>
      </dsp:txXfrm>
    </dsp:sp>
    <dsp:sp modelId="{4D0563B7-284C-4E92-B71D-D467A86993D4}">
      <dsp:nvSpPr>
        <dsp:cNvPr id="0" name=""/>
        <dsp:cNvSpPr/>
      </dsp:nvSpPr>
      <dsp:spPr>
        <a:xfrm>
          <a:off x="3492878" y="4179391"/>
          <a:ext cx="4749043" cy="14497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Classification (Arbre de décision)</a:t>
          </a:r>
          <a:endParaRPr lang="en-US" sz="2900" kern="1200" dirty="0"/>
        </a:p>
      </dsp:txBody>
      <dsp:txXfrm>
        <a:off x="3535341" y="4221854"/>
        <a:ext cx="4664117" cy="1364868"/>
      </dsp:txXfrm>
    </dsp:sp>
    <dsp:sp modelId="{8B092B00-33EC-43A9-8DF2-36E2B20DDA8B}">
      <dsp:nvSpPr>
        <dsp:cNvPr id="0" name=""/>
        <dsp:cNvSpPr/>
      </dsp:nvSpPr>
      <dsp:spPr>
        <a:xfrm rot="5400000">
          <a:off x="5628456" y="5661045"/>
          <a:ext cx="477887" cy="5734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-5400000">
        <a:off x="5695361" y="5708833"/>
        <a:ext cx="344078" cy="334521"/>
      </dsp:txXfrm>
    </dsp:sp>
    <dsp:sp modelId="{202EEA52-349B-4329-AE1B-F6C95CCE921F}">
      <dsp:nvSpPr>
        <dsp:cNvPr id="0" name=""/>
        <dsp:cNvSpPr/>
      </dsp:nvSpPr>
      <dsp:spPr>
        <a:xfrm>
          <a:off x="3492878" y="6266369"/>
          <a:ext cx="4749043" cy="14497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Évaluation et prédiction</a:t>
          </a:r>
          <a:endParaRPr lang="en-US" sz="2900" kern="1200" dirty="0"/>
        </a:p>
      </dsp:txBody>
      <dsp:txXfrm>
        <a:off x="3535341" y="6308832"/>
        <a:ext cx="4664117" cy="1364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BDE0D-921B-4262-B690-4A8DEB2ACB77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F4F53-CE75-47B6-A0CC-2A5D23D267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40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7FA2F-2C6C-444C-8F1F-AD52DD0A24F2}" type="datetimeFigureOut">
              <a:rPr lang="fr-FR" smtClean="0"/>
              <a:t>24/12/2022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E741D-F0E6-46B2-B967-64577123CF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82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623863" y="7665534"/>
            <a:ext cx="12580620" cy="2621915"/>
          </a:xfrm>
          <a:custGeom>
            <a:avLst/>
            <a:gdLst/>
            <a:ahLst/>
            <a:cxnLst/>
            <a:rect l="l" t="t" r="r" b="b"/>
            <a:pathLst>
              <a:path w="12580619" h="2621915">
                <a:moveTo>
                  <a:pt x="8780628" y="1559538"/>
                </a:moveTo>
                <a:lnTo>
                  <a:pt x="12580273" y="1559538"/>
                </a:lnTo>
                <a:lnTo>
                  <a:pt x="12580273" y="1524710"/>
                </a:lnTo>
                <a:lnTo>
                  <a:pt x="8796121" y="1524710"/>
                </a:lnTo>
                <a:lnTo>
                  <a:pt x="8017600" y="781704"/>
                </a:lnTo>
                <a:lnTo>
                  <a:pt x="8796121" y="34828"/>
                </a:lnTo>
                <a:lnTo>
                  <a:pt x="12580273" y="34828"/>
                </a:lnTo>
                <a:lnTo>
                  <a:pt x="12580273" y="0"/>
                </a:lnTo>
                <a:lnTo>
                  <a:pt x="8780628" y="0"/>
                </a:lnTo>
                <a:lnTo>
                  <a:pt x="7986614" y="762355"/>
                </a:lnTo>
                <a:lnTo>
                  <a:pt x="4190842" y="762355"/>
                </a:lnTo>
                <a:lnTo>
                  <a:pt x="4165490" y="797183"/>
                </a:lnTo>
                <a:lnTo>
                  <a:pt x="7986614" y="797183"/>
                </a:lnTo>
                <a:lnTo>
                  <a:pt x="8780628" y="1559538"/>
                </a:lnTo>
                <a:close/>
              </a:path>
              <a:path w="12580619" h="2621915">
                <a:moveTo>
                  <a:pt x="3783552" y="2621464"/>
                </a:moveTo>
                <a:lnTo>
                  <a:pt x="3828901" y="2621464"/>
                </a:lnTo>
                <a:lnTo>
                  <a:pt x="3358096" y="1973609"/>
                </a:lnTo>
                <a:lnTo>
                  <a:pt x="4210208" y="797183"/>
                </a:lnTo>
                <a:lnTo>
                  <a:pt x="4165490" y="797183"/>
                </a:lnTo>
                <a:lnTo>
                  <a:pt x="3323238" y="1954260"/>
                </a:lnTo>
                <a:lnTo>
                  <a:pt x="0" y="1954260"/>
                </a:lnTo>
                <a:lnTo>
                  <a:pt x="0" y="1989089"/>
                </a:lnTo>
                <a:lnTo>
                  <a:pt x="3323238" y="1989089"/>
                </a:lnTo>
                <a:lnTo>
                  <a:pt x="3783552" y="2621464"/>
                </a:lnTo>
                <a:close/>
              </a:path>
              <a:path w="12580619" h="2621915">
                <a:moveTo>
                  <a:pt x="8533106" y="2621464"/>
                </a:moveTo>
                <a:lnTo>
                  <a:pt x="8587656" y="2621464"/>
                </a:lnTo>
                <a:lnTo>
                  <a:pt x="8796121" y="2422509"/>
                </a:lnTo>
                <a:lnTo>
                  <a:pt x="12580273" y="2422509"/>
                </a:lnTo>
                <a:lnTo>
                  <a:pt x="12580273" y="2383811"/>
                </a:lnTo>
                <a:lnTo>
                  <a:pt x="8780628" y="2383811"/>
                </a:lnTo>
                <a:lnTo>
                  <a:pt x="8533106" y="2621464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16396" y="3119712"/>
            <a:ext cx="5671820" cy="7167880"/>
          </a:xfrm>
          <a:custGeom>
            <a:avLst/>
            <a:gdLst/>
            <a:ahLst/>
            <a:cxnLst/>
            <a:rect l="l" t="t" r="r" b="b"/>
            <a:pathLst>
              <a:path w="5671819" h="7167880">
                <a:moveTo>
                  <a:pt x="5671602" y="7167286"/>
                </a:moveTo>
                <a:lnTo>
                  <a:pt x="2524366" y="7167286"/>
                </a:lnTo>
                <a:lnTo>
                  <a:pt x="0" y="4642920"/>
                </a:lnTo>
                <a:lnTo>
                  <a:pt x="4642920" y="0"/>
                </a:lnTo>
                <a:lnTo>
                  <a:pt x="5671602" y="1028682"/>
                </a:lnTo>
                <a:lnTo>
                  <a:pt x="5671602" y="7167286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120656" y="3624077"/>
            <a:ext cx="5167630" cy="6663055"/>
          </a:xfrm>
          <a:custGeom>
            <a:avLst/>
            <a:gdLst/>
            <a:ahLst/>
            <a:cxnLst/>
            <a:rect l="l" t="t" r="r" b="b"/>
            <a:pathLst>
              <a:path w="5167630" h="6663055">
                <a:moveTo>
                  <a:pt x="0" y="4138610"/>
                </a:moveTo>
                <a:lnTo>
                  <a:pt x="4138610" y="0"/>
                </a:lnTo>
                <a:lnTo>
                  <a:pt x="4396758" y="258147"/>
                </a:lnTo>
                <a:lnTo>
                  <a:pt x="4138611" y="258147"/>
                </a:lnTo>
                <a:lnTo>
                  <a:pt x="260894" y="4135864"/>
                </a:lnTo>
                <a:lnTo>
                  <a:pt x="2787952" y="6662922"/>
                </a:lnTo>
                <a:lnTo>
                  <a:pt x="2524312" y="6662922"/>
                </a:lnTo>
                <a:lnTo>
                  <a:pt x="0" y="4138610"/>
                </a:lnTo>
                <a:close/>
              </a:path>
              <a:path w="5167630" h="6663055">
                <a:moveTo>
                  <a:pt x="4138611" y="258147"/>
                </a:moveTo>
                <a:lnTo>
                  <a:pt x="4396758" y="258147"/>
                </a:lnTo>
                <a:lnTo>
                  <a:pt x="5167344" y="1028733"/>
                </a:lnTo>
                <a:lnTo>
                  <a:pt x="5167344" y="1286880"/>
                </a:lnTo>
                <a:lnTo>
                  <a:pt x="4138611" y="258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616394" y="0"/>
            <a:ext cx="5671820" cy="5156835"/>
          </a:xfrm>
          <a:custGeom>
            <a:avLst/>
            <a:gdLst/>
            <a:ahLst/>
            <a:cxnLst/>
            <a:rect l="l" t="t" r="r" b="b"/>
            <a:pathLst>
              <a:path w="5671819" h="5156835">
                <a:moveTo>
                  <a:pt x="5671606" y="3122504"/>
                </a:moveTo>
                <a:lnTo>
                  <a:pt x="3637581" y="5156529"/>
                </a:lnTo>
                <a:lnTo>
                  <a:pt x="0" y="1518949"/>
                </a:lnTo>
                <a:lnTo>
                  <a:pt x="1518949" y="0"/>
                </a:lnTo>
                <a:lnTo>
                  <a:pt x="5671606" y="0"/>
                </a:lnTo>
                <a:lnTo>
                  <a:pt x="5671606" y="3122504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011486" y="0"/>
            <a:ext cx="5276850" cy="4761865"/>
          </a:xfrm>
          <a:custGeom>
            <a:avLst/>
            <a:gdLst/>
            <a:ahLst/>
            <a:cxnLst/>
            <a:rect l="l" t="t" r="r" b="b"/>
            <a:pathLst>
              <a:path w="5276850" h="4761865">
                <a:moveTo>
                  <a:pt x="3242470" y="4554901"/>
                </a:moveTo>
                <a:lnTo>
                  <a:pt x="5276511" y="2520859"/>
                </a:lnTo>
                <a:lnTo>
                  <a:pt x="5276511" y="2727414"/>
                </a:lnTo>
                <a:lnTo>
                  <a:pt x="3449025" y="4554901"/>
                </a:lnTo>
                <a:lnTo>
                  <a:pt x="3242470" y="4554901"/>
                </a:lnTo>
                <a:close/>
              </a:path>
              <a:path w="5276850" h="4761865">
                <a:moveTo>
                  <a:pt x="0" y="1518986"/>
                </a:moveTo>
                <a:lnTo>
                  <a:pt x="1518986" y="0"/>
                </a:lnTo>
                <a:lnTo>
                  <a:pt x="1721236" y="0"/>
                </a:lnTo>
                <a:lnTo>
                  <a:pt x="204403" y="1516833"/>
                </a:lnTo>
                <a:lnTo>
                  <a:pt x="3345747" y="4658178"/>
                </a:lnTo>
                <a:lnTo>
                  <a:pt x="3242470" y="4761455"/>
                </a:lnTo>
                <a:lnTo>
                  <a:pt x="0" y="1518986"/>
                </a:lnTo>
                <a:close/>
              </a:path>
              <a:path w="5276850" h="4761865">
                <a:moveTo>
                  <a:pt x="3345747" y="4658178"/>
                </a:moveTo>
                <a:lnTo>
                  <a:pt x="3242470" y="4554901"/>
                </a:lnTo>
                <a:lnTo>
                  <a:pt x="3449025" y="4554901"/>
                </a:lnTo>
                <a:lnTo>
                  <a:pt x="3345747" y="4658178"/>
                </a:lnTo>
                <a:close/>
              </a:path>
              <a:path w="5276850" h="4761865">
                <a:moveTo>
                  <a:pt x="5276511" y="512807"/>
                </a:moveTo>
                <a:lnTo>
                  <a:pt x="4763703" y="0"/>
                </a:lnTo>
                <a:lnTo>
                  <a:pt x="4965955" y="0"/>
                </a:lnTo>
                <a:lnTo>
                  <a:pt x="5276511" y="310556"/>
                </a:lnTo>
                <a:lnTo>
                  <a:pt x="5276511" y="512807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397975" y="0"/>
            <a:ext cx="4890135" cy="7665720"/>
          </a:xfrm>
          <a:custGeom>
            <a:avLst/>
            <a:gdLst/>
            <a:ahLst/>
            <a:cxnLst/>
            <a:rect l="l" t="t" r="r" b="b"/>
            <a:pathLst>
              <a:path w="4890134" h="7665720">
                <a:moveTo>
                  <a:pt x="4890022" y="6742148"/>
                </a:moveTo>
                <a:lnTo>
                  <a:pt x="3966709" y="7665461"/>
                </a:lnTo>
                <a:lnTo>
                  <a:pt x="0" y="3698753"/>
                </a:lnTo>
                <a:lnTo>
                  <a:pt x="3698753" y="0"/>
                </a:lnTo>
                <a:lnTo>
                  <a:pt x="4234665" y="0"/>
                </a:lnTo>
                <a:lnTo>
                  <a:pt x="4890022" y="655357"/>
                </a:lnTo>
                <a:lnTo>
                  <a:pt x="4890022" y="6742148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3506006" y="0"/>
            <a:ext cx="4782185" cy="7665720"/>
          </a:xfrm>
          <a:custGeom>
            <a:avLst/>
            <a:gdLst/>
            <a:ahLst/>
            <a:cxnLst/>
            <a:rect l="l" t="t" r="r" b="b"/>
            <a:pathLst>
              <a:path w="4782184" h="7665720">
                <a:moveTo>
                  <a:pt x="4781992" y="6850178"/>
                </a:moveTo>
                <a:lnTo>
                  <a:pt x="3966709" y="7665461"/>
                </a:lnTo>
                <a:lnTo>
                  <a:pt x="0" y="3698753"/>
                </a:lnTo>
                <a:lnTo>
                  <a:pt x="3698753" y="0"/>
                </a:lnTo>
                <a:lnTo>
                  <a:pt x="4234665" y="0"/>
                </a:lnTo>
                <a:lnTo>
                  <a:pt x="4781992" y="547326"/>
                </a:lnTo>
                <a:lnTo>
                  <a:pt x="4781992" y="6850178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936775" y="163001"/>
            <a:ext cx="4351655" cy="7071995"/>
          </a:xfrm>
          <a:custGeom>
            <a:avLst/>
            <a:gdLst/>
            <a:ahLst/>
            <a:cxnLst/>
            <a:rect l="l" t="t" r="r" b="b"/>
            <a:pathLst>
              <a:path w="4351655" h="7071995">
                <a:moveTo>
                  <a:pt x="3535849" y="7071700"/>
                </a:moveTo>
                <a:lnTo>
                  <a:pt x="0" y="3535849"/>
                </a:lnTo>
                <a:lnTo>
                  <a:pt x="3535849" y="0"/>
                </a:lnTo>
                <a:lnTo>
                  <a:pt x="3756400" y="220550"/>
                </a:lnTo>
                <a:lnTo>
                  <a:pt x="3535849" y="220550"/>
                </a:lnTo>
                <a:lnTo>
                  <a:pt x="222896" y="3533503"/>
                </a:lnTo>
                <a:lnTo>
                  <a:pt x="3648471" y="6959078"/>
                </a:lnTo>
                <a:lnTo>
                  <a:pt x="3535849" y="7071700"/>
                </a:lnTo>
                <a:close/>
              </a:path>
              <a:path w="4351655" h="7071995">
                <a:moveTo>
                  <a:pt x="3535849" y="220550"/>
                </a:moveTo>
                <a:lnTo>
                  <a:pt x="3756400" y="220550"/>
                </a:lnTo>
                <a:lnTo>
                  <a:pt x="4351222" y="815372"/>
                </a:lnTo>
                <a:lnTo>
                  <a:pt x="4351222" y="1035923"/>
                </a:lnTo>
                <a:lnTo>
                  <a:pt x="3535849" y="220550"/>
                </a:lnTo>
                <a:close/>
              </a:path>
              <a:path w="4351655" h="7071995">
                <a:moveTo>
                  <a:pt x="3535849" y="6846456"/>
                </a:moveTo>
                <a:lnTo>
                  <a:pt x="4351222" y="6031083"/>
                </a:lnTo>
                <a:lnTo>
                  <a:pt x="4351222" y="6256327"/>
                </a:lnTo>
                <a:lnTo>
                  <a:pt x="3761093" y="6846456"/>
                </a:lnTo>
                <a:lnTo>
                  <a:pt x="3535849" y="6846456"/>
                </a:lnTo>
                <a:close/>
              </a:path>
              <a:path w="4351655" h="7071995">
                <a:moveTo>
                  <a:pt x="3648471" y="6959078"/>
                </a:moveTo>
                <a:lnTo>
                  <a:pt x="3535849" y="6846456"/>
                </a:lnTo>
                <a:lnTo>
                  <a:pt x="3761093" y="6846456"/>
                </a:lnTo>
                <a:lnTo>
                  <a:pt x="3648471" y="6959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39828"/>
            <a:ext cx="3749040" cy="875030"/>
          </a:xfrm>
          <a:custGeom>
            <a:avLst/>
            <a:gdLst/>
            <a:ahLst/>
            <a:cxnLst/>
            <a:rect l="l" t="t" r="r" b="b"/>
            <a:pathLst>
              <a:path w="3749040" h="875030">
                <a:moveTo>
                  <a:pt x="3664000" y="874896"/>
                </a:moveTo>
                <a:lnTo>
                  <a:pt x="3631024" y="868247"/>
                </a:lnTo>
                <a:lnTo>
                  <a:pt x="3604062" y="850127"/>
                </a:lnTo>
                <a:lnTo>
                  <a:pt x="3585866" y="823277"/>
                </a:lnTo>
                <a:lnTo>
                  <a:pt x="3579189" y="790438"/>
                </a:lnTo>
                <a:lnTo>
                  <a:pt x="3580582" y="774806"/>
                </a:lnTo>
                <a:lnTo>
                  <a:pt x="3584626" y="760391"/>
                </a:lnTo>
                <a:lnTo>
                  <a:pt x="3591116" y="747194"/>
                </a:lnTo>
                <a:lnTo>
                  <a:pt x="3599848" y="735216"/>
                </a:lnTo>
                <a:lnTo>
                  <a:pt x="3005084" y="28152"/>
                </a:lnTo>
                <a:lnTo>
                  <a:pt x="0" y="28152"/>
                </a:lnTo>
                <a:lnTo>
                  <a:pt x="0" y="0"/>
                </a:lnTo>
                <a:lnTo>
                  <a:pt x="3017044" y="0"/>
                </a:lnTo>
                <a:lnTo>
                  <a:pt x="3619420" y="717891"/>
                </a:lnTo>
                <a:lnTo>
                  <a:pt x="3703078" y="717891"/>
                </a:lnTo>
                <a:lnTo>
                  <a:pt x="3722036" y="730343"/>
                </a:lnTo>
                <a:lnTo>
                  <a:pt x="3740877" y="757142"/>
                </a:lnTo>
                <a:lnTo>
                  <a:pt x="3748811" y="790438"/>
                </a:lnTo>
                <a:lnTo>
                  <a:pt x="3742134" y="823277"/>
                </a:lnTo>
                <a:lnTo>
                  <a:pt x="3723938" y="850127"/>
                </a:lnTo>
                <a:lnTo>
                  <a:pt x="3696976" y="868247"/>
                </a:lnTo>
                <a:lnTo>
                  <a:pt x="3664000" y="874896"/>
                </a:lnTo>
                <a:close/>
              </a:path>
              <a:path w="3749040" h="875030">
                <a:moveTo>
                  <a:pt x="3703078" y="717891"/>
                </a:moveTo>
                <a:lnTo>
                  <a:pt x="3619420" y="717891"/>
                </a:lnTo>
                <a:lnTo>
                  <a:pt x="3628951" y="712833"/>
                </a:lnTo>
                <a:lnTo>
                  <a:pt x="3639400" y="709094"/>
                </a:lnTo>
                <a:lnTo>
                  <a:pt x="3650460" y="706776"/>
                </a:lnTo>
                <a:lnTo>
                  <a:pt x="3661825" y="705980"/>
                </a:lnTo>
                <a:lnTo>
                  <a:pt x="3694836" y="712477"/>
                </a:lnTo>
                <a:lnTo>
                  <a:pt x="3703078" y="717891"/>
                </a:lnTo>
                <a:close/>
              </a:path>
            </a:pathLst>
          </a:custGeom>
          <a:solidFill>
            <a:srgbClr val="002629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8034519"/>
            <a:ext cx="2641600" cy="2252980"/>
          </a:xfrm>
          <a:custGeom>
            <a:avLst/>
            <a:gdLst/>
            <a:ahLst/>
            <a:cxnLst/>
            <a:rect l="l" t="t" r="r" b="b"/>
            <a:pathLst>
              <a:path w="2641600" h="2252979">
                <a:moveTo>
                  <a:pt x="2489587" y="2252480"/>
                </a:moveTo>
                <a:lnTo>
                  <a:pt x="2470044" y="2252480"/>
                </a:lnTo>
                <a:lnTo>
                  <a:pt x="2474864" y="2242615"/>
                </a:lnTo>
                <a:lnTo>
                  <a:pt x="2485704" y="2219350"/>
                </a:lnTo>
                <a:lnTo>
                  <a:pt x="2496014" y="2196084"/>
                </a:lnTo>
                <a:lnTo>
                  <a:pt x="2505796" y="2172819"/>
                </a:lnTo>
                <a:lnTo>
                  <a:pt x="2507206" y="2168589"/>
                </a:lnTo>
                <a:lnTo>
                  <a:pt x="2512846" y="2165769"/>
                </a:lnTo>
                <a:lnTo>
                  <a:pt x="2517076" y="2168589"/>
                </a:lnTo>
                <a:lnTo>
                  <a:pt x="2521306" y="2169999"/>
                </a:lnTo>
                <a:lnTo>
                  <a:pt x="2524126" y="2175639"/>
                </a:lnTo>
                <a:lnTo>
                  <a:pt x="2521306" y="2179869"/>
                </a:lnTo>
                <a:lnTo>
                  <a:pt x="2511524" y="2203355"/>
                </a:lnTo>
                <a:lnTo>
                  <a:pt x="2501214" y="2227105"/>
                </a:lnTo>
                <a:lnTo>
                  <a:pt x="2490374" y="2250854"/>
                </a:lnTo>
                <a:lnTo>
                  <a:pt x="2489587" y="2252480"/>
                </a:lnTo>
                <a:close/>
              </a:path>
              <a:path w="2641600" h="2252979">
                <a:moveTo>
                  <a:pt x="2553736" y="2088219"/>
                </a:moveTo>
                <a:lnTo>
                  <a:pt x="2548096" y="2088219"/>
                </a:lnTo>
                <a:lnTo>
                  <a:pt x="2543866" y="2086809"/>
                </a:lnTo>
                <a:lnTo>
                  <a:pt x="2541046" y="2082579"/>
                </a:lnTo>
                <a:lnTo>
                  <a:pt x="2542457" y="2076939"/>
                </a:lnTo>
                <a:lnTo>
                  <a:pt x="2550652" y="2052616"/>
                </a:lnTo>
                <a:lnTo>
                  <a:pt x="2558319" y="2028294"/>
                </a:lnTo>
                <a:lnTo>
                  <a:pt x="2565457" y="2003971"/>
                </a:lnTo>
                <a:lnTo>
                  <a:pt x="2572067" y="1979649"/>
                </a:lnTo>
                <a:lnTo>
                  <a:pt x="2573477" y="1975419"/>
                </a:lnTo>
                <a:lnTo>
                  <a:pt x="2577707" y="1972599"/>
                </a:lnTo>
                <a:lnTo>
                  <a:pt x="2586167" y="1975419"/>
                </a:lnTo>
                <a:lnTo>
                  <a:pt x="2588987" y="1979649"/>
                </a:lnTo>
                <a:lnTo>
                  <a:pt x="2587577" y="1983879"/>
                </a:lnTo>
                <a:lnTo>
                  <a:pt x="2580967" y="2008422"/>
                </a:lnTo>
                <a:lnTo>
                  <a:pt x="2573829" y="2033229"/>
                </a:lnTo>
                <a:lnTo>
                  <a:pt x="2566162" y="2058036"/>
                </a:lnTo>
                <a:lnTo>
                  <a:pt x="2556556" y="2086809"/>
                </a:lnTo>
                <a:lnTo>
                  <a:pt x="2553736" y="2088219"/>
                </a:lnTo>
                <a:close/>
              </a:path>
              <a:path w="2641600" h="2252979">
                <a:moveTo>
                  <a:pt x="2607317" y="1890818"/>
                </a:moveTo>
                <a:lnTo>
                  <a:pt x="2601677" y="1890818"/>
                </a:lnTo>
                <a:lnTo>
                  <a:pt x="2597447" y="1889408"/>
                </a:lnTo>
                <a:lnTo>
                  <a:pt x="2594627" y="1885178"/>
                </a:lnTo>
                <a:lnTo>
                  <a:pt x="2594627" y="1880948"/>
                </a:lnTo>
                <a:lnTo>
                  <a:pt x="2599650" y="1855590"/>
                </a:lnTo>
                <a:lnTo>
                  <a:pt x="2604144" y="1830364"/>
                </a:lnTo>
                <a:lnTo>
                  <a:pt x="2608110" y="1805403"/>
                </a:lnTo>
                <a:lnTo>
                  <a:pt x="2611547" y="1780838"/>
                </a:lnTo>
                <a:lnTo>
                  <a:pt x="2611547" y="1776608"/>
                </a:lnTo>
                <a:lnTo>
                  <a:pt x="2615777" y="1772378"/>
                </a:lnTo>
                <a:lnTo>
                  <a:pt x="2621416" y="1773788"/>
                </a:lnTo>
                <a:lnTo>
                  <a:pt x="2625647" y="1773788"/>
                </a:lnTo>
                <a:lnTo>
                  <a:pt x="2629877" y="1778018"/>
                </a:lnTo>
                <a:lnTo>
                  <a:pt x="2628467" y="1783658"/>
                </a:lnTo>
                <a:lnTo>
                  <a:pt x="2625030" y="1809038"/>
                </a:lnTo>
                <a:lnTo>
                  <a:pt x="2621064" y="1834418"/>
                </a:lnTo>
                <a:lnTo>
                  <a:pt x="2616570" y="1859798"/>
                </a:lnTo>
                <a:lnTo>
                  <a:pt x="2611546" y="1885178"/>
                </a:lnTo>
                <a:lnTo>
                  <a:pt x="2610137" y="1887998"/>
                </a:lnTo>
                <a:lnTo>
                  <a:pt x="2607317" y="1890818"/>
                </a:lnTo>
                <a:close/>
              </a:path>
              <a:path w="2641600" h="2252979">
                <a:moveTo>
                  <a:pt x="2634107" y="1687777"/>
                </a:moveTo>
                <a:lnTo>
                  <a:pt x="2624237" y="1687777"/>
                </a:lnTo>
                <a:lnTo>
                  <a:pt x="2621417" y="1683547"/>
                </a:lnTo>
                <a:lnTo>
                  <a:pt x="2621417" y="1679317"/>
                </a:lnTo>
                <a:lnTo>
                  <a:pt x="2623047" y="1653937"/>
                </a:lnTo>
                <a:lnTo>
                  <a:pt x="2623884" y="1628557"/>
                </a:lnTo>
                <a:lnTo>
                  <a:pt x="2624190" y="1603397"/>
                </a:lnTo>
                <a:lnTo>
                  <a:pt x="2624237" y="1569337"/>
                </a:lnTo>
                <a:lnTo>
                  <a:pt x="2628467" y="1565107"/>
                </a:lnTo>
                <a:lnTo>
                  <a:pt x="2636927" y="1565107"/>
                </a:lnTo>
                <a:lnTo>
                  <a:pt x="2641157" y="1569337"/>
                </a:lnTo>
                <a:lnTo>
                  <a:pt x="2641157" y="1577797"/>
                </a:lnTo>
                <a:lnTo>
                  <a:pt x="2640915" y="1603397"/>
                </a:lnTo>
                <a:lnTo>
                  <a:pt x="2640276" y="1629262"/>
                </a:lnTo>
                <a:lnTo>
                  <a:pt x="2639372" y="1655127"/>
                </a:lnTo>
                <a:lnTo>
                  <a:pt x="2638394" y="1679317"/>
                </a:lnTo>
                <a:lnTo>
                  <a:pt x="2638337" y="1683547"/>
                </a:lnTo>
                <a:lnTo>
                  <a:pt x="2634107" y="1687777"/>
                </a:lnTo>
                <a:close/>
              </a:path>
              <a:path w="2641600" h="2252979">
                <a:moveTo>
                  <a:pt x="2629877" y="1479096"/>
                </a:moveTo>
                <a:lnTo>
                  <a:pt x="2625647" y="1479096"/>
                </a:lnTo>
                <a:lnTo>
                  <a:pt x="2621417" y="1476276"/>
                </a:lnTo>
                <a:lnTo>
                  <a:pt x="2621298" y="1469226"/>
                </a:lnTo>
                <a:lnTo>
                  <a:pt x="2619280" y="1445256"/>
                </a:lnTo>
                <a:lnTo>
                  <a:pt x="2617011" y="1419876"/>
                </a:lnTo>
                <a:lnTo>
                  <a:pt x="2614477" y="1394496"/>
                </a:lnTo>
                <a:lnTo>
                  <a:pt x="2611547" y="1369116"/>
                </a:lnTo>
                <a:lnTo>
                  <a:pt x="2611547" y="1364886"/>
                </a:lnTo>
                <a:lnTo>
                  <a:pt x="2614367" y="1360656"/>
                </a:lnTo>
                <a:lnTo>
                  <a:pt x="2618597" y="1359246"/>
                </a:lnTo>
                <a:lnTo>
                  <a:pt x="2622827" y="1359246"/>
                </a:lnTo>
                <a:lnTo>
                  <a:pt x="2634459" y="1417761"/>
                </a:lnTo>
                <a:lnTo>
                  <a:pt x="2638337" y="1469226"/>
                </a:lnTo>
                <a:lnTo>
                  <a:pt x="2638337" y="1473456"/>
                </a:lnTo>
                <a:lnTo>
                  <a:pt x="2634107" y="1477686"/>
                </a:lnTo>
                <a:lnTo>
                  <a:pt x="2629877" y="1479096"/>
                </a:lnTo>
                <a:close/>
              </a:path>
              <a:path w="2641600" h="2252979">
                <a:moveTo>
                  <a:pt x="2601677" y="1274645"/>
                </a:moveTo>
                <a:lnTo>
                  <a:pt x="2597447" y="1274645"/>
                </a:lnTo>
                <a:lnTo>
                  <a:pt x="2594627" y="1271825"/>
                </a:lnTo>
                <a:lnTo>
                  <a:pt x="2593217" y="1267595"/>
                </a:lnTo>
                <a:lnTo>
                  <a:pt x="2587885" y="1242458"/>
                </a:lnTo>
                <a:lnTo>
                  <a:pt x="2582289" y="1217716"/>
                </a:lnTo>
                <a:lnTo>
                  <a:pt x="2576164" y="1193240"/>
                </a:lnTo>
                <a:lnTo>
                  <a:pt x="2569247" y="1168895"/>
                </a:lnTo>
                <a:lnTo>
                  <a:pt x="2567837" y="1164665"/>
                </a:lnTo>
                <a:lnTo>
                  <a:pt x="2570657" y="1159025"/>
                </a:lnTo>
                <a:lnTo>
                  <a:pt x="2574887" y="1159025"/>
                </a:lnTo>
                <a:lnTo>
                  <a:pt x="2579117" y="1157615"/>
                </a:lnTo>
                <a:lnTo>
                  <a:pt x="2584756" y="1160435"/>
                </a:lnTo>
                <a:lnTo>
                  <a:pt x="2584756" y="1164665"/>
                </a:lnTo>
                <a:lnTo>
                  <a:pt x="2591080" y="1189230"/>
                </a:lnTo>
                <a:lnTo>
                  <a:pt x="2597270" y="1214191"/>
                </a:lnTo>
                <a:lnTo>
                  <a:pt x="2603197" y="1239417"/>
                </a:lnTo>
                <a:lnTo>
                  <a:pt x="2608727" y="1264775"/>
                </a:lnTo>
                <a:lnTo>
                  <a:pt x="2610137" y="1269005"/>
                </a:lnTo>
                <a:lnTo>
                  <a:pt x="2607316" y="1273235"/>
                </a:lnTo>
                <a:lnTo>
                  <a:pt x="2601677" y="1274645"/>
                </a:lnTo>
                <a:close/>
              </a:path>
              <a:path w="2641600" h="2252979">
                <a:moveTo>
                  <a:pt x="2550916" y="1077244"/>
                </a:moveTo>
                <a:lnTo>
                  <a:pt x="2545276" y="1077244"/>
                </a:lnTo>
                <a:lnTo>
                  <a:pt x="2542456" y="1074424"/>
                </a:lnTo>
                <a:lnTo>
                  <a:pt x="2541046" y="1071604"/>
                </a:lnTo>
                <a:lnTo>
                  <a:pt x="2532542" y="1047502"/>
                </a:lnTo>
                <a:lnTo>
                  <a:pt x="2523774" y="1023664"/>
                </a:lnTo>
                <a:lnTo>
                  <a:pt x="2514476" y="999826"/>
                </a:lnTo>
                <a:lnTo>
                  <a:pt x="2504386" y="975724"/>
                </a:lnTo>
                <a:lnTo>
                  <a:pt x="2502976" y="971494"/>
                </a:lnTo>
                <a:lnTo>
                  <a:pt x="2504386" y="965854"/>
                </a:lnTo>
                <a:lnTo>
                  <a:pt x="2512846" y="963034"/>
                </a:lnTo>
                <a:lnTo>
                  <a:pt x="2518486" y="964444"/>
                </a:lnTo>
                <a:lnTo>
                  <a:pt x="2519896" y="968674"/>
                </a:lnTo>
                <a:lnTo>
                  <a:pt x="2529392" y="992181"/>
                </a:lnTo>
                <a:lnTo>
                  <a:pt x="2538755" y="1016085"/>
                </a:lnTo>
                <a:lnTo>
                  <a:pt x="2547854" y="1040254"/>
                </a:lnTo>
                <a:lnTo>
                  <a:pt x="2556556" y="1064554"/>
                </a:lnTo>
                <a:lnTo>
                  <a:pt x="2557966" y="1068784"/>
                </a:lnTo>
                <a:lnTo>
                  <a:pt x="2555146" y="1074424"/>
                </a:lnTo>
                <a:lnTo>
                  <a:pt x="2550916" y="1075834"/>
                </a:lnTo>
                <a:lnTo>
                  <a:pt x="2550916" y="1077244"/>
                </a:lnTo>
                <a:close/>
              </a:path>
              <a:path w="2641600" h="2252979">
                <a:moveTo>
                  <a:pt x="2471956" y="888304"/>
                </a:moveTo>
                <a:lnTo>
                  <a:pt x="2467726" y="888304"/>
                </a:lnTo>
                <a:lnTo>
                  <a:pt x="2464906" y="886894"/>
                </a:lnTo>
                <a:lnTo>
                  <a:pt x="2463496" y="884074"/>
                </a:lnTo>
                <a:lnTo>
                  <a:pt x="2440055" y="838953"/>
                </a:lnTo>
                <a:lnTo>
                  <a:pt x="2428004" y="816261"/>
                </a:lnTo>
                <a:lnTo>
                  <a:pt x="2415556" y="793833"/>
                </a:lnTo>
                <a:lnTo>
                  <a:pt x="2412736" y="789603"/>
                </a:lnTo>
                <a:lnTo>
                  <a:pt x="2414146" y="783963"/>
                </a:lnTo>
                <a:lnTo>
                  <a:pt x="2418376" y="782553"/>
                </a:lnTo>
                <a:lnTo>
                  <a:pt x="2422606" y="779733"/>
                </a:lnTo>
                <a:lnTo>
                  <a:pt x="2428246" y="781143"/>
                </a:lnTo>
                <a:lnTo>
                  <a:pt x="2429656" y="785373"/>
                </a:lnTo>
                <a:lnTo>
                  <a:pt x="2442324" y="807801"/>
                </a:lnTo>
                <a:lnTo>
                  <a:pt x="2454860" y="830493"/>
                </a:lnTo>
                <a:lnTo>
                  <a:pt x="2467131" y="853186"/>
                </a:lnTo>
                <a:lnTo>
                  <a:pt x="2479006" y="875614"/>
                </a:lnTo>
                <a:lnTo>
                  <a:pt x="2480416" y="879844"/>
                </a:lnTo>
                <a:lnTo>
                  <a:pt x="2479006" y="885484"/>
                </a:lnTo>
                <a:lnTo>
                  <a:pt x="2474776" y="886894"/>
                </a:lnTo>
                <a:lnTo>
                  <a:pt x="2471956" y="888304"/>
                </a:lnTo>
                <a:close/>
              </a:path>
              <a:path w="2641600" h="2252979">
                <a:moveTo>
                  <a:pt x="2370436" y="710643"/>
                </a:moveTo>
                <a:lnTo>
                  <a:pt x="2364796" y="710643"/>
                </a:lnTo>
                <a:lnTo>
                  <a:pt x="2361976" y="709233"/>
                </a:lnTo>
                <a:lnTo>
                  <a:pt x="2360566" y="706413"/>
                </a:lnTo>
                <a:lnTo>
                  <a:pt x="2346355" y="685285"/>
                </a:lnTo>
                <a:lnTo>
                  <a:pt x="2331484" y="664289"/>
                </a:lnTo>
                <a:lnTo>
                  <a:pt x="2316349" y="643557"/>
                </a:lnTo>
                <a:lnTo>
                  <a:pt x="2301345" y="623222"/>
                </a:lnTo>
                <a:lnTo>
                  <a:pt x="2298525" y="618992"/>
                </a:lnTo>
                <a:lnTo>
                  <a:pt x="2298525" y="614762"/>
                </a:lnTo>
                <a:lnTo>
                  <a:pt x="2306985" y="609122"/>
                </a:lnTo>
                <a:lnTo>
                  <a:pt x="2311216" y="609122"/>
                </a:lnTo>
                <a:lnTo>
                  <a:pt x="2314035" y="613352"/>
                </a:lnTo>
                <a:lnTo>
                  <a:pt x="2329656" y="633687"/>
                </a:lnTo>
                <a:lnTo>
                  <a:pt x="2344879" y="654419"/>
                </a:lnTo>
                <a:lnTo>
                  <a:pt x="2359839" y="675415"/>
                </a:lnTo>
                <a:lnTo>
                  <a:pt x="2374666" y="696543"/>
                </a:lnTo>
                <a:lnTo>
                  <a:pt x="2377486" y="700773"/>
                </a:lnTo>
                <a:lnTo>
                  <a:pt x="2376076" y="706413"/>
                </a:lnTo>
                <a:lnTo>
                  <a:pt x="2371846" y="707823"/>
                </a:lnTo>
                <a:lnTo>
                  <a:pt x="2370436" y="710643"/>
                </a:lnTo>
                <a:close/>
              </a:path>
              <a:path w="2641600" h="2252979">
                <a:moveTo>
                  <a:pt x="2246355" y="548492"/>
                </a:moveTo>
                <a:lnTo>
                  <a:pt x="2239305" y="548492"/>
                </a:lnTo>
                <a:lnTo>
                  <a:pt x="2237895" y="547082"/>
                </a:lnTo>
                <a:lnTo>
                  <a:pt x="2235075" y="545672"/>
                </a:lnTo>
                <a:lnTo>
                  <a:pt x="2200354" y="507778"/>
                </a:lnTo>
                <a:lnTo>
                  <a:pt x="2164575" y="470942"/>
                </a:lnTo>
                <a:lnTo>
                  <a:pt x="2161755" y="468122"/>
                </a:lnTo>
                <a:lnTo>
                  <a:pt x="2161755" y="462482"/>
                </a:lnTo>
                <a:lnTo>
                  <a:pt x="2164575" y="458252"/>
                </a:lnTo>
                <a:lnTo>
                  <a:pt x="2167395" y="455432"/>
                </a:lnTo>
                <a:lnTo>
                  <a:pt x="2173035" y="455432"/>
                </a:lnTo>
                <a:lnTo>
                  <a:pt x="2213044" y="495088"/>
                </a:lnTo>
                <a:lnTo>
                  <a:pt x="2247765" y="532982"/>
                </a:lnTo>
                <a:lnTo>
                  <a:pt x="2250585" y="535802"/>
                </a:lnTo>
                <a:lnTo>
                  <a:pt x="2250585" y="541442"/>
                </a:lnTo>
                <a:lnTo>
                  <a:pt x="2246355" y="545672"/>
                </a:lnTo>
                <a:lnTo>
                  <a:pt x="2246355" y="548492"/>
                </a:lnTo>
                <a:close/>
              </a:path>
              <a:path w="2641600" h="2252979">
                <a:moveTo>
                  <a:pt x="0" y="438544"/>
                </a:moveTo>
                <a:lnTo>
                  <a:pt x="0" y="413954"/>
                </a:lnTo>
                <a:lnTo>
                  <a:pt x="5172" y="409144"/>
                </a:lnTo>
                <a:lnTo>
                  <a:pt x="24185" y="391981"/>
                </a:lnTo>
                <a:lnTo>
                  <a:pt x="28415" y="389161"/>
                </a:lnTo>
                <a:lnTo>
                  <a:pt x="32645" y="389161"/>
                </a:lnTo>
                <a:lnTo>
                  <a:pt x="39695" y="396211"/>
                </a:lnTo>
                <a:lnTo>
                  <a:pt x="39695" y="401851"/>
                </a:lnTo>
                <a:lnTo>
                  <a:pt x="35465" y="406081"/>
                </a:lnTo>
                <a:lnTo>
                  <a:pt x="16452" y="423244"/>
                </a:lnTo>
                <a:lnTo>
                  <a:pt x="0" y="438544"/>
                </a:lnTo>
                <a:close/>
              </a:path>
              <a:path w="2641600" h="2252979">
                <a:moveTo>
                  <a:pt x="2098304" y="404671"/>
                </a:moveTo>
                <a:lnTo>
                  <a:pt x="2092664" y="404671"/>
                </a:lnTo>
                <a:lnTo>
                  <a:pt x="2091254" y="403261"/>
                </a:lnTo>
                <a:lnTo>
                  <a:pt x="2071977" y="386584"/>
                </a:lnTo>
                <a:lnTo>
                  <a:pt x="2052303" y="370302"/>
                </a:lnTo>
                <a:lnTo>
                  <a:pt x="2032365" y="354286"/>
                </a:lnTo>
                <a:lnTo>
                  <a:pt x="2012294" y="338401"/>
                </a:lnTo>
                <a:lnTo>
                  <a:pt x="2008064" y="335581"/>
                </a:lnTo>
                <a:lnTo>
                  <a:pt x="2008064" y="329941"/>
                </a:lnTo>
                <a:lnTo>
                  <a:pt x="2010884" y="327121"/>
                </a:lnTo>
                <a:lnTo>
                  <a:pt x="2013704" y="322891"/>
                </a:lnTo>
                <a:lnTo>
                  <a:pt x="2019344" y="322891"/>
                </a:lnTo>
                <a:lnTo>
                  <a:pt x="2022164" y="325711"/>
                </a:lnTo>
                <a:lnTo>
                  <a:pt x="2062349" y="357612"/>
                </a:lnTo>
                <a:lnTo>
                  <a:pt x="2082442" y="373894"/>
                </a:lnTo>
                <a:lnTo>
                  <a:pt x="2102534" y="390571"/>
                </a:lnTo>
                <a:lnTo>
                  <a:pt x="2106764" y="393391"/>
                </a:lnTo>
                <a:lnTo>
                  <a:pt x="2106764" y="399031"/>
                </a:lnTo>
                <a:lnTo>
                  <a:pt x="2103944" y="403261"/>
                </a:lnTo>
                <a:lnTo>
                  <a:pt x="2101124" y="403261"/>
                </a:lnTo>
                <a:lnTo>
                  <a:pt x="2098304" y="404671"/>
                </a:lnTo>
                <a:close/>
              </a:path>
              <a:path w="2641600" h="2252979">
                <a:moveTo>
                  <a:pt x="113015" y="342631"/>
                </a:moveTo>
                <a:lnTo>
                  <a:pt x="105965" y="342631"/>
                </a:lnTo>
                <a:lnTo>
                  <a:pt x="103145" y="341221"/>
                </a:lnTo>
                <a:lnTo>
                  <a:pt x="101735" y="339811"/>
                </a:lnTo>
                <a:lnTo>
                  <a:pt x="98915" y="335581"/>
                </a:lnTo>
                <a:lnTo>
                  <a:pt x="98915" y="331351"/>
                </a:lnTo>
                <a:lnTo>
                  <a:pt x="103145" y="328531"/>
                </a:lnTo>
                <a:lnTo>
                  <a:pt x="123480" y="312911"/>
                </a:lnTo>
                <a:lnTo>
                  <a:pt x="144211" y="297687"/>
                </a:lnTo>
                <a:lnTo>
                  <a:pt x="165207" y="282728"/>
                </a:lnTo>
                <a:lnTo>
                  <a:pt x="186335" y="267901"/>
                </a:lnTo>
                <a:lnTo>
                  <a:pt x="190565" y="265081"/>
                </a:lnTo>
                <a:lnTo>
                  <a:pt x="196206" y="266491"/>
                </a:lnTo>
                <a:lnTo>
                  <a:pt x="197615" y="270721"/>
                </a:lnTo>
                <a:lnTo>
                  <a:pt x="200436" y="274951"/>
                </a:lnTo>
                <a:lnTo>
                  <a:pt x="199025" y="280591"/>
                </a:lnTo>
                <a:lnTo>
                  <a:pt x="194795" y="282001"/>
                </a:lnTo>
                <a:lnTo>
                  <a:pt x="173667" y="296211"/>
                </a:lnTo>
                <a:lnTo>
                  <a:pt x="152672" y="311082"/>
                </a:lnTo>
                <a:lnTo>
                  <a:pt x="111605" y="341221"/>
                </a:lnTo>
                <a:lnTo>
                  <a:pt x="113015" y="342631"/>
                </a:lnTo>
                <a:close/>
              </a:path>
              <a:path w="2641600" h="2252979">
                <a:moveTo>
                  <a:pt x="1936153" y="279181"/>
                </a:moveTo>
                <a:lnTo>
                  <a:pt x="1930514" y="279181"/>
                </a:lnTo>
                <a:lnTo>
                  <a:pt x="1929103" y="277771"/>
                </a:lnTo>
                <a:lnTo>
                  <a:pt x="1907711" y="264045"/>
                </a:lnTo>
                <a:lnTo>
                  <a:pt x="1885922" y="250452"/>
                </a:lnTo>
                <a:lnTo>
                  <a:pt x="1863869" y="237123"/>
                </a:lnTo>
                <a:lnTo>
                  <a:pt x="1841683" y="224191"/>
                </a:lnTo>
                <a:lnTo>
                  <a:pt x="1837453" y="221371"/>
                </a:lnTo>
                <a:lnTo>
                  <a:pt x="1836043" y="217141"/>
                </a:lnTo>
                <a:lnTo>
                  <a:pt x="1841683" y="208680"/>
                </a:lnTo>
                <a:lnTo>
                  <a:pt x="1845913" y="207270"/>
                </a:lnTo>
                <a:lnTo>
                  <a:pt x="1850143" y="210090"/>
                </a:lnTo>
                <a:lnTo>
                  <a:pt x="1872329" y="223045"/>
                </a:lnTo>
                <a:lnTo>
                  <a:pt x="1894382" y="236528"/>
                </a:lnTo>
                <a:lnTo>
                  <a:pt x="1916171" y="250540"/>
                </a:lnTo>
                <a:lnTo>
                  <a:pt x="1937564" y="265081"/>
                </a:lnTo>
                <a:lnTo>
                  <a:pt x="1941794" y="267901"/>
                </a:lnTo>
                <a:lnTo>
                  <a:pt x="1943203" y="273541"/>
                </a:lnTo>
                <a:lnTo>
                  <a:pt x="1938974" y="277771"/>
                </a:lnTo>
                <a:lnTo>
                  <a:pt x="1936153" y="279181"/>
                </a:lnTo>
                <a:close/>
              </a:path>
              <a:path w="2641600" h="2252979">
                <a:moveTo>
                  <a:pt x="282216" y="228421"/>
                </a:moveTo>
                <a:lnTo>
                  <a:pt x="276576" y="228421"/>
                </a:lnTo>
                <a:lnTo>
                  <a:pt x="273756" y="227011"/>
                </a:lnTo>
                <a:lnTo>
                  <a:pt x="272346" y="224191"/>
                </a:lnTo>
                <a:lnTo>
                  <a:pt x="269526" y="219961"/>
                </a:lnTo>
                <a:lnTo>
                  <a:pt x="270936" y="214320"/>
                </a:lnTo>
                <a:lnTo>
                  <a:pt x="275166" y="212910"/>
                </a:lnTo>
                <a:lnTo>
                  <a:pt x="297594" y="200242"/>
                </a:lnTo>
                <a:lnTo>
                  <a:pt x="320286" y="187707"/>
                </a:lnTo>
                <a:lnTo>
                  <a:pt x="342978" y="175435"/>
                </a:lnTo>
                <a:lnTo>
                  <a:pt x="365406" y="163560"/>
                </a:lnTo>
                <a:lnTo>
                  <a:pt x="369636" y="162150"/>
                </a:lnTo>
                <a:lnTo>
                  <a:pt x="375276" y="163560"/>
                </a:lnTo>
                <a:lnTo>
                  <a:pt x="378096" y="172020"/>
                </a:lnTo>
                <a:lnTo>
                  <a:pt x="376686" y="177660"/>
                </a:lnTo>
                <a:lnTo>
                  <a:pt x="372456" y="179070"/>
                </a:lnTo>
                <a:lnTo>
                  <a:pt x="349434" y="190725"/>
                </a:lnTo>
                <a:lnTo>
                  <a:pt x="326807" y="202512"/>
                </a:lnTo>
                <a:lnTo>
                  <a:pt x="304446" y="214563"/>
                </a:lnTo>
                <a:lnTo>
                  <a:pt x="282216" y="227011"/>
                </a:lnTo>
                <a:lnTo>
                  <a:pt x="282216" y="228421"/>
                </a:lnTo>
                <a:close/>
              </a:path>
              <a:path w="2641600" h="2252979">
                <a:moveTo>
                  <a:pt x="1758493" y="177660"/>
                </a:moveTo>
                <a:lnTo>
                  <a:pt x="1752853" y="177660"/>
                </a:lnTo>
                <a:lnTo>
                  <a:pt x="1751443" y="176250"/>
                </a:lnTo>
                <a:lnTo>
                  <a:pt x="1728178" y="164882"/>
                </a:lnTo>
                <a:lnTo>
                  <a:pt x="1704913" y="154043"/>
                </a:lnTo>
                <a:lnTo>
                  <a:pt x="1681647" y="143732"/>
                </a:lnTo>
                <a:lnTo>
                  <a:pt x="1658382" y="133950"/>
                </a:lnTo>
                <a:lnTo>
                  <a:pt x="1654152" y="132540"/>
                </a:lnTo>
                <a:lnTo>
                  <a:pt x="1651332" y="126900"/>
                </a:lnTo>
                <a:lnTo>
                  <a:pt x="1654152" y="122670"/>
                </a:lnTo>
                <a:lnTo>
                  <a:pt x="1655562" y="118440"/>
                </a:lnTo>
                <a:lnTo>
                  <a:pt x="1661202" y="115620"/>
                </a:lnTo>
                <a:lnTo>
                  <a:pt x="1665432" y="118440"/>
                </a:lnTo>
                <a:lnTo>
                  <a:pt x="1688918" y="128222"/>
                </a:lnTo>
                <a:lnTo>
                  <a:pt x="1712667" y="138533"/>
                </a:lnTo>
                <a:lnTo>
                  <a:pt x="1736417" y="149372"/>
                </a:lnTo>
                <a:lnTo>
                  <a:pt x="1759903" y="160740"/>
                </a:lnTo>
                <a:lnTo>
                  <a:pt x="1764133" y="162150"/>
                </a:lnTo>
                <a:lnTo>
                  <a:pt x="1765543" y="167790"/>
                </a:lnTo>
                <a:lnTo>
                  <a:pt x="1764133" y="172020"/>
                </a:lnTo>
                <a:lnTo>
                  <a:pt x="1762723" y="174840"/>
                </a:lnTo>
                <a:lnTo>
                  <a:pt x="1758493" y="177660"/>
                </a:lnTo>
                <a:close/>
              </a:path>
              <a:path w="2641600" h="2252979">
                <a:moveTo>
                  <a:pt x="464107" y="136770"/>
                </a:moveTo>
                <a:lnTo>
                  <a:pt x="459877" y="136770"/>
                </a:lnTo>
                <a:lnTo>
                  <a:pt x="455647" y="135360"/>
                </a:lnTo>
                <a:lnTo>
                  <a:pt x="452827" y="126900"/>
                </a:lnTo>
                <a:lnTo>
                  <a:pt x="454237" y="121260"/>
                </a:lnTo>
                <a:lnTo>
                  <a:pt x="458467" y="119850"/>
                </a:lnTo>
                <a:lnTo>
                  <a:pt x="481974" y="110355"/>
                </a:lnTo>
                <a:lnTo>
                  <a:pt x="505878" y="100991"/>
                </a:lnTo>
                <a:lnTo>
                  <a:pt x="530047" y="91892"/>
                </a:lnTo>
                <a:lnTo>
                  <a:pt x="554347" y="83190"/>
                </a:lnTo>
                <a:lnTo>
                  <a:pt x="558577" y="81780"/>
                </a:lnTo>
                <a:lnTo>
                  <a:pt x="564217" y="84600"/>
                </a:lnTo>
                <a:lnTo>
                  <a:pt x="567037" y="93060"/>
                </a:lnTo>
                <a:lnTo>
                  <a:pt x="564217" y="98700"/>
                </a:lnTo>
                <a:lnTo>
                  <a:pt x="559987" y="100110"/>
                </a:lnTo>
                <a:lnTo>
                  <a:pt x="535885" y="108614"/>
                </a:lnTo>
                <a:lnTo>
                  <a:pt x="512047" y="117383"/>
                </a:lnTo>
                <a:lnTo>
                  <a:pt x="488209" y="126680"/>
                </a:lnTo>
                <a:lnTo>
                  <a:pt x="464107" y="136770"/>
                </a:lnTo>
                <a:close/>
              </a:path>
              <a:path w="2641600" h="2252979">
                <a:moveTo>
                  <a:pt x="1569552" y="98700"/>
                </a:moveTo>
                <a:lnTo>
                  <a:pt x="1563912" y="98700"/>
                </a:lnTo>
                <a:lnTo>
                  <a:pt x="1539589" y="90504"/>
                </a:lnTo>
                <a:lnTo>
                  <a:pt x="1515267" y="82837"/>
                </a:lnTo>
                <a:lnTo>
                  <a:pt x="1490944" y="75699"/>
                </a:lnTo>
                <a:lnTo>
                  <a:pt x="1466621" y="69090"/>
                </a:lnTo>
                <a:lnTo>
                  <a:pt x="1462391" y="67680"/>
                </a:lnTo>
                <a:lnTo>
                  <a:pt x="1459571" y="63450"/>
                </a:lnTo>
                <a:lnTo>
                  <a:pt x="1462392" y="54990"/>
                </a:lnTo>
                <a:lnTo>
                  <a:pt x="1466621" y="52170"/>
                </a:lnTo>
                <a:lnTo>
                  <a:pt x="1470852" y="53580"/>
                </a:lnTo>
                <a:lnTo>
                  <a:pt x="1495394" y="60189"/>
                </a:lnTo>
                <a:lnTo>
                  <a:pt x="1520202" y="67327"/>
                </a:lnTo>
                <a:lnTo>
                  <a:pt x="1545009" y="74994"/>
                </a:lnTo>
                <a:lnTo>
                  <a:pt x="1573782" y="84600"/>
                </a:lnTo>
                <a:lnTo>
                  <a:pt x="1576602" y="88830"/>
                </a:lnTo>
                <a:lnTo>
                  <a:pt x="1575192" y="94470"/>
                </a:lnTo>
                <a:lnTo>
                  <a:pt x="1572372" y="97290"/>
                </a:lnTo>
                <a:lnTo>
                  <a:pt x="1569552" y="98700"/>
                </a:lnTo>
                <a:close/>
              </a:path>
              <a:path w="2641600" h="2252979">
                <a:moveTo>
                  <a:pt x="657278" y="71910"/>
                </a:moveTo>
                <a:lnTo>
                  <a:pt x="658688" y="70500"/>
                </a:lnTo>
                <a:lnTo>
                  <a:pt x="651638" y="70500"/>
                </a:lnTo>
                <a:lnTo>
                  <a:pt x="648818" y="67680"/>
                </a:lnTo>
                <a:lnTo>
                  <a:pt x="647408" y="64860"/>
                </a:lnTo>
                <a:lnTo>
                  <a:pt x="645998" y="60630"/>
                </a:lnTo>
                <a:lnTo>
                  <a:pt x="648818" y="54990"/>
                </a:lnTo>
                <a:lnTo>
                  <a:pt x="653048" y="54990"/>
                </a:lnTo>
                <a:lnTo>
                  <a:pt x="702574" y="42476"/>
                </a:lnTo>
                <a:lnTo>
                  <a:pt x="727800" y="36549"/>
                </a:lnTo>
                <a:lnTo>
                  <a:pt x="753158" y="31020"/>
                </a:lnTo>
                <a:lnTo>
                  <a:pt x="757388" y="29610"/>
                </a:lnTo>
                <a:lnTo>
                  <a:pt x="761618" y="32430"/>
                </a:lnTo>
                <a:lnTo>
                  <a:pt x="763028" y="38070"/>
                </a:lnTo>
                <a:lnTo>
                  <a:pt x="764438" y="42300"/>
                </a:lnTo>
                <a:lnTo>
                  <a:pt x="761618" y="46530"/>
                </a:lnTo>
                <a:lnTo>
                  <a:pt x="755978" y="47940"/>
                </a:lnTo>
                <a:lnTo>
                  <a:pt x="730840" y="53271"/>
                </a:lnTo>
                <a:lnTo>
                  <a:pt x="706099" y="58867"/>
                </a:lnTo>
                <a:lnTo>
                  <a:pt x="681622" y="64992"/>
                </a:lnTo>
                <a:lnTo>
                  <a:pt x="657278" y="71910"/>
                </a:lnTo>
                <a:close/>
              </a:path>
              <a:path w="2641600" h="2252979">
                <a:moveTo>
                  <a:pt x="1372151" y="46530"/>
                </a:moveTo>
                <a:lnTo>
                  <a:pt x="1366511" y="46530"/>
                </a:lnTo>
                <a:lnTo>
                  <a:pt x="1341153" y="41705"/>
                </a:lnTo>
                <a:lnTo>
                  <a:pt x="1266401" y="29610"/>
                </a:lnTo>
                <a:lnTo>
                  <a:pt x="1262170" y="29610"/>
                </a:lnTo>
                <a:lnTo>
                  <a:pt x="1257940" y="25380"/>
                </a:lnTo>
                <a:lnTo>
                  <a:pt x="1259262" y="20092"/>
                </a:lnTo>
                <a:lnTo>
                  <a:pt x="1259350" y="15510"/>
                </a:lnTo>
                <a:lnTo>
                  <a:pt x="1263581" y="11280"/>
                </a:lnTo>
                <a:lnTo>
                  <a:pt x="1269220" y="12690"/>
                </a:lnTo>
                <a:lnTo>
                  <a:pt x="1294601" y="16126"/>
                </a:lnTo>
                <a:lnTo>
                  <a:pt x="1345361" y="24586"/>
                </a:lnTo>
                <a:lnTo>
                  <a:pt x="1377791" y="35250"/>
                </a:lnTo>
                <a:lnTo>
                  <a:pt x="1377791" y="39480"/>
                </a:lnTo>
                <a:lnTo>
                  <a:pt x="1374971" y="43710"/>
                </a:lnTo>
                <a:lnTo>
                  <a:pt x="1372151" y="46530"/>
                </a:lnTo>
                <a:close/>
              </a:path>
              <a:path w="2641600" h="2252979">
                <a:moveTo>
                  <a:pt x="857499" y="31020"/>
                </a:moveTo>
                <a:lnTo>
                  <a:pt x="853269" y="31020"/>
                </a:lnTo>
                <a:lnTo>
                  <a:pt x="849039" y="28200"/>
                </a:lnTo>
                <a:lnTo>
                  <a:pt x="849039" y="19740"/>
                </a:lnTo>
                <a:lnTo>
                  <a:pt x="851859" y="15510"/>
                </a:lnTo>
                <a:lnTo>
                  <a:pt x="907554" y="8107"/>
                </a:lnTo>
                <a:lnTo>
                  <a:pt x="959019" y="4229"/>
                </a:lnTo>
                <a:lnTo>
                  <a:pt x="963249" y="4229"/>
                </a:lnTo>
                <a:lnTo>
                  <a:pt x="967479" y="7050"/>
                </a:lnTo>
                <a:lnTo>
                  <a:pt x="967479" y="16920"/>
                </a:lnTo>
                <a:lnTo>
                  <a:pt x="964659" y="21150"/>
                </a:lnTo>
                <a:lnTo>
                  <a:pt x="959019" y="21150"/>
                </a:lnTo>
                <a:lnTo>
                  <a:pt x="934432" y="22692"/>
                </a:lnTo>
                <a:lnTo>
                  <a:pt x="909316" y="25027"/>
                </a:lnTo>
                <a:lnTo>
                  <a:pt x="857499" y="31020"/>
                </a:lnTo>
                <a:close/>
              </a:path>
              <a:path w="2641600" h="2252979">
                <a:moveTo>
                  <a:pt x="1169110" y="19740"/>
                </a:moveTo>
                <a:lnTo>
                  <a:pt x="1164880" y="19740"/>
                </a:lnTo>
                <a:lnTo>
                  <a:pt x="1114825" y="17801"/>
                </a:lnTo>
                <a:lnTo>
                  <a:pt x="1089929" y="17162"/>
                </a:lnTo>
                <a:lnTo>
                  <a:pt x="1064770" y="16920"/>
                </a:lnTo>
                <a:lnTo>
                  <a:pt x="1057719" y="16920"/>
                </a:lnTo>
                <a:lnTo>
                  <a:pt x="1053490" y="12690"/>
                </a:lnTo>
                <a:lnTo>
                  <a:pt x="1053490" y="4229"/>
                </a:lnTo>
                <a:lnTo>
                  <a:pt x="1057720" y="0"/>
                </a:lnTo>
                <a:lnTo>
                  <a:pt x="1064772" y="0"/>
                </a:lnTo>
                <a:lnTo>
                  <a:pt x="1090128" y="242"/>
                </a:lnTo>
                <a:lnTo>
                  <a:pt x="1115354" y="881"/>
                </a:lnTo>
                <a:lnTo>
                  <a:pt x="1164880" y="2819"/>
                </a:lnTo>
                <a:lnTo>
                  <a:pt x="1169110" y="2819"/>
                </a:lnTo>
                <a:lnTo>
                  <a:pt x="1173340" y="7050"/>
                </a:lnTo>
                <a:lnTo>
                  <a:pt x="1173340" y="16920"/>
                </a:lnTo>
                <a:lnTo>
                  <a:pt x="1169110" y="19740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6005" y="2023308"/>
            <a:ext cx="15735989" cy="303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DDCF6-4D24-407B-8F37-878E18EF75C4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FFB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2FA2-3A7B-46F9-9FA7-908EFF821CDF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068445" cy="7159625"/>
          </a:xfrm>
          <a:custGeom>
            <a:avLst/>
            <a:gdLst/>
            <a:ahLst/>
            <a:cxnLst/>
            <a:rect l="l" t="t" r="r" b="b"/>
            <a:pathLst>
              <a:path w="4068445" h="7159625">
                <a:moveTo>
                  <a:pt x="0" y="0"/>
                </a:moveTo>
                <a:lnTo>
                  <a:pt x="1417924" y="0"/>
                </a:lnTo>
                <a:lnTo>
                  <a:pt x="4067946" y="2153458"/>
                </a:lnTo>
                <a:lnTo>
                  <a:pt x="0" y="7159429"/>
                </a:lnTo>
                <a:lnTo>
                  <a:pt x="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559810" cy="6586855"/>
          </a:xfrm>
          <a:custGeom>
            <a:avLst/>
            <a:gdLst/>
            <a:ahLst/>
            <a:cxnLst/>
            <a:rect l="l" t="t" r="r" b="b"/>
            <a:pathLst>
              <a:path w="3559810" h="6586855">
                <a:moveTo>
                  <a:pt x="30493" y="6548984"/>
                </a:moveTo>
                <a:lnTo>
                  <a:pt x="0" y="6586509"/>
                </a:lnTo>
                <a:lnTo>
                  <a:pt x="0" y="6548984"/>
                </a:lnTo>
                <a:lnTo>
                  <a:pt x="30493" y="6548984"/>
                </a:lnTo>
                <a:close/>
              </a:path>
              <a:path w="3559810" h="6586855">
                <a:moveTo>
                  <a:pt x="3559663" y="2206025"/>
                </a:moveTo>
                <a:lnTo>
                  <a:pt x="30493" y="6548984"/>
                </a:lnTo>
                <a:lnTo>
                  <a:pt x="0" y="6548984"/>
                </a:lnTo>
                <a:lnTo>
                  <a:pt x="0" y="6293180"/>
                </a:lnTo>
                <a:lnTo>
                  <a:pt x="3296956" y="2235981"/>
                </a:lnTo>
                <a:lnTo>
                  <a:pt x="545382" y="0"/>
                </a:lnTo>
                <a:lnTo>
                  <a:pt x="844952" y="0"/>
                </a:lnTo>
                <a:lnTo>
                  <a:pt x="3559663" y="2206025"/>
                </a:lnTo>
                <a:close/>
              </a:path>
              <a:path w="3559810" h="6586855">
                <a:moveTo>
                  <a:pt x="545382" y="0"/>
                </a:moveTo>
                <a:lnTo>
                  <a:pt x="3296956" y="2235981"/>
                </a:lnTo>
                <a:lnTo>
                  <a:pt x="545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159614"/>
            <a:ext cx="4718685" cy="5127625"/>
          </a:xfrm>
          <a:custGeom>
            <a:avLst/>
            <a:gdLst/>
            <a:ahLst/>
            <a:cxnLst/>
            <a:rect l="l" t="t" r="r" b="b"/>
            <a:pathLst>
              <a:path w="4718685" h="5127625">
                <a:moveTo>
                  <a:pt x="0" y="827843"/>
                </a:moveTo>
                <a:lnTo>
                  <a:pt x="672721" y="0"/>
                </a:lnTo>
                <a:lnTo>
                  <a:pt x="4718631" y="3287783"/>
                </a:lnTo>
                <a:lnTo>
                  <a:pt x="3223736" y="5127385"/>
                </a:lnTo>
                <a:lnTo>
                  <a:pt x="0" y="5127385"/>
                </a:lnTo>
                <a:lnTo>
                  <a:pt x="0" y="827843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557844"/>
            <a:ext cx="4320540" cy="4729480"/>
          </a:xfrm>
          <a:custGeom>
            <a:avLst/>
            <a:gdLst/>
            <a:ahLst/>
            <a:cxnLst/>
            <a:rect l="l" t="t" r="r" b="b"/>
            <a:pathLst>
              <a:path w="4320540" h="4729480">
                <a:moveTo>
                  <a:pt x="970134" y="208215"/>
                </a:moveTo>
                <a:lnTo>
                  <a:pt x="4320354" y="2930667"/>
                </a:lnTo>
                <a:lnTo>
                  <a:pt x="2858869" y="4729154"/>
                </a:lnTo>
                <a:lnTo>
                  <a:pt x="2672118" y="4729154"/>
                </a:lnTo>
                <a:lnTo>
                  <a:pt x="4114531" y="2954136"/>
                </a:lnTo>
                <a:lnTo>
                  <a:pt x="735431" y="208215"/>
                </a:lnTo>
                <a:lnTo>
                  <a:pt x="970134" y="208215"/>
                </a:lnTo>
                <a:close/>
              </a:path>
              <a:path w="4320540" h="4729480">
                <a:moveTo>
                  <a:pt x="713906" y="0"/>
                </a:moveTo>
                <a:lnTo>
                  <a:pt x="970134" y="208215"/>
                </a:lnTo>
                <a:lnTo>
                  <a:pt x="735431" y="208215"/>
                </a:lnTo>
                <a:lnTo>
                  <a:pt x="0" y="1113229"/>
                </a:lnTo>
                <a:lnTo>
                  <a:pt x="0" y="878525"/>
                </a:lnTo>
                <a:lnTo>
                  <a:pt x="713906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3321869"/>
            <a:ext cx="3703954" cy="6965315"/>
          </a:xfrm>
          <a:custGeom>
            <a:avLst/>
            <a:gdLst/>
            <a:ahLst/>
            <a:cxnLst/>
            <a:rect l="l" t="t" r="r" b="b"/>
            <a:pathLst>
              <a:path w="3703954" h="6965315">
                <a:moveTo>
                  <a:pt x="0" y="0"/>
                </a:moveTo>
                <a:lnTo>
                  <a:pt x="3703539" y="3009565"/>
                </a:lnTo>
                <a:lnTo>
                  <a:pt x="489172" y="6965129"/>
                </a:lnTo>
                <a:lnTo>
                  <a:pt x="0" y="69651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421620"/>
            <a:ext cx="3594735" cy="6865620"/>
          </a:xfrm>
          <a:custGeom>
            <a:avLst/>
            <a:gdLst/>
            <a:ahLst/>
            <a:cxnLst/>
            <a:rect l="l" t="t" r="r" b="b"/>
            <a:pathLst>
              <a:path w="3594735" h="6865620">
                <a:moveTo>
                  <a:pt x="0" y="0"/>
                </a:moveTo>
                <a:lnTo>
                  <a:pt x="3594639" y="2921072"/>
                </a:lnTo>
                <a:lnTo>
                  <a:pt x="389421" y="6865379"/>
                </a:lnTo>
                <a:lnTo>
                  <a:pt x="0" y="6865379"/>
                </a:lnTo>
                <a:lnTo>
                  <a:pt x="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9335"/>
            <a:ext cx="3160395" cy="6457950"/>
          </a:xfrm>
          <a:custGeom>
            <a:avLst/>
            <a:gdLst/>
            <a:ahLst/>
            <a:cxnLst/>
            <a:rect l="l" t="t" r="r" b="b"/>
            <a:pathLst>
              <a:path w="3160395" h="6457950">
                <a:moveTo>
                  <a:pt x="145220" y="6278626"/>
                </a:moveTo>
                <a:lnTo>
                  <a:pt x="0" y="6457333"/>
                </a:lnTo>
                <a:lnTo>
                  <a:pt x="0" y="6278626"/>
                </a:lnTo>
                <a:lnTo>
                  <a:pt x="145220" y="6278626"/>
                </a:lnTo>
                <a:close/>
              </a:path>
              <a:path w="3160395" h="6457950">
                <a:moveTo>
                  <a:pt x="3160390" y="2568192"/>
                </a:moveTo>
                <a:lnTo>
                  <a:pt x="145220" y="6278626"/>
                </a:lnTo>
                <a:lnTo>
                  <a:pt x="0" y="6278626"/>
                </a:lnTo>
                <a:lnTo>
                  <a:pt x="0" y="6206725"/>
                </a:lnTo>
                <a:lnTo>
                  <a:pt x="2935944" y="2593784"/>
                </a:lnTo>
                <a:lnTo>
                  <a:pt x="0" y="207980"/>
                </a:lnTo>
                <a:lnTo>
                  <a:pt x="0" y="0"/>
                </a:lnTo>
                <a:lnTo>
                  <a:pt x="3160390" y="2568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123761" y="2346343"/>
            <a:ext cx="3143885" cy="0"/>
          </a:xfrm>
          <a:custGeom>
            <a:avLst/>
            <a:gdLst/>
            <a:ahLst/>
            <a:cxnLst/>
            <a:rect l="l" t="t" r="r" b="b"/>
            <a:pathLst>
              <a:path w="3143884">
                <a:moveTo>
                  <a:pt x="0" y="0"/>
                </a:moveTo>
                <a:lnTo>
                  <a:pt x="3143346" y="0"/>
                </a:lnTo>
              </a:path>
            </a:pathLst>
          </a:custGeom>
          <a:ln w="47624">
            <a:solidFill>
              <a:srgbClr val="0026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2758811" y="4121686"/>
            <a:ext cx="1753235" cy="0"/>
          </a:xfrm>
          <a:custGeom>
            <a:avLst/>
            <a:gdLst/>
            <a:ahLst/>
            <a:cxnLst/>
            <a:rect l="l" t="t" r="r" b="b"/>
            <a:pathLst>
              <a:path w="1753234">
                <a:moveTo>
                  <a:pt x="0" y="0"/>
                </a:moveTo>
                <a:lnTo>
                  <a:pt x="1752772" y="0"/>
                </a:lnTo>
              </a:path>
            </a:pathLst>
          </a:custGeom>
          <a:ln w="47624">
            <a:solidFill>
              <a:srgbClr val="FFB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191776" y="7119404"/>
            <a:ext cx="2762885" cy="0"/>
          </a:xfrm>
          <a:custGeom>
            <a:avLst/>
            <a:gdLst/>
            <a:ahLst/>
            <a:cxnLst/>
            <a:rect l="l" t="t" r="r" b="b"/>
            <a:pathLst>
              <a:path w="2762884">
                <a:moveTo>
                  <a:pt x="0" y="0"/>
                </a:moveTo>
                <a:lnTo>
                  <a:pt x="2762434" y="0"/>
                </a:lnTo>
              </a:path>
            </a:pathLst>
          </a:custGeom>
          <a:ln w="47624">
            <a:solidFill>
              <a:srgbClr val="FFB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2758904" y="7119404"/>
            <a:ext cx="1885950" cy="0"/>
          </a:xfrm>
          <a:custGeom>
            <a:avLst/>
            <a:gdLst/>
            <a:ahLst/>
            <a:cxnLst/>
            <a:rect l="l" t="t" r="r" b="b"/>
            <a:pathLst>
              <a:path w="1885950">
                <a:moveTo>
                  <a:pt x="0" y="0"/>
                </a:moveTo>
                <a:lnTo>
                  <a:pt x="1885955" y="0"/>
                </a:lnTo>
              </a:path>
            </a:pathLst>
          </a:custGeom>
          <a:ln w="47624">
            <a:solidFill>
              <a:srgbClr val="FFB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FFB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94EF9-DC08-4CD6-A7EF-86494CD899A6}" type="datetime1">
              <a:rPr lang="en-US" smtClean="0"/>
              <a:t>12/24/2022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rgbClr val="FFB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CC45-A8A1-4282-921B-FD5C0F72CE76}" type="datetime1">
              <a:rPr lang="en-US" smtClean="0"/>
              <a:t>12/24/2022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77EF-6804-4CC9-AA6A-0E26A274CA0D}" type="datetime1">
              <a:rPr lang="en-US" smtClean="0"/>
              <a:t>12/24/2022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0591" y="841686"/>
            <a:ext cx="13486817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rgbClr val="FFB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7725" y="4020383"/>
            <a:ext cx="9632548" cy="255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CEBE7-3C87-4C44-97A4-4DF42E00B9DC}" type="datetime1">
              <a:rPr lang="en-US" smtClean="0"/>
              <a:t>12/24/2022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3009900"/>
            <a:ext cx="11601795" cy="30784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5"/>
              </a:spcBef>
            </a:pPr>
            <a:r>
              <a:rPr lang="fr-FR" sz="9950" b="1" spc="490" dirty="0" smtClean="0">
                <a:solidFill>
                  <a:srgbClr val="FFB000"/>
                </a:solidFill>
                <a:latin typeface="Trebuchet MS"/>
                <a:cs typeface="Trebuchet MS"/>
              </a:rPr>
              <a:t>Machine </a:t>
            </a:r>
            <a:r>
              <a:rPr lang="fr-FR" sz="9950" b="1" spc="490" dirty="0">
                <a:solidFill>
                  <a:srgbClr val="FFB000"/>
                </a:solidFill>
                <a:latin typeface="Trebuchet MS"/>
                <a:cs typeface="Trebuchet MS"/>
              </a:rPr>
              <a:t>L</a:t>
            </a:r>
            <a:r>
              <a:rPr lang="fr-FR" sz="9950" b="1" spc="490" dirty="0" smtClean="0">
                <a:solidFill>
                  <a:srgbClr val="FFB000"/>
                </a:solidFill>
                <a:latin typeface="Trebuchet MS"/>
                <a:cs typeface="Trebuchet MS"/>
              </a:rPr>
              <a:t>earning avec </a:t>
            </a:r>
            <a:r>
              <a:rPr lang="fr-FR" sz="9950" b="1" spc="490" dirty="0" err="1" smtClean="0">
                <a:solidFill>
                  <a:srgbClr val="FFB000"/>
                </a:solidFill>
                <a:latin typeface="Trebuchet MS"/>
                <a:cs typeface="Trebuchet MS"/>
              </a:rPr>
              <a:t>Spark</a:t>
            </a:r>
            <a:endParaRPr sz="9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6667500"/>
            <a:ext cx="9497060" cy="11509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2400" b="1" spc="100" dirty="0" smtClean="0">
                <a:latin typeface="Lucida Sans Unicode"/>
                <a:cs typeface="Lucida Sans Unicode"/>
              </a:rPr>
              <a:t>Réalisé par:</a:t>
            </a:r>
          </a:p>
          <a:p>
            <a:pPr marL="355600" indent="-34290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fr-FR" sz="2400" spc="100" dirty="0" smtClean="0">
                <a:latin typeface="Lucida Sans Unicode"/>
                <a:cs typeface="Lucida Sans Unicode"/>
              </a:rPr>
              <a:t>ZOHARI </a:t>
            </a:r>
            <a:r>
              <a:rPr lang="fr-FR" sz="2400" spc="100" dirty="0" err="1" smtClean="0">
                <a:latin typeface="Lucida Sans Unicode"/>
                <a:cs typeface="Lucida Sans Unicode"/>
              </a:rPr>
              <a:t>Rkia</a:t>
            </a:r>
            <a:endParaRPr lang="fr-FR" sz="2400" spc="100" dirty="0" smtClean="0">
              <a:latin typeface="Lucida Sans Unicode"/>
              <a:cs typeface="Lucida Sans Unicode"/>
            </a:endParaRPr>
          </a:p>
          <a:p>
            <a:pPr marL="355600" indent="-34290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fr-FR" sz="2400" spc="100" dirty="0" smtClean="0">
                <a:latin typeface="Lucida Sans Unicode"/>
                <a:cs typeface="Lucida Sans Unicode"/>
              </a:rPr>
              <a:t>BOUISSKRANE Hasna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6477000" y="9715500"/>
            <a:ext cx="949706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2000" spc="100" dirty="0" smtClean="0">
                <a:latin typeface="Lucida Sans Unicode"/>
                <a:cs typeface="Lucida Sans Unicode"/>
              </a:rPr>
              <a:t>Année universitaire: 2022-2023</a:t>
            </a:r>
            <a:endParaRPr sz="2000" dirty="0">
              <a:latin typeface="Lucida Sans Unicode"/>
              <a:cs typeface="Lucida Sans Unicod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51979"/>
            <a:ext cx="4968240" cy="15863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513622"/>
            <a:ext cx="133858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450" dirty="0" err="1" smtClean="0"/>
              <a:t>Spark</a:t>
            </a:r>
            <a:r>
              <a:rPr lang="fr-FR" spc="-450" dirty="0"/>
              <a:t> </a:t>
            </a:r>
            <a:r>
              <a:rPr lang="fr-FR" spc="-450" dirty="0" smtClean="0"/>
              <a:t>et machine </a:t>
            </a:r>
            <a:r>
              <a:rPr lang="fr-FR" spc="-450" dirty="0" err="1" smtClean="0"/>
              <a:t>learning</a:t>
            </a:r>
            <a:endParaRPr spc="105" dirty="0"/>
          </a:p>
        </p:txBody>
      </p:sp>
      <p:sp>
        <p:nvSpPr>
          <p:cNvPr id="10" name="object 10"/>
          <p:cNvSpPr txBox="1"/>
          <p:nvPr/>
        </p:nvSpPr>
        <p:spPr>
          <a:xfrm>
            <a:off x="1016000" y="3779039"/>
            <a:ext cx="133858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algn="just">
              <a:lnSpc>
                <a:spcPct val="100000"/>
              </a:lnSpc>
              <a:spcBef>
                <a:spcPts val="100"/>
              </a:spcBef>
            </a:pPr>
            <a:r>
              <a:rPr lang="fr-FR" sz="3200" dirty="0"/>
              <a:t>Apache </a:t>
            </a:r>
            <a:r>
              <a:rPr lang="fr-FR" sz="3200" dirty="0" err="1"/>
              <a:t>Spark</a:t>
            </a:r>
            <a:r>
              <a:rPr lang="fr-FR" sz="3200" dirty="0"/>
              <a:t> est un </a:t>
            </a:r>
            <a:r>
              <a:rPr lang="fr-FR" sz="3200" dirty="0" err="1"/>
              <a:t>framework</a:t>
            </a:r>
            <a:r>
              <a:rPr lang="fr-FR" sz="3200" dirty="0"/>
              <a:t> open-source utilisé en machine </a:t>
            </a:r>
            <a:r>
              <a:rPr lang="fr-FR" sz="3200" dirty="0" err="1"/>
              <a:t>learning</a:t>
            </a:r>
            <a:r>
              <a:rPr lang="fr-FR" sz="3200" dirty="0"/>
              <a:t> pour le traitement du </a:t>
            </a:r>
            <a:r>
              <a:rPr lang="fr-FR" sz="3200" dirty="0" err="1"/>
              <a:t>big</a:t>
            </a:r>
            <a:r>
              <a:rPr lang="fr-FR" sz="3200" dirty="0"/>
              <a:t> </a:t>
            </a:r>
            <a:r>
              <a:rPr lang="fr-FR" sz="3200" dirty="0" smtClean="0"/>
              <a:t>data.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922211" y="0"/>
            <a:ext cx="2366010" cy="4184650"/>
            <a:chOff x="15922211" y="0"/>
            <a:chExt cx="2366010" cy="4184650"/>
          </a:xfrm>
        </p:grpSpPr>
        <p:sp>
          <p:nvSpPr>
            <p:cNvPr id="20" name="object 20"/>
            <p:cNvSpPr/>
            <p:nvPr/>
          </p:nvSpPr>
          <p:spPr>
            <a:xfrm>
              <a:off x="15922211" y="0"/>
              <a:ext cx="2366010" cy="4184650"/>
            </a:xfrm>
            <a:custGeom>
              <a:avLst/>
              <a:gdLst/>
              <a:ahLst/>
              <a:cxnLst/>
              <a:rect l="l" t="t" r="r" b="b"/>
              <a:pathLst>
                <a:path w="2366009" h="4184650">
                  <a:moveTo>
                    <a:pt x="2365789" y="4184287"/>
                  </a:moveTo>
                  <a:lnTo>
                    <a:pt x="0" y="2520029"/>
                  </a:lnTo>
                  <a:lnTo>
                    <a:pt x="1772760" y="0"/>
                  </a:lnTo>
                  <a:lnTo>
                    <a:pt x="2365789" y="0"/>
                  </a:lnTo>
                  <a:lnTo>
                    <a:pt x="2365789" y="4184287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207146" y="0"/>
              <a:ext cx="2080895" cy="3934460"/>
            </a:xfrm>
            <a:custGeom>
              <a:avLst/>
              <a:gdLst/>
              <a:ahLst/>
              <a:cxnLst/>
              <a:rect l="l" t="t" r="r" b="b"/>
              <a:pathLst>
                <a:path w="2080894" h="3934460">
                  <a:moveTo>
                    <a:pt x="0" y="2470475"/>
                  </a:moveTo>
                  <a:lnTo>
                    <a:pt x="1737901" y="0"/>
                  </a:lnTo>
                  <a:lnTo>
                    <a:pt x="1865903" y="0"/>
                  </a:lnTo>
                  <a:lnTo>
                    <a:pt x="147144" y="2443262"/>
                  </a:lnTo>
                  <a:lnTo>
                    <a:pt x="2080853" y="3803565"/>
                  </a:lnTo>
                  <a:lnTo>
                    <a:pt x="2080853" y="3934290"/>
                  </a:lnTo>
                  <a:lnTo>
                    <a:pt x="0" y="2470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40826" y="0"/>
              <a:ext cx="1466215" cy="690245"/>
            </a:xfrm>
            <a:custGeom>
              <a:avLst/>
              <a:gdLst/>
              <a:ahLst/>
              <a:cxnLst/>
              <a:rect l="l" t="t" r="r" b="b"/>
              <a:pathLst>
                <a:path w="1466215" h="690245">
                  <a:moveTo>
                    <a:pt x="1465597" y="0"/>
                  </a:moveTo>
                  <a:lnTo>
                    <a:pt x="980419" y="689694"/>
                  </a:lnTo>
                  <a:lnTo>
                    <a:pt x="0" y="0"/>
                  </a:lnTo>
                  <a:lnTo>
                    <a:pt x="1465597" y="0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19228" y="0"/>
              <a:ext cx="991869" cy="466725"/>
            </a:xfrm>
            <a:custGeom>
              <a:avLst/>
              <a:gdLst/>
              <a:ahLst/>
              <a:cxnLst/>
              <a:rect l="l" t="t" r="r" b="b"/>
              <a:pathLst>
                <a:path w="991869" h="466725">
                  <a:moveTo>
                    <a:pt x="642815" y="349781"/>
                  </a:moveTo>
                  <a:lnTo>
                    <a:pt x="888875" y="0"/>
                  </a:lnTo>
                  <a:lnTo>
                    <a:pt x="991294" y="0"/>
                  </a:lnTo>
                  <a:lnTo>
                    <a:pt x="745234" y="349781"/>
                  </a:lnTo>
                  <a:lnTo>
                    <a:pt x="642815" y="349781"/>
                  </a:lnTo>
                  <a:close/>
                </a:path>
                <a:path w="991869" h="466725">
                  <a:moveTo>
                    <a:pt x="0" y="0"/>
                  </a:moveTo>
                  <a:lnTo>
                    <a:pt x="145591" y="0"/>
                  </a:lnTo>
                  <a:lnTo>
                    <a:pt x="642815" y="349781"/>
                  </a:lnTo>
                  <a:lnTo>
                    <a:pt x="745234" y="349781"/>
                  </a:lnTo>
                  <a:lnTo>
                    <a:pt x="663132" y="466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64101" y="0"/>
              <a:ext cx="2324100" cy="1781810"/>
            </a:xfrm>
            <a:custGeom>
              <a:avLst/>
              <a:gdLst/>
              <a:ahLst/>
              <a:cxnLst/>
              <a:rect l="l" t="t" r="r" b="b"/>
              <a:pathLst>
                <a:path w="2324100" h="1781810">
                  <a:moveTo>
                    <a:pt x="2323899" y="1781747"/>
                  </a:moveTo>
                  <a:lnTo>
                    <a:pt x="0" y="146957"/>
                  </a:lnTo>
                  <a:lnTo>
                    <a:pt x="103379" y="0"/>
                  </a:lnTo>
                  <a:lnTo>
                    <a:pt x="2323899" y="0"/>
                  </a:lnTo>
                  <a:lnTo>
                    <a:pt x="2323899" y="1781747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25141" y="0"/>
              <a:ext cx="2263140" cy="1728470"/>
            </a:xfrm>
            <a:custGeom>
              <a:avLst/>
              <a:gdLst/>
              <a:ahLst/>
              <a:cxnLst/>
              <a:rect l="l" t="t" r="r" b="b"/>
              <a:pathLst>
                <a:path w="2263140" h="1728470">
                  <a:moveTo>
                    <a:pt x="2262858" y="1728180"/>
                  </a:moveTo>
                  <a:lnTo>
                    <a:pt x="0" y="136331"/>
                  </a:lnTo>
                  <a:lnTo>
                    <a:pt x="95904" y="0"/>
                  </a:lnTo>
                  <a:lnTo>
                    <a:pt x="2262858" y="0"/>
                  </a:lnTo>
                  <a:lnTo>
                    <a:pt x="2262858" y="172818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68586" y="0"/>
              <a:ext cx="2019935" cy="1515110"/>
            </a:xfrm>
            <a:custGeom>
              <a:avLst/>
              <a:gdLst/>
              <a:ahLst/>
              <a:cxnLst/>
              <a:rect l="l" t="t" r="r" b="b"/>
              <a:pathLst>
                <a:path w="2019934" h="1515110">
                  <a:moveTo>
                    <a:pt x="2019415" y="1514569"/>
                  </a:moveTo>
                  <a:lnTo>
                    <a:pt x="0" y="93974"/>
                  </a:lnTo>
                  <a:lnTo>
                    <a:pt x="66107" y="0"/>
                  </a:lnTo>
                  <a:lnTo>
                    <a:pt x="175467" y="0"/>
                  </a:lnTo>
                  <a:lnTo>
                    <a:pt x="125714" y="70724"/>
                  </a:lnTo>
                  <a:lnTo>
                    <a:pt x="2019415" y="1402883"/>
                  </a:lnTo>
                  <a:lnTo>
                    <a:pt x="2019415" y="1514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6119760" y="7628227"/>
            <a:ext cx="2168525" cy="2659380"/>
            <a:chOff x="16119760" y="7628227"/>
            <a:chExt cx="2168525" cy="2659380"/>
          </a:xfrm>
        </p:grpSpPr>
        <p:sp>
          <p:nvSpPr>
            <p:cNvPr id="28" name="object 28"/>
            <p:cNvSpPr/>
            <p:nvPr/>
          </p:nvSpPr>
          <p:spPr>
            <a:xfrm>
              <a:off x="16119760" y="8807195"/>
              <a:ext cx="2168525" cy="1480185"/>
            </a:xfrm>
            <a:custGeom>
              <a:avLst/>
              <a:gdLst/>
              <a:ahLst/>
              <a:cxnLst/>
              <a:rect l="l" t="t" r="r" b="b"/>
              <a:pathLst>
                <a:path w="2168525" h="1480184">
                  <a:moveTo>
                    <a:pt x="2168239" y="1479803"/>
                  </a:moveTo>
                  <a:lnTo>
                    <a:pt x="101199" y="1479803"/>
                  </a:lnTo>
                  <a:lnTo>
                    <a:pt x="0" y="1312640"/>
                  </a:lnTo>
                  <a:lnTo>
                    <a:pt x="2039767" y="77776"/>
                  </a:lnTo>
                  <a:lnTo>
                    <a:pt x="2168239" y="0"/>
                  </a:lnTo>
                  <a:lnTo>
                    <a:pt x="2168239" y="1479803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332488" y="8988314"/>
              <a:ext cx="1955800" cy="1299210"/>
            </a:xfrm>
            <a:custGeom>
              <a:avLst/>
              <a:gdLst/>
              <a:ahLst/>
              <a:cxnLst/>
              <a:rect l="l" t="t" r="r" b="b"/>
              <a:pathLst>
                <a:path w="1955800" h="1299209">
                  <a:moveTo>
                    <a:pt x="69517" y="1298685"/>
                  </a:moveTo>
                  <a:lnTo>
                    <a:pt x="0" y="1183856"/>
                  </a:lnTo>
                  <a:lnTo>
                    <a:pt x="1955510" y="0"/>
                  </a:lnTo>
                  <a:lnTo>
                    <a:pt x="1955510" y="92722"/>
                  </a:lnTo>
                  <a:lnTo>
                    <a:pt x="110375" y="1209757"/>
                  </a:lnTo>
                  <a:lnTo>
                    <a:pt x="164212" y="1298685"/>
                  </a:lnTo>
                  <a:lnTo>
                    <a:pt x="69517" y="1298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71093" y="7628227"/>
              <a:ext cx="1417320" cy="2659380"/>
            </a:xfrm>
            <a:custGeom>
              <a:avLst/>
              <a:gdLst/>
              <a:ahLst/>
              <a:cxnLst/>
              <a:rect l="l" t="t" r="r" b="b"/>
              <a:pathLst>
                <a:path w="1417319" h="2659379">
                  <a:moveTo>
                    <a:pt x="1416906" y="2658771"/>
                  </a:moveTo>
                  <a:lnTo>
                    <a:pt x="1090306" y="2658771"/>
                  </a:lnTo>
                  <a:lnTo>
                    <a:pt x="0" y="857787"/>
                  </a:lnTo>
                  <a:lnTo>
                    <a:pt x="1416906" y="0"/>
                  </a:lnTo>
                  <a:lnTo>
                    <a:pt x="1416906" y="2658771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916679" y="7667030"/>
              <a:ext cx="1371600" cy="2620010"/>
            </a:xfrm>
            <a:custGeom>
              <a:avLst/>
              <a:gdLst/>
              <a:ahLst/>
              <a:cxnLst/>
              <a:rect l="l" t="t" r="r" b="b"/>
              <a:pathLst>
                <a:path w="1371600" h="2620009">
                  <a:moveTo>
                    <a:pt x="1371320" y="2619969"/>
                  </a:moveTo>
                  <a:lnTo>
                    <a:pt x="1083523" y="2619969"/>
                  </a:lnTo>
                  <a:lnTo>
                    <a:pt x="0" y="830190"/>
                  </a:lnTo>
                  <a:lnTo>
                    <a:pt x="1371320" y="0"/>
                  </a:lnTo>
                  <a:lnTo>
                    <a:pt x="1371320" y="2619969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98378" y="7821790"/>
              <a:ext cx="1189990" cy="2465705"/>
            </a:xfrm>
            <a:custGeom>
              <a:avLst/>
              <a:gdLst/>
              <a:ahLst/>
              <a:cxnLst/>
              <a:rect l="l" t="t" r="r" b="b"/>
              <a:pathLst>
                <a:path w="1189990" h="2465704">
                  <a:moveTo>
                    <a:pt x="0" y="720190"/>
                  </a:moveTo>
                  <a:lnTo>
                    <a:pt x="1189621" y="0"/>
                  </a:lnTo>
                  <a:lnTo>
                    <a:pt x="1189621" y="79217"/>
                  </a:lnTo>
                  <a:lnTo>
                    <a:pt x="94300" y="742319"/>
                  </a:lnTo>
                  <a:lnTo>
                    <a:pt x="1137328" y="2465208"/>
                  </a:lnTo>
                  <a:lnTo>
                    <a:pt x="1056424" y="2465208"/>
                  </a:lnTo>
                  <a:lnTo>
                    <a:pt x="0" y="720190"/>
                  </a:lnTo>
                  <a:close/>
                </a:path>
                <a:path w="1189990" h="2465704">
                  <a:moveTo>
                    <a:pt x="1137328" y="2465208"/>
                  </a:moveTo>
                  <a:lnTo>
                    <a:pt x="94300" y="742319"/>
                  </a:lnTo>
                  <a:lnTo>
                    <a:pt x="1137328" y="2465208"/>
                  </a:lnTo>
                  <a:close/>
                </a:path>
                <a:path w="1189990" h="2465704">
                  <a:moveTo>
                    <a:pt x="1179582" y="2465208"/>
                  </a:moveTo>
                  <a:lnTo>
                    <a:pt x="1189621" y="2459131"/>
                  </a:lnTo>
                  <a:lnTo>
                    <a:pt x="1189621" y="2465208"/>
                  </a:lnTo>
                  <a:lnTo>
                    <a:pt x="1179582" y="24652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6800255"/>
            <a:ext cx="2638425" cy="173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6702"/>
            <a:ext cx="2971800" cy="15430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715000" y="7628227"/>
            <a:ext cx="5867400" cy="38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>
          <a:xfrm>
            <a:off x="12422505" y="9290112"/>
            <a:ext cx="4206240" cy="514350"/>
          </a:xfrm>
        </p:spPr>
        <p:txBody>
          <a:bodyPr/>
          <a:lstStyle/>
          <a:p>
            <a:fld id="{B6F15528-21DE-4FAA-801E-634DDDAF4B2B}" type="slidenum">
              <a:rPr lang="fr-FR" smtClean="0"/>
              <a:t>10</a:t>
            </a:fld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513622"/>
            <a:ext cx="133858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450" dirty="0" err="1" smtClean="0"/>
              <a:t>Spark</a:t>
            </a:r>
            <a:r>
              <a:rPr lang="fr-FR" spc="-450" dirty="0"/>
              <a:t> </a:t>
            </a:r>
            <a:r>
              <a:rPr lang="fr-FR" spc="-450" dirty="0" smtClean="0"/>
              <a:t>et machine </a:t>
            </a:r>
            <a:r>
              <a:rPr lang="fr-FR" spc="-450" dirty="0" err="1" smtClean="0"/>
              <a:t>learning</a:t>
            </a:r>
            <a:endParaRPr spc="105" dirty="0"/>
          </a:p>
        </p:txBody>
      </p:sp>
      <p:grpSp>
        <p:nvGrpSpPr>
          <p:cNvPr id="19" name="object 19"/>
          <p:cNvGrpSpPr/>
          <p:nvPr/>
        </p:nvGrpSpPr>
        <p:grpSpPr>
          <a:xfrm>
            <a:off x="15922211" y="0"/>
            <a:ext cx="2366010" cy="4184650"/>
            <a:chOff x="15922211" y="0"/>
            <a:chExt cx="2366010" cy="4184650"/>
          </a:xfrm>
        </p:grpSpPr>
        <p:sp>
          <p:nvSpPr>
            <p:cNvPr id="20" name="object 20"/>
            <p:cNvSpPr/>
            <p:nvPr/>
          </p:nvSpPr>
          <p:spPr>
            <a:xfrm>
              <a:off x="15922211" y="0"/>
              <a:ext cx="2366010" cy="4184650"/>
            </a:xfrm>
            <a:custGeom>
              <a:avLst/>
              <a:gdLst/>
              <a:ahLst/>
              <a:cxnLst/>
              <a:rect l="l" t="t" r="r" b="b"/>
              <a:pathLst>
                <a:path w="2366009" h="4184650">
                  <a:moveTo>
                    <a:pt x="2365789" y="4184287"/>
                  </a:moveTo>
                  <a:lnTo>
                    <a:pt x="0" y="2520029"/>
                  </a:lnTo>
                  <a:lnTo>
                    <a:pt x="1772760" y="0"/>
                  </a:lnTo>
                  <a:lnTo>
                    <a:pt x="2365789" y="0"/>
                  </a:lnTo>
                  <a:lnTo>
                    <a:pt x="2365789" y="4184287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207146" y="0"/>
              <a:ext cx="2080895" cy="3934460"/>
            </a:xfrm>
            <a:custGeom>
              <a:avLst/>
              <a:gdLst/>
              <a:ahLst/>
              <a:cxnLst/>
              <a:rect l="l" t="t" r="r" b="b"/>
              <a:pathLst>
                <a:path w="2080894" h="3934460">
                  <a:moveTo>
                    <a:pt x="0" y="2470475"/>
                  </a:moveTo>
                  <a:lnTo>
                    <a:pt x="1737901" y="0"/>
                  </a:lnTo>
                  <a:lnTo>
                    <a:pt x="1865903" y="0"/>
                  </a:lnTo>
                  <a:lnTo>
                    <a:pt x="147144" y="2443262"/>
                  </a:lnTo>
                  <a:lnTo>
                    <a:pt x="2080853" y="3803565"/>
                  </a:lnTo>
                  <a:lnTo>
                    <a:pt x="2080853" y="3934290"/>
                  </a:lnTo>
                  <a:lnTo>
                    <a:pt x="0" y="2470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40826" y="0"/>
              <a:ext cx="1466215" cy="690245"/>
            </a:xfrm>
            <a:custGeom>
              <a:avLst/>
              <a:gdLst/>
              <a:ahLst/>
              <a:cxnLst/>
              <a:rect l="l" t="t" r="r" b="b"/>
              <a:pathLst>
                <a:path w="1466215" h="690245">
                  <a:moveTo>
                    <a:pt x="1465597" y="0"/>
                  </a:moveTo>
                  <a:lnTo>
                    <a:pt x="980419" y="689694"/>
                  </a:lnTo>
                  <a:lnTo>
                    <a:pt x="0" y="0"/>
                  </a:lnTo>
                  <a:lnTo>
                    <a:pt x="1465597" y="0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19228" y="0"/>
              <a:ext cx="991869" cy="466725"/>
            </a:xfrm>
            <a:custGeom>
              <a:avLst/>
              <a:gdLst/>
              <a:ahLst/>
              <a:cxnLst/>
              <a:rect l="l" t="t" r="r" b="b"/>
              <a:pathLst>
                <a:path w="991869" h="466725">
                  <a:moveTo>
                    <a:pt x="642815" y="349781"/>
                  </a:moveTo>
                  <a:lnTo>
                    <a:pt x="888875" y="0"/>
                  </a:lnTo>
                  <a:lnTo>
                    <a:pt x="991294" y="0"/>
                  </a:lnTo>
                  <a:lnTo>
                    <a:pt x="745234" y="349781"/>
                  </a:lnTo>
                  <a:lnTo>
                    <a:pt x="642815" y="349781"/>
                  </a:lnTo>
                  <a:close/>
                </a:path>
                <a:path w="991869" h="466725">
                  <a:moveTo>
                    <a:pt x="0" y="0"/>
                  </a:moveTo>
                  <a:lnTo>
                    <a:pt x="145591" y="0"/>
                  </a:lnTo>
                  <a:lnTo>
                    <a:pt x="642815" y="349781"/>
                  </a:lnTo>
                  <a:lnTo>
                    <a:pt x="745234" y="349781"/>
                  </a:lnTo>
                  <a:lnTo>
                    <a:pt x="663132" y="466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64101" y="0"/>
              <a:ext cx="2324100" cy="1781810"/>
            </a:xfrm>
            <a:custGeom>
              <a:avLst/>
              <a:gdLst/>
              <a:ahLst/>
              <a:cxnLst/>
              <a:rect l="l" t="t" r="r" b="b"/>
              <a:pathLst>
                <a:path w="2324100" h="1781810">
                  <a:moveTo>
                    <a:pt x="2323899" y="1781747"/>
                  </a:moveTo>
                  <a:lnTo>
                    <a:pt x="0" y="146957"/>
                  </a:lnTo>
                  <a:lnTo>
                    <a:pt x="103379" y="0"/>
                  </a:lnTo>
                  <a:lnTo>
                    <a:pt x="2323899" y="0"/>
                  </a:lnTo>
                  <a:lnTo>
                    <a:pt x="2323899" y="1781747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25141" y="0"/>
              <a:ext cx="2263140" cy="1728470"/>
            </a:xfrm>
            <a:custGeom>
              <a:avLst/>
              <a:gdLst/>
              <a:ahLst/>
              <a:cxnLst/>
              <a:rect l="l" t="t" r="r" b="b"/>
              <a:pathLst>
                <a:path w="2263140" h="1728470">
                  <a:moveTo>
                    <a:pt x="2262858" y="1728180"/>
                  </a:moveTo>
                  <a:lnTo>
                    <a:pt x="0" y="136331"/>
                  </a:lnTo>
                  <a:lnTo>
                    <a:pt x="95904" y="0"/>
                  </a:lnTo>
                  <a:lnTo>
                    <a:pt x="2262858" y="0"/>
                  </a:lnTo>
                  <a:lnTo>
                    <a:pt x="2262858" y="172818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68586" y="0"/>
              <a:ext cx="2019935" cy="1515110"/>
            </a:xfrm>
            <a:custGeom>
              <a:avLst/>
              <a:gdLst/>
              <a:ahLst/>
              <a:cxnLst/>
              <a:rect l="l" t="t" r="r" b="b"/>
              <a:pathLst>
                <a:path w="2019934" h="1515110">
                  <a:moveTo>
                    <a:pt x="2019415" y="1514569"/>
                  </a:moveTo>
                  <a:lnTo>
                    <a:pt x="0" y="93974"/>
                  </a:lnTo>
                  <a:lnTo>
                    <a:pt x="66107" y="0"/>
                  </a:lnTo>
                  <a:lnTo>
                    <a:pt x="175467" y="0"/>
                  </a:lnTo>
                  <a:lnTo>
                    <a:pt x="125714" y="70724"/>
                  </a:lnTo>
                  <a:lnTo>
                    <a:pt x="2019415" y="1402883"/>
                  </a:lnTo>
                  <a:lnTo>
                    <a:pt x="2019415" y="1514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6119760" y="7628227"/>
            <a:ext cx="2168525" cy="2659380"/>
            <a:chOff x="16119760" y="7628227"/>
            <a:chExt cx="2168525" cy="2659380"/>
          </a:xfrm>
        </p:grpSpPr>
        <p:sp>
          <p:nvSpPr>
            <p:cNvPr id="28" name="object 28"/>
            <p:cNvSpPr/>
            <p:nvPr/>
          </p:nvSpPr>
          <p:spPr>
            <a:xfrm>
              <a:off x="16119760" y="8807195"/>
              <a:ext cx="2168525" cy="1480185"/>
            </a:xfrm>
            <a:custGeom>
              <a:avLst/>
              <a:gdLst/>
              <a:ahLst/>
              <a:cxnLst/>
              <a:rect l="l" t="t" r="r" b="b"/>
              <a:pathLst>
                <a:path w="2168525" h="1480184">
                  <a:moveTo>
                    <a:pt x="2168239" y="1479803"/>
                  </a:moveTo>
                  <a:lnTo>
                    <a:pt x="101199" y="1479803"/>
                  </a:lnTo>
                  <a:lnTo>
                    <a:pt x="0" y="1312640"/>
                  </a:lnTo>
                  <a:lnTo>
                    <a:pt x="2039767" y="77776"/>
                  </a:lnTo>
                  <a:lnTo>
                    <a:pt x="2168239" y="0"/>
                  </a:lnTo>
                  <a:lnTo>
                    <a:pt x="2168239" y="1479803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332488" y="8988314"/>
              <a:ext cx="1955800" cy="1299210"/>
            </a:xfrm>
            <a:custGeom>
              <a:avLst/>
              <a:gdLst/>
              <a:ahLst/>
              <a:cxnLst/>
              <a:rect l="l" t="t" r="r" b="b"/>
              <a:pathLst>
                <a:path w="1955800" h="1299209">
                  <a:moveTo>
                    <a:pt x="69517" y="1298685"/>
                  </a:moveTo>
                  <a:lnTo>
                    <a:pt x="0" y="1183856"/>
                  </a:lnTo>
                  <a:lnTo>
                    <a:pt x="1955510" y="0"/>
                  </a:lnTo>
                  <a:lnTo>
                    <a:pt x="1955510" y="92722"/>
                  </a:lnTo>
                  <a:lnTo>
                    <a:pt x="110375" y="1209757"/>
                  </a:lnTo>
                  <a:lnTo>
                    <a:pt x="164212" y="1298685"/>
                  </a:lnTo>
                  <a:lnTo>
                    <a:pt x="69517" y="1298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71093" y="7628227"/>
              <a:ext cx="1417320" cy="2659380"/>
            </a:xfrm>
            <a:custGeom>
              <a:avLst/>
              <a:gdLst/>
              <a:ahLst/>
              <a:cxnLst/>
              <a:rect l="l" t="t" r="r" b="b"/>
              <a:pathLst>
                <a:path w="1417319" h="2659379">
                  <a:moveTo>
                    <a:pt x="1416906" y="2658771"/>
                  </a:moveTo>
                  <a:lnTo>
                    <a:pt x="1090306" y="2658771"/>
                  </a:lnTo>
                  <a:lnTo>
                    <a:pt x="0" y="857787"/>
                  </a:lnTo>
                  <a:lnTo>
                    <a:pt x="1416906" y="0"/>
                  </a:lnTo>
                  <a:lnTo>
                    <a:pt x="1416906" y="2658771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916679" y="7667030"/>
              <a:ext cx="1371600" cy="2620010"/>
            </a:xfrm>
            <a:custGeom>
              <a:avLst/>
              <a:gdLst/>
              <a:ahLst/>
              <a:cxnLst/>
              <a:rect l="l" t="t" r="r" b="b"/>
              <a:pathLst>
                <a:path w="1371600" h="2620009">
                  <a:moveTo>
                    <a:pt x="1371320" y="2619969"/>
                  </a:moveTo>
                  <a:lnTo>
                    <a:pt x="1083523" y="2619969"/>
                  </a:lnTo>
                  <a:lnTo>
                    <a:pt x="0" y="830190"/>
                  </a:lnTo>
                  <a:lnTo>
                    <a:pt x="1371320" y="0"/>
                  </a:lnTo>
                  <a:lnTo>
                    <a:pt x="1371320" y="2619969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98378" y="7821790"/>
              <a:ext cx="1189990" cy="2465705"/>
            </a:xfrm>
            <a:custGeom>
              <a:avLst/>
              <a:gdLst/>
              <a:ahLst/>
              <a:cxnLst/>
              <a:rect l="l" t="t" r="r" b="b"/>
              <a:pathLst>
                <a:path w="1189990" h="2465704">
                  <a:moveTo>
                    <a:pt x="0" y="720190"/>
                  </a:moveTo>
                  <a:lnTo>
                    <a:pt x="1189621" y="0"/>
                  </a:lnTo>
                  <a:lnTo>
                    <a:pt x="1189621" y="79217"/>
                  </a:lnTo>
                  <a:lnTo>
                    <a:pt x="94300" y="742319"/>
                  </a:lnTo>
                  <a:lnTo>
                    <a:pt x="1137328" y="2465208"/>
                  </a:lnTo>
                  <a:lnTo>
                    <a:pt x="1056424" y="2465208"/>
                  </a:lnTo>
                  <a:lnTo>
                    <a:pt x="0" y="720190"/>
                  </a:lnTo>
                  <a:close/>
                </a:path>
                <a:path w="1189990" h="2465704">
                  <a:moveTo>
                    <a:pt x="1137328" y="2465208"/>
                  </a:moveTo>
                  <a:lnTo>
                    <a:pt x="94300" y="742319"/>
                  </a:lnTo>
                  <a:lnTo>
                    <a:pt x="1137328" y="2465208"/>
                  </a:lnTo>
                  <a:close/>
                </a:path>
                <a:path w="1189990" h="2465704">
                  <a:moveTo>
                    <a:pt x="1179582" y="2465208"/>
                  </a:moveTo>
                  <a:lnTo>
                    <a:pt x="1189621" y="2459131"/>
                  </a:lnTo>
                  <a:lnTo>
                    <a:pt x="1189621" y="2465208"/>
                  </a:lnTo>
                  <a:lnTo>
                    <a:pt x="1179582" y="24652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28900"/>
            <a:ext cx="6474105" cy="67492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1122305" y="6003527"/>
            <a:ext cx="3127095" cy="1425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>
          <a:xfrm>
            <a:off x="12496531" y="9380744"/>
            <a:ext cx="4206240" cy="514350"/>
          </a:xfrm>
        </p:spPr>
        <p:txBody>
          <a:bodyPr/>
          <a:lstStyle/>
          <a:p>
            <a:fld id="{B6F15528-21DE-4FAA-801E-634DDDAF4B2B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867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513622"/>
            <a:ext cx="115919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450" dirty="0" err="1" smtClean="0"/>
              <a:t>Spark</a:t>
            </a:r>
            <a:r>
              <a:rPr lang="fr-FR" spc="-450" dirty="0" smtClean="0"/>
              <a:t> </a:t>
            </a:r>
            <a:r>
              <a:rPr lang="fr-FR" spc="-450" dirty="0" err="1" smtClean="0"/>
              <a:t>MLlib</a:t>
            </a:r>
            <a:endParaRPr spc="105" dirty="0"/>
          </a:p>
        </p:txBody>
      </p:sp>
      <p:sp>
        <p:nvSpPr>
          <p:cNvPr id="10" name="object 10"/>
          <p:cNvSpPr txBox="1"/>
          <p:nvPr/>
        </p:nvSpPr>
        <p:spPr>
          <a:xfrm>
            <a:off x="181825" y="2510185"/>
            <a:ext cx="15896375" cy="6009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algn="just">
              <a:spcBef>
                <a:spcPts val="100"/>
              </a:spcBef>
            </a:pP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 smtClean="0"/>
              <a:t>Mllib</a:t>
            </a:r>
            <a:r>
              <a:rPr lang="fr-FR" sz="2400" dirty="0" smtClean="0"/>
              <a:t> (Machine </a:t>
            </a:r>
            <a:r>
              <a:rPr lang="fr-FR" sz="2400" dirty="0" err="1" smtClean="0"/>
              <a:t>learning</a:t>
            </a:r>
            <a:r>
              <a:rPr lang="fr-FR" sz="2400" dirty="0" smtClean="0"/>
              <a:t> Library) </a:t>
            </a:r>
            <a:r>
              <a:rPr lang="fr-FR" sz="2400" dirty="0"/>
              <a:t>est une bibliothèque </a:t>
            </a:r>
            <a:r>
              <a:rPr lang="fr-FR" sz="2400" dirty="0" err="1"/>
              <a:t>Spark</a:t>
            </a:r>
            <a:r>
              <a:rPr lang="fr-FR" sz="2400" dirty="0"/>
              <a:t> d'Apache offrant des implémentations performantes de divers algorithmes d'apprentissage automatique supervisés et non supervisés</a:t>
            </a:r>
            <a:r>
              <a:rPr lang="fr-FR" sz="2400" dirty="0" smtClean="0"/>
              <a:t>. </a:t>
            </a:r>
            <a:r>
              <a:rPr lang="fr-FR" sz="2400" dirty="0"/>
              <a:t>E</a:t>
            </a:r>
            <a:r>
              <a:rPr lang="fr-FR" sz="2400" dirty="0" smtClean="0"/>
              <a:t>lle </a:t>
            </a:r>
            <a:r>
              <a:rPr lang="fr-FR" sz="2400" dirty="0"/>
              <a:t>fournit des outils tel que:</a:t>
            </a:r>
            <a:r>
              <a:rPr lang="fr-FR" sz="4000" dirty="0" smtClean="0"/>
              <a:t> </a:t>
            </a:r>
          </a:p>
          <a:p>
            <a:pPr marL="59055" algn="just">
              <a:lnSpc>
                <a:spcPct val="150000"/>
              </a:lnSpc>
              <a:spcBef>
                <a:spcPts val="100"/>
              </a:spcBef>
            </a:pPr>
            <a:endParaRPr lang="fr-FR" sz="6000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/>
              <a:t>la </a:t>
            </a:r>
            <a:r>
              <a:rPr lang="fr-FR" sz="2400" dirty="0"/>
              <a:t>classification, </a:t>
            </a:r>
            <a:r>
              <a:rPr lang="fr-FR" sz="2400" dirty="0" smtClean="0"/>
              <a:t>régression et </a:t>
            </a:r>
            <a:r>
              <a:rPr lang="fr-FR" sz="2400" dirty="0" err="1" smtClean="0"/>
              <a:t>clustering</a:t>
            </a:r>
            <a:r>
              <a:rPr lang="fr-FR" sz="2400" dirty="0" smtClean="0"/>
              <a:t>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smtClean="0"/>
              <a:t>L'extraction </a:t>
            </a:r>
            <a:r>
              <a:rPr lang="fr-FR" sz="2400" dirty="0"/>
              <a:t>de caractéristiques (</a:t>
            </a:r>
            <a:r>
              <a:rPr lang="fr-FR" sz="2400" i="1" dirty="0" err="1"/>
              <a:t>Features</a:t>
            </a:r>
            <a:r>
              <a:rPr lang="fr-FR" sz="2400" dirty="0"/>
              <a:t>), transformation, réduction de dimensions et sélection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Les pipelines pour construire, évaluer et régler les pipelines ML.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La </a:t>
            </a:r>
            <a:r>
              <a:rPr lang="fr-FR" sz="2400" dirty="0" err="1"/>
              <a:t>persistence</a:t>
            </a:r>
            <a:r>
              <a:rPr lang="fr-FR" sz="2400" dirty="0"/>
              <a:t>, pour sauvegarder et charger des algorithmes, modèles et pipelines.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/>
              <a:t>Des utilitaires tel que l'algèbre linéaire, statistiques, manipulation des données, etc.</a:t>
            </a:r>
          </a:p>
          <a:p>
            <a:pPr marL="59055" algn="just">
              <a:lnSpc>
                <a:spcPct val="100000"/>
              </a:lnSpc>
              <a:spcBef>
                <a:spcPts val="100"/>
              </a:spcBef>
            </a:pPr>
            <a:endParaRPr sz="54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922211" y="0"/>
            <a:ext cx="2366010" cy="4184650"/>
            <a:chOff x="15922211" y="0"/>
            <a:chExt cx="2366010" cy="4184650"/>
          </a:xfrm>
        </p:grpSpPr>
        <p:sp>
          <p:nvSpPr>
            <p:cNvPr id="20" name="object 20"/>
            <p:cNvSpPr/>
            <p:nvPr/>
          </p:nvSpPr>
          <p:spPr>
            <a:xfrm>
              <a:off x="15922211" y="0"/>
              <a:ext cx="2366010" cy="4184650"/>
            </a:xfrm>
            <a:custGeom>
              <a:avLst/>
              <a:gdLst/>
              <a:ahLst/>
              <a:cxnLst/>
              <a:rect l="l" t="t" r="r" b="b"/>
              <a:pathLst>
                <a:path w="2366009" h="4184650">
                  <a:moveTo>
                    <a:pt x="2365789" y="4184287"/>
                  </a:moveTo>
                  <a:lnTo>
                    <a:pt x="0" y="2520029"/>
                  </a:lnTo>
                  <a:lnTo>
                    <a:pt x="1772760" y="0"/>
                  </a:lnTo>
                  <a:lnTo>
                    <a:pt x="2365789" y="0"/>
                  </a:lnTo>
                  <a:lnTo>
                    <a:pt x="2365789" y="4184287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207146" y="0"/>
              <a:ext cx="2080895" cy="3934460"/>
            </a:xfrm>
            <a:custGeom>
              <a:avLst/>
              <a:gdLst/>
              <a:ahLst/>
              <a:cxnLst/>
              <a:rect l="l" t="t" r="r" b="b"/>
              <a:pathLst>
                <a:path w="2080894" h="3934460">
                  <a:moveTo>
                    <a:pt x="0" y="2470475"/>
                  </a:moveTo>
                  <a:lnTo>
                    <a:pt x="1737901" y="0"/>
                  </a:lnTo>
                  <a:lnTo>
                    <a:pt x="1865903" y="0"/>
                  </a:lnTo>
                  <a:lnTo>
                    <a:pt x="147144" y="2443262"/>
                  </a:lnTo>
                  <a:lnTo>
                    <a:pt x="2080853" y="3803565"/>
                  </a:lnTo>
                  <a:lnTo>
                    <a:pt x="2080853" y="3934290"/>
                  </a:lnTo>
                  <a:lnTo>
                    <a:pt x="0" y="2470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40826" y="0"/>
              <a:ext cx="1466215" cy="690245"/>
            </a:xfrm>
            <a:custGeom>
              <a:avLst/>
              <a:gdLst/>
              <a:ahLst/>
              <a:cxnLst/>
              <a:rect l="l" t="t" r="r" b="b"/>
              <a:pathLst>
                <a:path w="1466215" h="690245">
                  <a:moveTo>
                    <a:pt x="1465597" y="0"/>
                  </a:moveTo>
                  <a:lnTo>
                    <a:pt x="980419" y="689694"/>
                  </a:lnTo>
                  <a:lnTo>
                    <a:pt x="0" y="0"/>
                  </a:lnTo>
                  <a:lnTo>
                    <a:pt x="1465597" y="0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19228" y="0"/>
              <a:ext cx="991869" cy="466725"/>
            </a:xfrm>
            <a:custGeom>
              <a:avLst/>
              <a:gdLst/>
              <a:ahLst/>
              <a:cxnLst/>
              <a:rect l="l" t="t" r="r" b="b"/>
              <a:pathLst>
                <a:path w="991869" h="466725">
                  <a:moveTo>
                    <a:pt x="642815" y="349781"/>
                  </a:moveTo>
                  <a:lnTo>
                    <a:pt x="888875" y="0"/>
                  </a:lnTo>
                  <a:lnTo>
                    <a:pt x="991294" y="0"/>
                  </a:lnTo>
                  <a:lnTo>
                    <a:pt x="745234" y="349781"/>
                  </a:lnTo>
                  <a:lnTo>
                    <a:pt x="642815" y="349781"/>
                  </a:lnTo>
                  <a:close/>
                </a:path>
                <a:path w="991869" h="466725">
                  <a:moveTo>
                    <a:pt x="0" y="0"/>
                  </a:moveTo>
                  <a:lnTo>
                    <a:pt x="145591" y="0"/>
                  </a:lnTo>
                  <a:lnTo>
                    <a:pt x="642815" y="349781"/>
                  </a:lnTo>
                  <a:lnTo>
                    <a:pt x="745234" y="349781"/>
                  </a:lnTo>
                  <a:lnTo>
                    <a:pt x="663132" y="466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64101" y="0"/>
              <a:ext cx="2324100" cy="1781810"/>
            </a:xfrm>
            <a:custGeom>
              <a:avLst/>
              <a:gdLst/>
              <a:ahLst/>
              <a:cxnLst/>
              <a:rect l="l" t="t" r="r" b="b"/>
              <a:pathLst>
                <a:path w="2324100" h="1781810">
                  <a:moveTo>
                    <a:pt x="2323899" y="1781747"/>
                  </a:moveTo>
                  <a:lnTo>
                    <a:pt x="0" y="146957"/>
                  </a:lnTo>
                  <a:lnTo>
                    <a:pt x="103379" y="0"/>
                  </a:lnTo>
                  <a:lnTo>
                    <a:pt x="2323899" y="0"/>
                  </a:lnTo>
                  <a:lnTo>
                    <a:pt x="2323899" y="1781747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025141" y="0"/>
              <a:ext cx="2263140" cy="1728470"/>
            </a:xfrm>
            <a:custGeom>
              <a:avLst/>
              <a:gdLst/>
              <a:ahLst/>
              <a:cxnLst/>
              <a:rect l="l" t="t" r="r" b="b"/>
              <a:pathLst>
                <a:path w="2263140" h="1728470">
                  <a:moveTo>
                    <a:pt x="2262858" y="1728180"/>
                  </a:moveTo>
                  <a:lnTo>
                    <a:pt x="0" y="136331"/>
                  </a:lnTo>
                  <a:lnTo>
                    <a:pt x="95904" y="0"/>
                  </a:lnTo>
                  <a:lnTo>
                    <a:pt x="2262858" y="0"/>
                  </a:lnTo>
                  <a:lnTo>
                    <a:pt x="2262858" y="172818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68586" y="0"/>
              <a:ext cx="2019935" cy="1515110"/>
            </a:xfrm>
            <a:custGeom>
              <a:avLst/>
              <a:gdLst/>
              <a:ahLst/>
              <a:cxnLst/>
              <a:rect l="l" t="t" r="r" b="b"/>
              <a:pathLst>
                <a:path w="2019934" h="1515110">
                  <a:moveTo>
                    <a:pt x="2019415" y="1514569"/>
                  </a:moveTo>
                  <a:lnTo>
                    <a:pt x="0" y="93974"/>
                  </a:lnTo>
                  <a:lnTo>
                    <a:pt x="66107" y="0"/>
                  </a:lnTo>
                  <a:lnTo>
                    <a:pt x="175467" y="0"/>
                  </a:lnTo>
                  <a:lnTo>
                    <a:pt x="125714" y="70724"/>
                  </a:lnTo>
                  <a:lnTo>
                    <a:pt x="2019415" y="1402883"/>
                  </a:lnTo>
                  <a:lnTo>
                    <a:pt x="2019415" y="1514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6169212" y="7635240"/>
            <a:ext cx="2168525" cy="2659380"/>
            <a:chOff x="16119760" y="7628227"/>
            <a:chExt cx="2168525" cy="2659380"/>
          </a:xfrm>
        </p:grpSpPr>
        <p:sp>
          <p:nvSpPr>
            <p:cNvPr id="28" name="object 28"/>
            <p:cNvSpPr/>
            <p:nvPr/>
          </p:nvSpPr>
          <p:spPr>
            <a:xfrm>
              <a:off x="16119760" y="8807195"/>
              <a:ext cx="2168525" cy="1480185"/>
            </a:xfrm>
            <a:custGeom>
              <a:avLst/>
              <a:gdLst/>
              <a:ahLst/>
              <a:cxnLst/>
              <a:rect l="l" t="t" r="r" b="b"/>
              <a:pathLst>
                <a:path w="2168525" h="1480184">
                  <a:moveTo>
                    <a:pt x="2168239" y="1479803"/>
                  </a:moveTo>
                  <a:lnTo>
                    <a:pt x="101199" y="1479803"/>
                  </a:lnTo>
                  <a:lnTo>
                    <a:pt x="0" y="1312640"/>
                  </a:lnTo>
                  <a:lnTo>
                    <a:pt x="2039767" y="77776"/>
                  </a:lnTo>
                  <a:lnTo>
                    <a:pt x="2168239" y="0"/>
                  </a:lnTo>
                  <a:lnTo>
                    <a:pt x="2168239" y="1479803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332488" y="8988314"/>
              <a:ext cx="1955800" cy="1299210"/>
            </a:xfrm>
            <a:custGeom>
              <a:avLst/>
              <a:gdLst/>
              <a:ahLst/>
              <a:cxnLst/>
              <a:rect l="l" t="t" r="r" b="b"/>
              <a:pathLst>
                <a:path w="1955800" h="1299209">
                  <a:moveTo>
                    <a:pt x="69517" y="1298685"/>
                  </a:moveTo>
                  <a:lnTo>
                    <a:pt x="0" y="1183856"/>
                  </a:lnTo>
                  <a:lnTo>
                    <a:pt x="1955510" y="0"/>
                  </a:lnTo>
                  <a:lnTo>
                    <a:pt x="1955510" y="92722"/>
                  </a:lnTo>
                  <a:lnTo>
                    <a:pt x="110375" y="1209757"/>
                  </a:lnTo>
                  <a:lnTo>
                    <a:pt x="164212" y="1298685"/>
                  </a:lnTo>
                  <a:lnTo>
                    <a:pt x="69517" y="12986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71093" y="7628227"/>
              <a:ext cx="1417320" cy="2659380"/>
            </a:xfrm>
            <a:custGeom>
              <a:avLst/>
              <a:gdLst/>
              <a:ahLst/>
              <a:cxnLst/>
              <a:rect l="l" t="t" r="r" b="b"/>
              <a:pathLst>
                <a:path w="1417319" h="2659379">
                  <a:moveTo>
                    <a:pt x="1416906" y="2658771"/>
                  </a:moveTo>
                  <a:lnTo>
                    <a:pt x="1090306" y="2658771"/>
                  </a:lnTo>
                  <a:lnTo>
                    <a:pt x="0" y="857787"/>
                  </a:lnTo>
                  <a:lnTo>
                    <a:pt x="1416906" y="0"/>
                  </a:lnTo>
                  <a:lnTo>
                    <a:pt x="1416906" y="2658771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916679" y="7667030"/>
              <a:ext cx="1371600" cy="2620010"/>
            </a:xfrm>
            <a:custGeom>
              <a:avLst/>
              <a:gdLst/>
              <a:ahLst/>
              <a:cxnLst/>
              <a:rect l="l" t="t" r="r" b="b"/>
              <a:pathLst>
                <a:path w="1371600" h="2620009">
                  <a:moveTo>
                    <a:pt x="1371320" y="2619969"/>
                  </a:moveTo>
                  <a:lnTo>
                    <a:pt x="1083523" y="2619969"/>
                  </a:lnTo>
                  <a:lnTo>
                    <a:pt x="0" y="830190"/>
                  </a:lnTo>
                  <a:lnTo>
                    <a:pt x="1371320" y="0"/>
                  </a:lnTo>
                  <a:lnTo>
                    <a:pt x="1371320" y="2619969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98378" y="7821790"/>
              <a:ext cx="1189990" cy="2465705"/>
            </a:xfrm>
            <a:custGeom>
              <a:avLst/>
              <a:gdLst/>
              <a:ahLst/>
              <a:cxnLst/>
              <a:rect l="l" t="t" r="r" b="b"/>
              <a:pathLst>
                <a:path w="1189990" h="2465704">
                  <a:moveTo>
                    <a:pt x="0" y="720190"/>
                  </a:moveTo>
                  <a:lnTo>
                    <a:pt x="1189621" y="0"/>
                  </a:lnTo>
                  <a:lnTo>
                    <a:pt x="1189621" y="79217"/>
                  </a:lnTo>
                  <a:lnTo>
                    <a:pt x="94300" y="742319"/>
                  </a:lnTo>
                  <a:lnTo>
                    <a:pt x="1137328" y="2465208"/>
                  </a:lnTo>
                  <a:lnTo>
                    <a:pt x="1056424" y="2465208"/>
                  </a:lnTo>
                  <a:lnTo>
                    <a:pt x="0" y="720190"/>
                  </a:lnTo>
                  <a:close/>
                </a:path>
                <a:path w="1189990" h="2465704">
                  <a:moveTo>
                    <a:pt x="1137328" y="2465208"/>
                  </a:moveTo>
                  <a:lnTo>
                    <a:pt x="94300" y="742319"/>
                  </a:lnTo>
                  <a:lnTo>
                    <a:pt x="1137328" y="2465208"/>
                  </a:lnTo>
                  <a:close/>
                </a:path>
                <a:path w="1189990" h="2465704">
                  <a:moveTo>
                    <a:pt x="1179582" y="2465208"/>
                  </a:moveTo>
                  <a:lnTo>
                    <a:pt x="1189621" y="2459131"/>
                  </a:lnTo>
                  <a:lnTo>
                    <a:pt x="1189621" y="2465208"/>
                  </a:lnTo>
                  <a:lnTo>
                    <a:pt x="1179582" y="24652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678" y="4289240"/>
            <a:ext cx="3309255" cy="237267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12850741" y="9191151"/>
            <a:ext cx="4206240" cy="514350"/>
          </a:xfrm>
        </p:spPr>
        <p:txBody>
          <a:bodyPr/>
          <a:lstStyle/>
          <a:p>
            <a:fld id="{B6F15528-21DE-4FAA-801E-634DDDAF4B2B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81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7291113" y="11"/>
            <a:ext cx="996950" cy="10287000"/>
          </a:xfrm>
          <a:custGeom>
            <a:avLst/>
            <a:gdLst/>
            <a:ahLst/>
            <a:cxnLst/>
            <a:rect l="l" t="t" r="r" b="b"/>
            <a:pathLst>
              <a:path w="996950" h="10287000">
                <a:moveTo>
                  <a:pt x="996873" y="6783768"/>
                </a:moveTo>
                <a:lnTo>
                  <a:pt x="965720" y="6761124"/>
                </a:lnTo>
                <a:lnTo>
                  <a:pt x="965720" y="5150980"/>
                </a:lnTo>
                <a:lnTo>
                  <a:pt x="948817" y="5150980"/>
                </a:lnTo>
                <a:lnTo>
                  <a:pt x="948817" y="6761124"/>
                </a:lnTo>
                <a:lnTo>
                  <a:pt x="387045" y="7169213"/>
                </a:lnTo>
                <a:lnTo>
                  <a:pt x="370128" y="7181494"/>
                </a:lnTo>
                <a:lnTo>
                  <a:pt x="370128" y="9020594"/>
                </a:lnTo>
                <a:lnTo>
                  <a:pt x="0" y="9405315"/>
                </a:lnTo>
                <a:lnTo>
                  <a:pt x="0" y="10286987"/>
                </a:lnTo>
                <a:lnTo>
                  <a:pt x="16916" y="10286987"/>
                </a:lnTo>
                <a:lnTo>
                  <a:pt x="16916" y="9412821"/>
                </a:lnTo>
                <a:lnTo>
                  <a:pt x="377647" y="9035618"/>
                </a:lnTo>
                <a:lnTo>
                  <a:pt x="738378" y="9412821"/>
                </a:lnTo>
                <a:lnTo>
                  <a:pt x="738378" y="10286987"/>
                </a:lnTo>
                <a:lnTo>
                  <a:pt x="757174" y="10286987"/>
                </a:lnTo>
                <a:lnTo>
                  <a:pt x="757174" y="9405315"/>
                </a:lnTo>
                <a:lnTo>
                  <a:pt x="387045" y="9020594"/>
                </a:lnTo>
                <a:lnTo>
                  <a:pt x="387045" y="7190880"/>
                </a:lnTo>
                <a:lnTo>
                  <a:pt x="956322" y="6778015"/>
                </a:lnTo>
                <a:lnTo>
                  <a:pt x="996873" y="6807327"/>
                </a:lnTo>
                <a:lnTo>
                  <a:pt x="996873" y="6783768"/>
                </a:lnTo>
                <a:close/>
              </a:path>
              <a:path w="996950" h="10287000">
                <a:moveTo>
                  <a:pt x="996873" y="3483013"/>
                </a:moveTo>
                <a:lnTo>
                  <a:pt x="961186" y="3508908"/>
                </a:lnTo>
                <a:lnTo>
                  <a:pt x="390017" y="3096044"/>
                </a:lnTo>
                <a:lnTo>
                  <a:pt x="390017" y="1266329"/>
                </a:lnTo>
                <a:lnTo>
                  <a:pt x="760145" y="881621"/>
                </a:lnTo>
                <a:lnTo>
                  <a:pt x="760145" y="0"/>
                </a:lnTo>
                <a:lnTo>
                  <a:pt x="743242" y="0"/>
                </a:lnTo>
                <a:lnTo>
                  <a:pt x="743242" y="874115"/>
                </a:lnTo>
                <a:lnTo>
                  <a:pt x="382498" y="1251318"/>
                </a:lnTo>
                <a:lnTo>
                  <a:pt x="19888" y="874115"/>
                </a:lnTo>
                <a:lnTo>
                  <a:pt x="19888" y="0"/>
                </a:lnTo>
                <a:lnTo>
                  <a:pt x="2984" y="0"/>
                </a:lnTo>
                <a:lnTo>
                  <a:pt x="2984" y="881621"/>
                </a:lnTo>
                <a:lnTo>
                  <a:pt x="373113" y="1266329"/>
                </a:lnTo>
                <a:lnTo>
                  <a:pt x="373113" y="3105429"/>
                </a:lnTo>
                <a:lnTo>
                  <a:pt x="390017" y="3117710"/>
                </a:lnTo>
                <a:lnTo>
                  <a:pt x="951788" y="3525799"/>
                </a:lnTo>
                <a:lnTo>
                  <a:pt x="951788" y="5135956"/>
                </a:lnTo>
                <a:lnTo>
                  <a:pt x="968692" y="5135956"/>
                </a:lnTo>
                <a:lnTo>
                  <a:pt x="968692" y="3525799"/>
                </a:lnTo>
                <a:lnTo>
                  <a:pt x="996873" y="3505327"/>
                </a:lnTo>
                <a:lnTo>
                  <a:pt x="996873" y="3483013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6000" y="519118"/>
            <a:ext cx="11344275" cy="1063753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395"/>
              </a:spcBef>
            </a:pPr>
            <a:r>
              <a:rPr lang="fr-FR" sz="6700" spc="204" dirty="0" smtClean="0"/>
              <a:t>Arbre de décision</a:t>
            </a:r>
            <a:endParaRPr sz="67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966" y="2737178"/>
            <a:ext cx="7232147" cy="48126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2857500"/>
            <a:ext cx="86873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/>
              <a:t>Un arbre de décisions est un algorithme d'apprentissage supervisé non paramétrique, qui est utilisé à la fois pour les tâches de classification et régression. Il a </a:t>
            </a:r>
            <a:r>
              <a:rPr lang="fr-FR" sz="2800" dirty="0" smtClean="0"/>
              <a:t> </a:t>
            </a:r>
            <a:r>
              <a:rPr lang="fr-FR" sz="2800" dirty="0"/>
              <a:t>une structure arborescente, qui se </a:t>
            </a:r>
            <a:r>
              <a:rPr lang="fr-FR" sz="2800" dirty="0" smtClean="0"/>
              <a:t>compose:</a:t>
            </a:r>
          </a:p>
          <a:p>
            <a:pPr algn="just"/>
            <a:endParaRPr lang="fr-FR" sz="2800" dirty="0" smtClean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 smtClean="0"/>
              <a:t> </a:t>
            </a:r>
            <a:r>
              <a:rPr lang="fr-FR" sz="2800" dirty="0" err="1" smtClean="0"/>
              <a:t>Noeud</a:t>
            </a:r>
            <a:r>
              <a:rPr lang="fr-FR" sz="2800" dirty="0" smtClean="0"/>
              <a:t> racine.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 smtClean="0"/>
              <a:t>Branches.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/>
              <a:t>N</a:t>
            </a:r>
            <a:r>
              <a:rPr lang="fr-FR" sz="2800" dirty="0" smtClean="0"/>
              <a:t>œuds interne.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/>
              <a:t>N</a:t>
            </a:r>
            <a:r>
              <a:rPr lang="fr-FR" sz="2800" dirty="0" smtClean="0"/>
              <a:t>œuds </a:t>
            </a:r>
            <a:r>
              <a:rPr lang="fr-FR" sz="2800" dirty="0"/>
              <a:t>feuille.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>
          <a:xfrm>
            <a:off x="13675039" y="9639300"/>
            <a:ext cx="4206240" cy="514350"/>
          </a:xfrm>
        </p:spPr>
        <p:txBody>
          <a:bodyPr/>
          <a:lstStyle/>
          <a:p>
            <a:fld id="{B6F15528-21DE-4FAA-801E-634DDDAF4B2B}" type="slidenum">
              <a:rPr lang="fr-FR" smtClean="0"/>
              <a:t>13</a:t>
            </a:fld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0" y="114300"/>
            <a:ext cx="1348681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7200" spc="675" dirty="0" smtClean="0">
                <a:solidFill>
                  <a:schemeClr val="tx1"/>
                </a:solidFill>
              </a:rPr>
              <a:t>Processus de travail </a:t>
            </a:r>
            <a:endParaRPr sz="7200" spc="675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863" y="8916179"/>
            <a:ext cx="6673850" cy="1370965"/>
          </a:xfrm>
          <a:custGeom>
            <a:avLst/>
            <a:gdLst/>
            <a:ahLst/>
            <a:cxnLst/>
            <a:rect l="l" t="t" r="r" b="b"/>
            <a:pathLst>
              <a:path w="6673850" h="1370965">
                <a:moveTo>
                  <a:pt x="2752802" y="0"/>
                </a:moveTo>
                <a:lnTo>
                  <a:pt x="0" y="0"/>
                </a:lnTo>
                <a:lnTo>
                  <a:pt x="0" y="25237"/>
                </a:lnTo>
                <a:lnTo>
                  <a:pt x="2741577" y="25237"/>
                </a:lnTo>
                <a:lnTo>
                  <a:pt x="3305607" y="563648"/>
                </a:lnTo>
                <a:lnTo>
                  <a:pt x="2741577" y="1102058"/>
                </a:lnTo>
                <a:lnTo>
                  <a:pt x="0" y="1102058"/>
                </a:lnTo>
                <a:lnTo>
                  <a:pt x="0" y="1130100"/>
                </a:lnTo>
                <a:lnTo>
                  <a:pt x="2752802" y="1130100"/>
                </a:lnTo>
                <a:lnTo>
                  <a:pt x="3328056" y="577669"/>
                </a:lnTo>
                <a:lnTo>
                  <a:pt x="6064021" y="577669"/>
                </a:lnTo>
                <a:lnTo>
                  <a:pt x="6640296" y="1370819"/>
                </a:lnTo>
                <a:lnTo>
                  <a:pt x="6673647" y="1370819"/>
                </a:lnTo>
                <a:lnTo>
                  <a:pt x="6078052" y="552431"/>
                </a:lnTo>
                <a:lnTo>
                  <a:pt x="3328056" y="552431"/>
                </a:lnTo>
                <a:lnTo>
                  <a:pt x="2752802" y="0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98079" y="8916179"/>
            <a:ext cx="6675120" cy="1370965"/>
          </a:xfrm>
          <a:custGeom>
            <a:avLst/>
            <a:gdLst/>
            <a:ahLst/>
            <a:cxnLst/>
            <a:rect l="l" t="t" r="r" b="b"/>
            <a:pathLst>
              <a:path w="6675119" h="1370965">
                <a:moveTo>
                  <a:pt x="3922253" y="1128165"/>
                </a:moveTo>
                <a:lnTo>
                  <a:pt x="6675055" y="1128165"/>
                </a:lnTo>
                <a:lnTo>
                  <a:pt x="6675055" y="1102927"/>
                </a:lnTo>
                <a:lnTo>
                  <a:pt x="3933477" y="1102927"/>
                </a:lnTo>
                <a:lnTo>
                  <a:pt x="3369447" y="564517"/>
                </a:lnTo>
                <a:lnTo>
                  <a:pt x="3933477" y="23303"/>
                </a:lnTo>
                <a:lnTo>
                  <a:pt x="6675055" y="23303"/>
                </a:lnTo>
                <a:lnTo>
                  <a:pt x="6675055" y="0"/>
                </a:lnTo>
                <a:lnTo>
                  <a:pt x="3920238" y="0"/>
                </a:lnTo>
                <a:lnTo>
                  <a:pt x="3346998" y="550496"/>
                </a:lnTo>
                <a:lnTo>
                  <a:pt x="597002" y="550496"/>
                </a:lnTo>
                <a:lnTo>
                  <a:pt x="578635" y="575734"/>
                </a:lnTo>
                <a:lnTo>
                  <a:pt x="3346998" y="575734"/>
                </a:lnTo>
                <a:lnTo>
                  <a:pt x="3922253" y="1128165"/>
                </a:lnTo>
                <a:close/>
              </a:path>
              <a:path w="6675119" h="1370965">
                <a:moveTo>
                  <a:pt x="0" y="1370820"/>
                </a:moveTo>
                <a:lnTo>
                  <a:pt x="35252" y="1370820"/>
                </a:lnTo>
                <a:lnTo>
                  <a:pt x="611033" y="575734"/>
                </a:lnTo>
                <a:lnTo>
                  <a:pt x="578635" y="575734"/>
                </a:lnTo>
                <a:lnTo>
                  <a:pt x="0" y="1370820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20344685"/>
              </p:ext>
            </p:extLst>
          </p:nvPr>
        </p:nvGraphicFramePr>
        <p:xfrm>
          <a:off x="3351788" y="1714500"/>
          <a:ext cx="11734800" cy="772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73263"/>
            <a:ext cx="1927860" cy="4514215"/>
          </a:xfrm>
          <a:custGeom>
            <a:avLst/>
            <a:gdLst/>
            <a:ahLst/>
            <a:cxnLst/>
            <a:rect l="l" t="t" r="r" b="b"/>
            <a:pathLst>
              <a:path w="1927860" h="4514215">
                <a:moveTo>
                  <a:pt x="0" y="4513736"/>
                </a:moveTo>
                <a:lnTo>
                  <a:pt x="0" y="194862"/>
                </a:lnTo>
                <a:lnTo>
                  <a:pt x="660339" y="0"/>
                </a:lnTo>
                <a:lnTo>
                  <a:pt x="1927463" y="4293960"/>
                </a:lnTo>
                <a:lnTo>
                  <a:pt x="1182699" y="4513736"/>
                </a:lnTo>
                <a:lnTo>
                  <a:pt x="0" y="4513736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03780" y="3"/>
            <a:ext cx="2684780" cy="3100070"/>
          </a:xfrm>
          <a:custGeom>
            <a:avLst/>
            <a:gdLst/>
            <a:ahLst/>
            <a:cxnLst/>
            <a:rect l="l" t="t" r="r" b="b"/>
            <a:pathLst>
              <a:path w="2684780" h="3100070">
                <a:moveTo>
                  <a:pt x="2684219" y="3099557"/>
                </a:moveTo>
                <a:lnTo>
                  <a:pt x="0" y="2513543"/>
                </a:lnTo>
                <a:lnTo>
                  <a:pt x="548752" y="0"/>
                </a:lnTo>
                <a:lnTo>
                  <a:pt x="2684219" y="0"/>
                </a:lnTo>
                <a:lnTo>
                  <a:pt x="2684219" y="3099557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6640" y="7083430"/>
            <a:ext cx="8489950" cy="3203575"/>
          </a:xfrm>
          <a:custGeom>
            <a:avLst/>
            <a:gdLst/>
            <a:ahLst/>
            <a:cxnLst/>
            <a:rect l="l" t="t" r="r" b="b"/>
            <a:pathLst>
              <a:path w="8489950" h="3203575">
                <a:moveTo>
                  <a:pt x="8489387" y="3203569"/>
                </a:moveTo>
                <a:lnTo>
                  <a:pt x="222531" y="3203569"/>
                </a:lnTo>
                <a:lnTo>
                  <a:pt x="0" y="740982"/>
                </a:lnTo>
                <a:lnTo>
                  <a:pt x="8199897" y="0"/>
                </a:lnTo>
                <a:lnTo>
                  <a:pt x="8489387" y="3203569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75227"/>
            <a:ext cx="1625600" cy="4211955"/>
          </a:xfrm>
          <a:custGeom>
            <a:avLst/>
            <a:gdLst/>
            <a:ahLst/>
            <a:cxnLst/>
            <a:rect l="l" t="t" r="r" b="b"/>
            <a:pathLst>
              <a:path w="1625600" h="4211955">
                <a:moveTo>
                  <a:pt x="412598" y="157139"/>
                </a:moveTo>
                <a:lnTo>
                  <a:pt x="542366" y="157139"/>
                </a:lnTo>
                <a:lnTo>
                  <a:pt x="1625486" y="3827554"/>
                </a:lnTo>
                <a:lnTo>
                  <a:pt x="323470" y="4211772"/>
                </a:lnTo>
                <a:lnTo>
                  <a:pt x="0" y="4211772"/>
                </a:lnTo>
                <a:lnTo>
                  <a:pt x="0" y="4177459"/>
                </a:lnTo>
                <a:lnTo>
                  <a:pt x="1470887" y="3743408"/>
                </a:lnTo>
                <a:lnTo>
                  <a:pt x="412598" y="157139"/>
                </a:lnTo>
                <a:close/>
              </a:path>
              <a:path w="1625600" h="4211955">
                <a:moveTo>
                  <a:pt x="0" y="4177459"/>
                </a:moveTo>
                <a:lnTo>
                  <a:pt x="1470887" y="3743408"/>
                </a:lnTo>
                <a:lnTo>
                  <a:pt x="0" y="4177459"/>
                </a:lnTo>
                <a:close/>
              </a:path>
              <a:path w="1625600" h="4211955">
                <a:moveTo>
                  <a:pt x="495995" y="0"/>
                </a:moveTo>
                <a:lnTo>
                  <a:pt x="542366" y="157139"/>
                </a:lnTo>
                <a:lnTo>
                  <a:pt x="412598" y="157139"/>
                </a:lnTo>
                <a:lnTo>
                  <a:pt x="0" y="278894"/>
                </a:lnTo>
                <a:lnTo>
                  <a:pt x="0" y="146365"/>
                </a:lnTo>
                <a:lnTo>
                  <a:pt x="495995" y="0"/>
                </a:lnTo>
                <a:close/>
              </a:path>
              <a:path w="1625600" h="4211955">
                <a:moveTo>
                  <a:pt x="0" y="278894"/>
                </a:moveTo>
                <a:lnTo>
                  <a:pt x="412598" y="157139"/>
                </a:lnTo>
                <a:lnTo>
                  <a:pt x="0" y="278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5445" y="3"/>
            <a:ext cx="2423160" cy="2874645"/>
          </a:xfrm>
          <a:custGeom>
            <a:avLst/>
            <a:gdLst/>
            <a:ahLst/>
            <a:cxnLst/>
            <a:rect l="l" t="t" r="r" b="b"/>
            <a:pathLst>
              <a:path w="2423159" h="2874645">
                <a:moveTo>
                  <a:pt x="2422552" y="2874579"/>
                </a:moveTo>
                <a:lnTo>
                  <a:pt x="0" y="2345692"/>
                </a:lnTo>
                <a:lnTo>
                  <a:pt x="512107" y="0"/>
                </a:lnTo>
                <a:lnTo>
                  <a:pt x="627288" y="0"/>
                </a:lnTo>
                <a:lnTo>
                  <a:pt x="134454" y="2257412"/>
                </a:lnTo>
                <a:lnTo>
                  <a:pt x="2422552" y="2756946"/>
                </a:lnTo>
                <a:lnTo>
                  <a:pt x="2422552" y="2874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62204" y="7569014"/>
            <a:ext cx="7555230" cy="2718435"/>
          </a:xfrm>
          <a:custGeom>
            <a:avLst/>
            <a:gdLst/>
            <a:ahLst/>
            <a:cxnLst/>
            <a:rect l="l" t="t" r="r" b="b"/>
            <a:pathLst>
              <a:path w="7555230" h="2718434">
                <a:moveTo>
                  <a:pt x="0" y="660497"/>
                </a:moveTo>
                <a:lnTo>
                  <a:pt x="7309233" y="0"/>
                </a:lnTo>
                <a:lnTo>
                  <a:pt x="7331694" y="248558"/>
                </a:lnTo>
                <a:lnTo>
                  <a:pt x="7101874" y="248558"/>
                </a:lnTo>
                <a:lnTo>
                  <a:pt x="253408" y="867418"/>
                </a:lnTo>
                <a:lnTo>
                  <a:pt x="420634" y="2717985"/>
                </a:lnTo>
                <a:lnTo>
                  <a:pt x="185924" y="2717985"/>
                </a:lnTo>
                <a:lnTo>
                  <a:pt x="0" y="660497"/>
                </a:lnTo>
                <a:close/>
              </a:path>
              <a:path w="7555230" h="2718434">
                <a:moveTo>
                  <a:pt x="7325023" y="2717985"/>
                </a:moveTo>
                <a:lnTo>
                  <a:pt x="7101874" y="248558"/>
                </a:lnTo>
                <a:lnTo>
                  <a:pt x="7331694" y="248558"/>
                </a:lnTo>
                <a:lnTo>
                  <a:pt x="7554843" y="2717985"/>
                </a:lnTo>
                <a:lnTo>
                  <a:pt x="7325023" y="27179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5449" y="7808461"/>
            <a:ext cx="4095750" cy="2479040"/>
          </a:xfrm>
          <a:custGeom>
            <a:avLst/>
            <a:gdLst/>
            <a:ahLst/>
            <a:cxnLst/>
            <a:rect l="l" t="t" r="r" b="b"/>
            <a:pathLst>
              <a:path w="4095750" h="2479040">
                <a:moveTo>
                  <a:pt x="438447" y="2478538"/>
                </a:moveTo>
                <a:lnTo>
                  <a:pt x="0" y="992751"/>
                </a:lnTo>
                <a:lnTo>
                  <a:pt x="3364181" y="0"/>
                </a:lnTo>
                <a:lnTo>
                  <a:pt x="4095584" y="2478538"/>
                </a:lnTo>
                <a:lnTo>
                  <a:pt x="438447" y="2478538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40928" y="3"/>
            <a:ext cx="1908810" cy="398145"/>
          </a:xfrm>
          <a:custGeom>
            <a:avLst/>
            <a:gdLst/>
            <a:ahLst/>
            <a:cxnLst/>
            <a:rect l="l" t="t" r="r" b="b"/>
            <a:pathLst>
              <a:path w="1908809" h="398145">
                <a:moveTo>
                  <a:pt x="1821800" y="397732"/>
                </a:moveTo>
                <a:lnTo>
                  <a:pt x="0" y="0"/>
                </a:lnTo>
                <a:lnTo>
                  <a:pt x="1908632" y="0"/>
                </a:lnTo>
                <a:lnTo>
                  <a:pt x="1821800" y="397732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5987"/>
            <a:ext cx="3642360" cy="2721610"/>
          </a:xfrm>
          <a:custGeom>
            <a:avLst/>
            <a:gdLst/>
            <a:ahLst/>
            <a:cxnLst/>
            <a:rect l="l" t="t" r="r" b="b"/>
            <a:pathLst>
              <a:path w="3642360" h="2721609">
                <a:moveTo>
                  <a:pt x="0" y="2721012"/>
                </a:moveTo>
                <a:lnTo>
                  <a:pt x="0" y="837878"/>
                </a:lnTo>
                <a:lnTo>
                  <a:pt x="2839354" y="0"/>
                </a:lnTo>
                <a:lnTo>
                  <a:pt x="3642310" y="2721012"/>
                </a:lnTo>
                <a:lnTo>
                  <a:pt x="0" y="2721012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56417" y="2"/>
            <a:ext cx="3571875" cy="882650"/>
          </a:xfrm>
          <a:custGeom>
            <a:avLst/>
            <a:gdLst/>
            <a:ahLst/>
            <a:cxnLst/>
            <a:rect l="l" t="t" r="r" b="b"/>
            <a:pathLst>
              <a:path w="3571875" h="882650">
                <a:moveTo>
                  <a:pt x="3571393" y="0"/>
                </a:moveTo>
                <a:lnTo>
                  <a:pt x="3378742" y="882433"/>
                </a:lnTo>
                <a:lnTo>
                  <a:pt x="0" y="144791"/>
                </a:lnTo>
                <a:lnTo>
                  <a:pt x="31610" y="0"/>
                </a:lnTo>
                <a:lnTo>
                  <a:pt x="3571393" y="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93487" y="4042824"/>
            <a:ext cx="5494655" cy="6244590"/>
          </a:xfrm>
          <a:custGeom>
            <a:avLst/>
            <a:gdLst/>
            <a:ahLst/>
            <a:cxnLst/>
            <a:rect l="l" t="t" r="r" b="b"/>
            <a:pathLst>
              <a:path w="5494655" h="6244590">
                <a:moveTo>
                  <a:pt x="5494512" y="6244175"/>
                </a:moveTo>
                <a:lnTo>
                  <a:pt x="519386" y="6244175"/>
                </a:lnTo>
                <a:lnTo>
                  <a:pt x="0" y="496510"/>
                </a:lnTo>
                <a:lnTo>
                  <a:pt x="5494512" y="0"/>
                </a:lnTo>
                <a:lnTo>
                  <a:pt x="5494512" y="6244175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630683"/>
            <a:ext cx="3588385" cy="2656840"/>
          </a:xfrm>
          <a:custGeom>
            <a:avLst/>
            <a:gdLst/>
            <a:ahLst/>
            <a:cxnLst/>
            <a:rect l="l" t="t" r="r" b="b"/>
            <a:pathLst>
              <a:path w="3588385" h="2656840">
                <a:moveTo>
                  <a:pt x="0" y="2656317"/>
                </a:moveTo>
                <a:lnTo>
                  <a:pt x="0" y="827486"/>
                </a:lnTo>
                <a:lnTo>
                  <a:pt x="2804140" y="0"/>
                </a:lnTo>
                <a:lnTo>
                  <a:pt x="3588005" y="2656317"/>
                </a:lnTo>
                <a:lnTo>
                  <a:pt x="0" y="2656317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12470" y="3"/>
            <a:ext cx="3563620" cy="847090"/>
          </a:xfrm>
          <a:custGeom>
            <a:avLst/>
            <a:gdLst/>
            <a:ahLst/>
            <a:cxnLst/>
            <a:rect l="l" t="t" r="r" b="b"/>
            <a:pathLst>
              <a:path w="3563619" h="847090">
                <a:moveTo>
                  <a:pt x="3563541" y="0"/>
                </a:moveTo>
                <a:lnTo>
                  <a:pt x="3378742" y="846467"/>
                </a:lnTo>
                <a:lnTo>
                  <a:pt x="0" y="108826"/>
                </a:lnTo>
                <a:lnTo>
                  <a:pt x="23758" y="0"/>
                </a:lnTo>
                <a:lnTo>
                  <a:pt x="3563541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97504" y="4138999"/>
            <a:ext cx="5390515" cy="6148070"/>
          </a:xfrm>
          <a:custGeom>
            <a:avLst/>
            <a:gdLst/>
            <a:ahLst/>
            <a:cxnLst/>
            <a:rect l="l" t="t" r="r" b="b"/>
            <a:pathLst>
              <a:path w="5390515" h="6148070">
                <a:moveTo>
                  <a:pt x="5390495" y="6147999"/>
                </a:moveTo>
                <a:lnTo>
                  <a:pt x="511545" y="6148000"/>
                </a:lnTo>
                <a:lnTo>
                  <a:pt x="0" y="487111"/>
                </a:lnTo>
                <a:lnTo>
                  <a:pt x="5390495" y="0"/>
                </a:lnTo>
                <a:lnTo>
                  <a:pt x="5390495" y="6147999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888705"/>
            <a:ext cx="3371850" cy="2398395"/>
          </a:xfrm>
          <a:custGeom>
            <a:avLst/>
            <a:gdLst/>
            <a:ahLst/>
            <a:cxnLst/>
            <a:rect l="l" t="t" r="r" b="b"/>
            <a:pathLst>
              <a:path w="3371850" h="2398395">
                <a:moveTo>
                  <a:pt x="2592516" y="134253"/>
                </a:moveTo>
                <a:lnTo>
                  <a:pt x="2703384" y="134253"/>
                </a:lnTo>
                <a:lnTo>
                  <a:pt x="3371490" y="2398294"/>
                </a:lnTo>
                <a:lnTo>
                  <a:pt x="3260622" y="2398294"/>
                </a:lnTo>
                <a:lnTo>
                  <a:pt x="2592516" y="134253"/>
                </a:lnTo>
                <a:close/>
              </a:path>
              <a:path w="3371850" h="2398395">
                <a:moveTo>
                  <a:pt x="0" y="786062"/>
                </a:moveTo>
                <a:lnTo>
                  <a:pt x="2663767" y="0"/>
                </a:lnTo>
                <a:lnTo>
                  <a:pt x="2703384" y="134253"/>
                </a:lnTo>
                <a:lnTo>
                  <a:pt x="2592516" y="134253"/>
                </a:lnTo>
                <a:lnTo>
                  <a:pt x="0" y="899290"/>
                </a:lnTo>
                <a:lnTo>
                  <a:pt x="0" y="786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094517" y="3"/>
            <a:ext cx="2989580" cy="622935"/>
          </a:xfrm>
          <a:custGeom>
            <a:avLst/>
            <a:gdLst/>
            <a:ahLst/>
            <a:cxnLst/>
            <a:rect l="l" t="t" r="r" b="b"/>
            <a:pathLst>
              <a:path w="2989580" h="622935">
                <a:moveTo>
                  <a:pt x="2778271" y="506046"/>
                </a:moveTo>
                <a:lnTo>
                  <a:pt x="2888750" y="0"/>
                </a:lnTo>
                <a:lnTo>
                  <a:pt x="2989251" y="0"/>
                </a:lnTo>
                <a:lnTo>
                  <a:pt x="2878772" y="506046"/>
                </a:lnTo>
                <a:lnTo>
                  <a:pt x="2778271" y="506046"/>
                </a:lnTo>
                <a:close/>
              </a:path>
              <a:path w="2989580" h="622935">
                <a:moveTo>
                  <a:pt x="0" y="0"/>
                </a:moveTo>
                <a:lnTo>
                  <a:pt x="460339" y="0"/>
                </a:lnTo>
                <a:lnTo>
                  <a:pt x="2778271" y="506046"/>
                </a:lnTo>
                <a:lnTo>
                  <a:pt x="2878772" y="506046"/>
                </a:lnTo>
                <a:lnTo>
                  <a:pt x="2853257" y="6229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12345" y="4522581"/>
            <a:ext cx="4975860" cy="5764530"/>
          </a:xfrm>
          <a:custGeom>
            <a:avLst/>
            <a:gdLst/>
            <a:ahLst/>
            <a:cxnLst/>
            <a:rect l="l" t="t" r="r" b="b"/>
            <a:pathLst>
              <a:path w="4975859" h="5764530">
                <a:moveTo>
                  <a:pt x="480269" y="5764418"/>
                </a:moveTo>
                <a:lnTo>
                  <a:pt x="0" y="449624"/>
                </a:lnTo>
                <a:lnTo>
                  <a:pt x="4975654" y="0"/>
                </a:lnTo>
                <a:lnTo>
                  <a:pt x="4975654" y="196348"/>
                </a:lnTo>
                <a:lnTo>
                  <a:pt x="216500" y="626408"/>
                </a:lnTo>
                <a:lnTo>
                  <a:pt x="680796" y="5764418"/>
                </a:lnTo>
                <a:lnTo>
                  <a:pt x="480269" y="5764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"/>
            <a:ext cx="7907655" cy="1251585"/>
          </a:xfrm>
          <a:custGeom>
            <a:avLst/>
            <a:gdLst/>
            <a:ahLst/>
            <a:cxnLst/>
            <a:rect l="l" t="t" r="r" b="b"/>
            <a:pathLst>
              <a:path w="7907655" h="1251585">
                <a:moveTo>
                  <a:pt x="2341146" y="260864"/>
                </a:moveTo>
                <a:lnTo>
                  <a:pt x="0" y="260864"/>
                </a:lnTo>
                <a:lnTo>
                  <a:pt x="0" y="282989"/>
                </a:lnTo>
                <a:lnTo>
                  <a:pt x="2331324" y="282989"/>
                </a:lnTo>
                <a:lnTo>
                  <a:pt x="2824855" y="754996"/>
                </a:lnTo>
                <a:lnTo>
                  <a:pt x="2331324" y="1229460"/>
                </a:lnTo>
                <a:lnTo>
                  <a:pt x="0" y="1229460"/>
                </a:lnTo>
                <a:lnTo>
                  <a:pt x="0" y="1251585"/>
                </a:lnTo>
                <a:lnTo>
                  <a:pt x="2341147" y="1251585"/>
                </a:lnTo>
                <a:lnTo>
                  <a:pt x="2844499" y="767288"/>
                </a:lnTo>
                <a:lnTo>
                  <a:pt x="5250771" y="767288"/>
                </a:lnTo>
                <a:lnTo>
                  <a:pt x="5266843" y="745162"/>
                </a:lnTo>
                <a:lnTo>
                  <a:pt x="2844499" y="745162"/>
                </a:lnTo>
                <a:lnTo>
                  <a:pt x="2341146" y="260864"/>
                </a:lnTo>
                <a:close/>
              </a:path>
              <a:path w="7907655" h="1251585">
                <a:moveTo>
                  <a:pt x="7907492" y="0"/>
                </a:moveTo>
                <a:lnTo>
                  <a:pt x="5777102" y="0"/>
                </a:lnTo>
                <a:lnTo>
                  <a:pt x="5238494" y="745162"/>
                </a:lnTo>
                <a:lnTo>
                  <a:pt x="5266843" y="745162"/>
                </a:lnTo>
                <a:lnTo>
                  <a:pt x="5800776" y="10111"/>
                </a:lnTo>
                <a:lnTo>
                  <a:pt x="7907492" y="10111"/>
                </a:lnTo>
                <a:lnTo>
                  <a:pt x="7907492" y="0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54653" y="3"/>
            <a:ext cx="3657600" cy="1828800"/>
          </a:xfrm>
          <a:custGeom>
            <a:avLst/>
            <a:gdLst/>
            <a:ahLst/>
            <a:cxnLst/>
            <a:rect l="l" t="t" r="r" b="b"/>
            <a:pathLst>
              <a:path w="3657600" h="1828800">
                <a:moveTo>
                  <a:pt x="1835342" y="1828748"/>
                </a:moveTo>
                <a:lnTo>
                  <a:pt x="1828799" y="1828748"/>
                </a:lnTo>
                <a:lnTo>
                  <a:pt x="1799355" y="1828467"/>
                </a:lnTo>
                <a:lnTo>
                  <a:pt x="1769911" y="1827726"/>
                </a:lnTo>
                <a:lnTo>
                  <a:pt x="1711023" y="1825477"/>
                </a:lnTo>
                <a:lnTo>
                  <a:pt x="1706116" y="1825477"/>
                </a:lnTo>
                <a:lnTo>
                  <a:pt x="1701209" y="1820570"/>
                </a:lnTo>
                <a:lnTo>
                  <a:pt x="1701209" y="1810755"/>
                </a:lnTo>
                <a:lnTo>
                  <a:pt x="1706116" y="1805847"/>
                </a:lnTo>
                <a:lnTo>
                  <a:pt x="1711023" y="1805847"/>
                </a:lnTo>
                <a:lnTo>
                  <a:pt x="1740467" y="1807739"/>
                </a:lnTo>
                <a:lnTo>
                  <a:pt x="1769911" y="1808710"/>
                </a:lnTo>
                <a:lnTo>
                  <a:pt x="1799355" y="1809068"/>
                </a:lnTo>
                <a:lnTo>
                  <a:pt x="1835342" y="1809119"/>
                </a:lnTo>
                <a:lnTo>
                  <a:pt x="1840250" y="1814026"/>
                </a:lnTo>
                <a:lnTo>
                  <a:pt x="1840250" y="1823841"/>
                </a:lnTo>
                <a:lnTo>
                  <a:pt x="1835342" y="1828748"/>
                </a:lnTo>
                <a:close/>
              </a:path>
              <a:path w="3657600" h="1828800">
                <a:moveTo>
                  <a:pt x="1949847" y="1825477"/>
                </a:moveTo>
                <a:lnTo>
                  <a:pt x="1944939" y="1825477"/>
                </a:lnTo>
                <a:lnTo>
                  <a:pt x="1940032" y="1822206"/>
                </a:lnTo>
                <a:lnTo>
                  <a:pt x="1940032" y="1810755"/>
                </a:lnTo>
                <a:lnTo>
                  <a:pt x="1943304" y="1805847"/>
                </a:lnTo>
                <a:lnTo>
                  <a:pt x="1949847" y="1805847"/>
                </a:lnTo>
                <a:lnTo>
                  <a:pt x="2008735" y="1800736"/>
                </a:lnTo>
                <a:lnTo>
                  <a:pt x="2038179" y="1797796"/>
                </a:lnTo>
                <a:lnTo>
                  <a:pt x="2067623" y="1794397"/>
                </a:lnTo>
                <a:lnTo>
                  <a:pt x="2072530" y="1794397"/>
                </a:lnTo>
                <a:lnTo>
                  <a:pt x="2077437" y="1797669"/>
                </a:lnTo>
                <a:lnTo>
                  <a:pt x="2079073" y="1802576"/>
                </a:lnTo>
                <a:lnTo>
                  <a:pt x="2079073" y="1807483"/>
                </a:lnTo>
                <a:lnTo>
                  <a:pt x="2075802" y="1812391"/>
                </a:lnTo>
                <a:lnTo>
                  <a:pt x="2070894" y="1814026"/>
                </a:lnTo>
                <a:lnTo>
                  <a:pt x="2040249" y="1817426"/>
                </a:lnTo>
                <a:lnTo>
                  <a:pt x="1949847" y="1825477"/>
                </a:lnTo>
                <a:close/>
              </a:path>
              <a:path w="3657600" h="1828800">
                <a:moveTo>
                  <a:pt x="1598154" y="1814027"/>
                </a:moveTo>
                <a:lnTo>
                  <a:pt x="1593247" y="1814027"/>
                </a:lnTo>
                <a:lnTo>
                  <a:pt x="1562857" y="1810039"/>
                </a:lnTo>
                <a:lnTo>
                  <a:pt x="1503305" y="1800225"/>
                </a:lnTo>
                <a:lnTo>
                  <a:pt x="1465656" y="1787854"/>
                </a:lnTo>
                <a:lnTo>
                  <a:pt x="1465656" y="1782947"/>
                </a:lnTo>
                <a:lnTo>
                  <a:pt x="1467292" y="1778040"/>
                </a:lnTo>
                <a:lnTo>
                  <a:pt x="1472199" y="1774768"/>
                </a:lnTo>
                <a:lnTo>
                  <a:pt x="1477107" y="1774768"/>
                </a:lnTo>
                <a:lnTo>
                  <a:pt x="1506525" y="1780596"/>
                </a:lnTo>
                <a:lnTo>
                  <a:pt x="1535790" y="1785810"/>
                </a:lnTo>
                <a:lnTo>
                  <a:pt x="1564749" y="1790410"/>
                </a:lnTo>
                <a:lnTo>
                  <a:pt x="1593247" y="1794397"/>
                </a:lnTo>
                <a:lnTo>
                  <a:pt x="1598154" y="1794397"/>
                </a:lnTo>
                <a:lnTo>
                  <a:pt x="1603062" y="1799305"/>
                </a:lnTo>
                <a:lnTo>
                  <a:pt x="1601426" y="1805848"/>
                </a:lnTo>
                <a:lnTo>
                  <a:pt x="1603062" y="1810755"/>
                </a:lnTo>
                <a:lnTo>
                  <a:pt x="1598154" y="1814027"/>
                </a:lnTo>
                <a:close/>
              </a:path>
              <a:path w="3657600" h="1828800">
                <a:moveTo>
                  <a:pt x="2187035" y="1794397"/>
                </a:moveTo>
                <a:lnTo>
                  <a:pt x="2180491" y="1794397"/>
                </a:lnTo>
                <a:lnTo>
                  <a:pt x="2177220" y="1791126"/>
                </a:lnTo>
                <a:lnTo>
                  <a:pt x="2173948" y="1781311"/>
                </a:lnTo>
                <a:lnTo>
                  <a:pt x="2177220" y="1776404"/>
                </a:lnTo>
                <a:lnTo>
                  <a:pt x="2183763" y="1774768"/>
                </a:lnTo>
                <a:lnTo>
                  <a:pt x="2241628" y="1762295"/>
                </a:lnTo>
                <a:lnTo>
                  <a:pt x="2270025" y="1755675"/>
                </a:lnTo>
                <a:lnTo>
                  <a:pt x="2298267" y="1748595"/>
                </a:lnTo>
                <a:lnTo>
                  <a:pt x="2303175" y="1746960"/>
                </a:lnTo>
                <a:lnTo>
                  <a:pt x="2309718" y="1750231"/>
                </a:lnTo>
                <a:lnTo>
                  <a:pt x="2309718" y="1755138"/>
                </a:lnTo>
                <a:lnTo>
                  <a:pt x="2311354" y="1760046"/>
                </a:lnTo>
                <a:lnTo>
                  <a:pt x="2308082" y="1766589"/>
                </a:lnTo>
                <a:lnTo>
                  <a:pt x="2303175" y="1766589"/>
                </a:lnTo>
                <a:lnTo>
                  <a:pt x="2245718" y="1781106"/>
                </a:lnTo>
                <a:lnTo>
                  <a:pt x="2216453" y="1787982"/>
                </a:lnTo>
                <a:lnTo>
                  <a:pt x="2187034" y="1794397"/>
                </a:lnTo>
                <a:close/>
              </a:path>
              <a:path w="3657600" h="1828800">
                <a:moveTo>
                  <a:pt x="1364238" y="1768225"/>
                </a:moveTo>
                <a:lnTo>
                  <a:pt x="1356059" y="1768225"/>
                </a:lnTo>
                <a:lnTo>
                  <a:pt x="1327587" y="1760557"/>
                </a:lnTo>
                <a:lnTo>
                  <a:pt x="1298807" y="1752276"/>
                </a:lnTo>
                <a:lnTo>
                  <a:pt x="1270028" y="1743381"/>
                </a:lnTo>
                <a:lnTo>
                  <a:pt x="1236648" y="1732237"/>
                </a:lnTo>
                <a:lnTo>
                  <a:pt x="1233376" y="1727330"/>
                </a:lnTo>
                <a:lnTo>
                  <a:pt x="1235012" y="1720787"/>
                </a:lnTo>
                <a:lnTo>
                  <a:pt x="1236648" y="1715880"/>
                </a:lnTo>
                <a:lnTo>
                  <a:pt x="1241555" y="1712608"/>
                </a:lnTo>
                <a:lnTo>
                  <a:pt x="1248098" y="1714244"/>
                </a:lnTo>
                <a:lnTo>
                  <a:pt x="1276315" y="1723752"/>
                </a:lnTo>
                <a:lnTo>
                  <a:pt x="1304532" y="1732647"/>
                </a:lnTo>
                <a:lnTo>
                  <a:pt x="1332750" y="1740928"/>
                </a:lnTo>
                <a:lnTo>
                  <a:pt x="1360967" y="1748595"/>
                </a:lnTo>
                <a:lnTo>
                  <a:pt x="1365874" y="1750231"/>
                </a:lnTo>
                <a:lnTo>
                  <a:pt x="1369146" y="1755138"/>
                </a:lnTo>
                <a:lnTo>
                  <a:pt x="1367510" y="1760046"/>
                </a:lnTo>
                <a:lnTo>
                  <a:pt x="1367510" y="1764953"/>
                </a:lnTo>
                <a:lnTo>
                  <a:pt x="1364238" y="1768225"/>
                </a:lnTo>
                <a:close/>
              </a:path>
              <a:path w="3657600" h="1828800">
                <a:moveTo>
                  <a:pt x="2419315" y="1732238"/>
                </a:moveTo>
                <a:lnTo>
                  <a:pt x="2417679" y="1732238"/>
                </a:lnTo>
                <a:lnTo>
                  <a:pt x="2409500" y="1732238"/>
                </a:lnTo>
                <a:lnTo>
                  <a:pt x="2406229" y="1728966"/>
                </a:lnTo>
                <a:lnTo>
                  <a:pt x="2404593" y="1725695"/>
                </a:lnTo>
                <a:lnTo>
                  <a:pt x="2402957" y="1720787"/>
                </a:lnTo>
                <a:lnTo>
                  <a:pt x="2406229" y="1714244"/>
                </a:lnTo>
                <a:lnTo>
                  <a:pt x="2411136" y="1712608"/>
                </a:lnTo>
                <a:lnTo>
                  <a:pt x="2466752" y="1692775"/>
                </a:lnTo>
                <a:lnTo>
                  <a:pt x="2494407" y="1682474"/>
                </a:lnTo>
                <a:lnTo>
                  <a:pt x="2522369" y="1671714"/>
                </a:lnTo>
                <a:lnTo>
                  <a:pt x="2527276" y="1670078"/>
                </a:lnTo>
                <a:lnTo>
                  <a:pt x="2533819" y="1671714"/>
                </a:lnTo>
                <a:lnTo>
                  <a:pt x="2537091" y="1681529"/>
                </a:lnTo>
                <a:lnTo>
                  <a:pt x="2535455" y="1688072"/>
                </a:lnTo>
                <a:lnTo>
                  <a:pt x="2530548" y="1689708"/>
                </a:lnTo>
                <a:lnTo>
                  <a:pt x="2503276" y="1700724"/>
                </a:lnTo>
                <a:lnTo>
                  <a:pt x="2475545" y="1711586"/>
                </a:lnTo>
                <a:lnTo>
                  <a:pt x="2447506" y="1722142"/>
                </a:lnTo>
                <a:lnTo>
                  <a:pt x="2419315" y="1732238"/>
                </a:lnTo>
                <a:close/>
              </a:path>
              <a:path w="3657600" h="1828800">
                <a:moveTo>
                  <a:pt x="1138501" y="1691343"/>
                </a:moveTo>
                <a:lnTo>
                  <a:pt x="1131958" y="1691343"/>
                </a:lnTo>
                <a:lnTo>
                  <a:pt x="1104712" y="1679995"/>
                </a:lnTo>
                <a:lnTo>
                  <a:pt x="1077159" y="1668034"/>
                </a:lnTo>
                <a:lnTo>
                  <a:pt x="1049606" y="1655458"/>
                </a:lnTo>
                <a:lnTo>
                  <a:pt x="1022361" y="1642270"/>
                </a:lnTo>
                <a:lnTo>
                  <a:pt x="1017453" y="1640634"/>
                </a:lnTo>
                <a:lnTo>
                  <a:pt x="1015817" y="1634091"/>
                </a:lnTo>
                <a:lnTo>
                  <a:pt x="1019089" y="1624276"/>
                </a:lnTo>
                <a:lnTo>
                  <a:pt x="1025632" y="1622641"/>
                </a:lnTo>
                <a:lnTo>
                  <a:pt x="1030539" y="1624276"/>
                </a:lnTo>
                <a:lnTo>
                  <a:pt x="1057530" y="1637465"/>
                </a:lnTo>
                <a:lnTo>
                  <a:pt x="1084520" y="1650040"/>
                </a:lnTo>
                <a:lnTo>
                  <a:pt x="1111510" y="1662001"/>
                </a:lnTo>
                <a:lnTo>
                  <a:pt x="1138501" y="1673350"/>
                </a:lnTo>
                <a:lnTo>
                  <a:pt x="1143408" y="1674985"/>
                </a:lnTo>
                <a:lnTo>
                  <a:pt x="1146680" y="1681528"/>
                </a:lnTo>
                <a:lnTo>
                  <a:pt x="1143408" y="1686436"/>
                </a:lnTo>
                <a:lnTo>
                  <a:pt x="1141772" y="1689707"/>
                </a:lnTo>
                <a:lnTo>
                  <a:pt x="1138501" y="1691343"/>
                </a:lnTo>
                <a:close/>
              </a:path>
              <a:path w="3657600" h="1828800">
                <a:moveTo>
                  <a:pt x="2641781" y="1640634"/>
                </a:moveTo>
                <a:lnTo>
                  <a:pt x="2631966" y="1640634"/>
                </a:lnTo>
                <a:lnTo>
                  <a:pt x="2628695" y="1638998"/>
                </a:lnTo>
                <a:lnTo>
                  <a:pt x="2627059" y="1635727"/>
                </a:lnTo>
                <a:lnTo>
                  <a:pt x="2625423" y="1630819"/>
                </a:lnTo>
                <a:lnTo>
                  <a:pt x="2627059" y="1624276"/>
                </a:lnTo>
                <a:lnTo>
                  <a:pt x="2631966" y="1622640"/>
                </a:lnTo>
                <a:lnTo>
                  <a:pt x="2684311" y="1595446"/>
                </a:lnTo>
                <a:lnTo>
                  <a:pt x="2710637" y="1581465"/>
                </a:lnTo>
                <a:lnTo>
                  <a:pt x="2736656" y="1567024"/>
                </a:lnTo>
                <a:lnTo>
                  <a:pt x="2741563" y="1563753"/>
                </a:lnTo>
                <a:lnTo>
                  <a:pt x="2748106" y="1565388"/>
                </a:lnTo>
                <a:lnTo>
                  <a:pt x="2749742" y="1570296"/>
                </a:lnTo>
                <a:lnTo>
                  <a:pt x="2753014" y="1575203"/>
                </a:lnTo>
                <a:lnTo>
                  <a:pt x="2751378" y="1581746"/>
                </a:lnTo>
                <a:lnTo>
                  <a:pt x="2746471" y="1583382"/>
                </a:lnTo>
                <a:lnTo>
                  <a:pt x="2720452" y="1598078"/>
                </a:lnTo>
                <a:lnTo>
                  <a:pt x="2694126" y="1612621"/>
                </a:lnTo>
                <a:lnTo>
                  <a:pt x="2667800" y="1626858"/>
                </a:lnTo>
                <a:lnTo>
                  <a:pt x="2641781" y="1640634"/>
                </a:lnTo>
                <a:close/>
              </a:path>
              <a:path w="3657600" h="1828800">
                <a:moveTo>
                  <a:pt x="924214" y="1586654"/>
                </a:moveTo>
                <a:lnTo>
                  <a:pt x="917671" y="1586654"/>
                </a:lnTo>
                <a:lnTo>
                  <a:pt x="916035" y="1585018"/>
                </a:lnTo>
                <a:lnTo>
                  <a:pt x="890297" y="1569989"/>
                </a:lnTo>
                <a:lnTo>
                  <a:pt x="864712" y="1554347"/>
                </a:lnTo>
                <a:lnTo>
                  <a:pt x="839435" y="1538091"/>
                </a:lnTo>
                <a:lnTo>
                  <a:pt x="814617" y="1521222"/>
                </a:lnTo>
                <a:lnTo>
                  <a:pt x="809709" y="1517951"/>
                </a:lnTo>
                <a:lnTo>
                  <a:pt x="808074" y="1511408"/>
                </a:lnTo>
                <a:lnTo>
                  <a:pt x="811345" y="1508136"/>
                </a:lnTo>
                <a:lnTo>
                  <a:pt x="814617" y="1503229"/>
                </a:lnTo>
                <a:lnTo>
                  <a:pt x="821160" y="1501593"/>
                </a:lnTo>
                <a:lnTo>
                  <a:pt x="824431" y="1504865"/>
                </a:lnTo>
                <a:lnTo>
                  <a:pt x="849224" y="1520788"/>
                </a:lnTo>
                <a:lnTo>
                  <a:pt x="874323" y="1536558"/>
                </a:lnTo>
                <a:lnTo>
                  <a:pt x="899422" y="1552021"/>
                </a:lnTo>
                <a:lnTo>
                  <a:pt x="924214" y="1567024"/>
                </a:lnTo>
                <a:lnTo>
                  <a:pt x="929121" y="1570296"/>
                </a:lnTo>
                <a:lnTo>
                  <a:pt x="930757" y="1575203"/>
                </a:lnTo>
                <a:lnTo>
                  <a:pt x="927485" y="1580111"/>
                </a:lnTo>
                <a:lnTo>
                  <a:pt x="927485" y="1585018"/>
                </a:lnTo>
                <a:lnTo>
                  <a:pt x="924214" y="1586654"/>
                </a:lnTo>
                <a:close/>
              </a:path>
              <a:path w="3657600" h="1828800">
                <a:moveTo>
                  <a:pt x="2841346" y="1522858"/>
                </a:moveTo>
                <a:lnTo>
                  <a:pt x="2836439" y="1522858"/>
                </a:lnTo>
                <a:lnTo>
                  <a:pt x="2833167" y="1521222"/>
                </a:lnTo>
                <a:lnTo>
                  <a:pt x="2831531" y="1517951"/>
                </a:lnTo>
                <a:lnTo>
                  <a:pt x="2828260" y="1513043"/>
                </a:lnTo>
                <a:lnTo>
                  <a:pt x="2829895" y="1506500"/>
                </a:lnTo>
                <a:lnTo>
                  <a:pt x="2834803" y="1504864"/>
                </a:lnTo>
                <a:lnTo>
                  <a:pt x="2859314" y="1488379"/>
                </a:lnTo>
                <a:lnTo>
                  <a:pt x="2883671" y="1471126"/>
                </a:lnTo>
                <a:lnTo>
                  <a:pt x="2931313" y="1436162"/>
                </a:lnTo>
                <a:lnTo>
                  <a:pt x="2936221" y="1432890"/>
                </a:lnTo>
                <a:lnTo>
                  <a:pt x="2941128" y="1432890"/>
                </a:lnTo>
                <a:lnTo>
                  <a:pt x="2947671" y="1442705"/>
                </a:lnTo>
                <a:lnTo>
                  <a:pt x="2947671" y="1447612"/>
                </a:lnTo>
                <a:lnTo>
                  <a:pt x="2942764" y="1450884"/>
                </a:lnTo>
                <a:lnTo>
                  <a:pt x="2919173" y="1469005"/>
                </a:lnTo>
                <a:lnTo>
                  <a:pt x="2895122" y="1486667"/>
                </a:lnTo>
                <a:lnTo>
                  <a:pt x="2870764" y="1504021"/>
                </a:lnTo>
                <a:lnTo>
                  <a:pt x="2846253" y="1521222"/>
                </a:lnTo>
                <a:lnTo>
                  <a:pt x="2844617" y="1521222"/>
                </a:lnTo>
                <a:lnTo>
                  <a:pt x="2841346" y="1522858"/>
                </a:lnTo>
                <a:close/>
              </a:path>
              <a:path w="3657600" h="1828800">
                <a:moveTo>
                  <a:pt x="726285" y="1454155"/>
                </a:moveTo>
                <a:lnTo>
                  <a:pt x="718106" y="1454155"/>
                </a:lnTo>
                <a:lnTo>
                  <a:pt x="716470" y="1452519"/>
                </a:lnTo>
                <a:lnTo>
                  <a:pt x="669850" y="1415510"/>
                </a:lnTo>
                <a:lnTo>
                  <a:pt x="646541" y="1396622"/>
                </a:lnTo>
                <a:lnTo>
                  <a:pt x="623231" y="1377274"/>
                </a:lnTo>
                <a:lnTo>
                  <a:pt x="618323" y="1374002"/>
                </a:lnTo>
                <a:lnTo>
                  <a:pt x="618323" y="1367459"/>
                </a:lnTo>
                <a:lnTo>
                  <a:pt x="624866" y="1357644"/>
                </a:lnTo>
                <a:lnTo>
                  <a:pt x="631410" y="1357644"/>
                </a:lnTo>
                <a:lnTo>
                  <a:pt x="636317" y="1360916"/>
                </a:lnTo>
                <a:lnTo>
                  <a:pt x="658681" y="1380264"/>
                </a:lnTo>
                <a:lnTo>
                  <a:pt x="681505" y="1399152"/>
                </a:lnTo>
                <a:lnTo>
                  <a:pt x="704636" y="1417734"/>
                </a:lnTo>
                <a:lnTo>
                  <a:pt x="727920" y="1436162"/>
                </a:lnTo>
                <a:lnTo>
                  <a:pt x="732828" y="1439433"/>
                </a:lnTo>
                <a:lnTo>
                  <a:pt x="732828" y="1445977"/>
                </a:lnTo>
                <a:lnTo>
                  <a:pt x="729556" y="1449248"/>
                </a:lnTo>
                <a:lnTo>
                  <a:pt x="729556" y="1452519"/>
                </a:lnTo>
                <a:lnTo>
                  <a:pt x="726285" y="1454155"/>
                </a:lnTo>
                <a:close/>
              </a:path>
              <a:path w="3657600" h="1828800">
                <a:moveTo>
                  <a:pt x="3032732" y="1377274"/>
                </a:moveTo>
                <a:lnTo>
                  <a:pt x="3026189" y="1377274"/>
                </a:lnTo>
                <a:lnTo>
                  <a:pt x="3024553" y="1375638"/>
                </a:lnTo>
                <a:lnTo>
                  <a:pt x="3021281" y="1374002"/>
                </a:lnTo>
                <a:lnTo>
                  <a:pt x="3018010" y="1369095"/>
                </a:lnTo>
                <a:lnTo>
                  <a:pt x="3018010" y="1364188"/>
                </a:lnTo>
                <a:lnTo>
                  <a:pt x="3022917" y="1359280"/>
                </a:lnTo>
                <a:lnTo>
                  <a:pt x="3044975" y="1339626"/>
                </a:lnTo>
                <a:lnTo>
                  <a:pt x="3066879" y="1319817"/>
                </a:lnTo>
                <a:lnTo>
                  <a:pt x="3088476" y="1299702"/>
                </a:lnTo>
                <a:lnTo>
                  <a:pt x="3109614" y="1279128"/>
                </a:lnTo>
                <a:lnTo>
                  <a:pt x="3112885" y="1275856"/>
                </a:lnTo>
                <a:lnTo>
                  <a:pt x="3119428" y="1275856"/>
                </a:lnTo>
                <a:lnTo>
                  <a:pt x="3124335" y="1279128"/>
                </a:lnTo>
                <a:lnTo>
                  <a:pt x="3127607" y="1282399"/>
                </a:lnTo>
                <a:lnTo>
                  <a:pt x="3127607" y="1288942"/>
                </a:lnTo>
                <a:lnTo>
                  <a:pt x="3081601" y="1335357"/>
                </a:lnTo>
                <a:lnTo>
                  <a:pt x="3037639" y="1375638"/>
                </a:lnTo>
                <a:lnTo>
                  <a:pt x="3032732" y="1377274"/>
                </a:lnTo>
                <a:close/>
              </a:path>
              <a:path w="3657600" h="1828800">
                <a:moveTo>
                  <a:pt x="546349" y="1297121"/>
                </a:moveTo>
                <a:lnTo>
                  <a:pt x="541442" y="1297121"/>
                </a:lnTo>
                <a:lnTo>
                  <a:pt x="538170" y="1293849"/>
                </a:lnTo>
                <a:lnTo>
                  <a:pt x="496662" y="1251114"/>
                </a:lnTo>
                <a:lnTo>
                  <a:pt x="456381" y="1207153"/>
                </a:lnTo>
                <a:lnTo>
                  <a:pt x="453110" y="1202245"/>
                </a:lnTo>
                <a:lnTo>
                  <a:pt x="453110" y="1197338"/>
                </a:lnTo>
                <a:lnTo>
                  <a:pt x="458017" y="1192431"/>
                </a:lnTo>
                <a:lnTo>
                  <a:pt x="462924" y="1189159"/>
                </a:lnTo>
                <a:lnTo>
                  <a:pt x="467832" y="1189159"/>
                </a:lnTo>
                <a:lnTo>
                  <a:pt x="472739" y="1194067"/>
                </a:lnTo>
                <a:lnTo>
                  <a:pt x="492650" y="1216124"/>
                </a:lnTo>
                <a:lnTo>
                  <a:pt x="513020" y="1238028"/>
                </a:lnTo>
                <a:lnTo>
                  <a:pt x="533697" y="1259626"/>
                </a:lnTo>
                <a:lnTo>
                  <a:pt x="554528" y="1280763"/>
                </a:lnTo>
                <a:lnTo>
                  <a:pt x="557800" y="1284035"/>
                </a:lnTo>
                <a:lnTo>
                  <a:pt x="557800" y="1290578"/>
                </a:lnTo>
                <a:lnTo>
                  <a:pt x="554528" y="1295485"/>
                </a:lnTo>
                <a:lnTo>
                  <a:pt x="549621" y="1295485"/>
                </a:lnTo>
                <a:lnTo>
                  <a:pt x="546349" y="1297121"/>
                </a:lnTo>
                <a:close/>
              </a:path>
              <a:path w="3657600" h="1828800">
                <a:moveTo>
                  <a:pt x="3202853" y="1208789"/>
                </a:moveTo>
                <a:lnTo>
                  <a:pt x="3191402" y="1208789"/>
                </a:lnTo>
                <a:lnTo>
                  <a:pt x="3189767" y="1207153"/>
                </a:lnTo>
                <a:lnTo>
                  <a:pt x="3184859" y="1203881"/>
                </a:lnTo>
                <a:lnTo>
                  <a:pt x="3184859" y="1197338"/>
                </a:lnTo>
                <a:lnTo>
                  <a:pt x="3188131" y="1192431"/>
                </a:lnTo>
                <a:lnTo>
                  <a:pt x="3207479" y="1170067"/>
                </a:lnTo>
                <a:lnTo>
                  <a:pt x="3226367" y="1147243"/>
                </a:lnTo>
                <a:lnTo>
                  <a:pt x="3244949" y="1124112"/>
                </a:lnTo>
                <a:lnTo>
                  <a:pt x="3263377" y="1100827"/>
                </a:lnTo>
                <a:lnTo>
                  <a:pt x="3266648" y="1095920"/>
                </a:lnTo>
                <a:lnTo>
                  <a:pt x="3273191" y="1095920"/>
                </a:lnTo>
                <a:lnTo>
                  <a:pt x="3276463" y="1099191"/>
                </a:lnTo>
                <a:lnTo>
                  <a:pt x="3281370" y="1102463"/>
                </a:lnTo>
                <a:lnTo>
                  <a:pt x="3281370" y="1109006"/>
                </a:lnTo>
                <a:lnTo>
                  <a:pt x="3278099" y="1112278"/>
                </a:lnTo>
                <a:lnTo>
                  <a:pt x="3259671" y="1135587"/>
                </a:lnTo>
                <a:lnTo>
                  <a:pt x="3241089" y="1158897"/>
                </a:lnTo>
                <a:lnTo>
                  <a:pt x="3222201" y="1182207"/>
                </a:lnTo>
                <a:lnTo>
                  <a:pt x="3202853" y="1205517"/>
                </a:lnTo>
                <a:lnTo>
                  <a:pt x="3202853" y="1208789"/>
                </a:lnTo>
                <a:close/>
              </a:path>
              <a:path w="3657600" h="1828800">
                <a:moveTo>
                  <a:pt x="389314" y="1118821"/>
                </a:moveTo>
                <a:lnTo>
                  <a:pt x="384407" y="1118821"/>
                </a:lnTo>
                <a:lnTo>
                  <a:pt x="381136" y="1117185"/>
                </a:lnTo>
                <a:lnTo>
                  <a:pt x="343717" y="1067907"/>
                </a:lnTo>
                <a:lnTo>
                  <a:pt x="309161" y="1019039"/>
                </a:lnTo>
                <a:lnTo>
                  <a:pt x="305890" y="1014131"/>
                </a:lnTo>
                <a:lnTo>
                  <a:pt x="307526" y="1007588"/>
                </a:lnTo>
                <a:lnTo>
                  <a:pt x="312433" y="1005952"/>
                </a:lnTo>
                <a:lnTo>
                  <a:pt x="317340" y="1002681"/>
                </a:lnTo>
                <a:lnTo>
                  <a:pt x="323883" y="1004316"/>
                </a:lnTo>
                <a:lnTo>
                  <a:pt x="325519" y="1009224"/>
                </a:lnTo>
                <a:lnTo>
                  <a:pt x="342005" y="1033735"/>
                </a:lnTo>
                <a:lnTo>
                  <a:pt x="359257" y="1058093"/>
                </a:lnTo>
                <a:lnTo>
                  <a:pt x="376816" y="1082144"/>
                </a:lnTo>
                <a:lnTo>
                  <a:pt x="394222" y="1105735"/>
                </a:lnTo>
                <a:lnTo>
                  <a:pt x="397493" y="1110642"/>
                </a:lnTo>
                <a:lnTo>
                  <a:pt x="397493" y="1115549"/>
                </a:lnTo>
                <a:lnTo>
                  <a:pt x="395040" y="1117185"/>
                </a:lnTo>
                <a:lnTo>
                  <a:pt x="390950" y="1117185"/>
                </a:lnTo>
                <a:lnTo>
                  <a:pt x="389314" y="1118821"/>
                </a:lnTo>
                <a:close/>
              </a:path>
              <a:path w="3657600" h="1828800">
                <a:moveTo>
                  <a:pt x="392586" y="1118821"/>
                </a:moveTo>
                <a:lnTo>
                  <a:pt x="390950" y="1117185"/>
                </a:lnTo>
                <a:lnTo>
                  <a:pt x="395040" y="1117185"/>
                </a:lnTo>
                <a:lnTo>
                  <a:pt x="392586" y="1118821"/>
                </a:lnTo>
                <a:close/>
              </a:path>
              <a:path w="3657600" h="1828800">
                <a:moveTo>
                  <a:pt x="3345165" y="1020674"/>
                </a:moveTo>
                <a:lnTo>
                  <a:pt x="3338623" y="1020674"/>
                </a:lnTo>
                <a:lnTo>
                  <a:pt x="3336987" y="1019038"/>
                </a:lnTo>
                <a:lnTo>
                  <a:pt x="3332079" y="1015767"/>
                </a:lnTo>
                <a:lnTo>
                  <a:pt x="3330444" y="1009224"/>
                </a:lnTo>
                <a:lnTo>
                  <a:pt x="3333715" y="1005952"/>
                </a:lnTo>
                <a:lnTo>
                  <a:pt x="3349638" y="981160"/>
                </a:lnTo>
                <a:lnTo>
                  <a:pt x="3365408" y="956061"/>
                </a:lnTo>
                <a:lnTo>
                  <a:pt x="3380872" y="930962"/>
                </a:lnTo>
                <a:lnTo>
                  <a:pt x="3395875" y="906169"/>
                </a:lnTo>
                <a:lnTo>
                  <a:pt x="3399146" y="901262"/>
                </a:lnTo>
                <a:lnTo>
                  <a:pt x="3404054" y="899626"/>
                </a:lnTo>
                <a:lnTo>
                  <a:pt x="3413869" y="906169"/>
                </a:lnTo>
                <a:lnTo>
                  <a:pt x="3415504" y="911077"/>
                </a:lnTo>
                <a:lnTo>
                  <a:pt x="3412233" y="915984"/>
                </a:lnTo>
                <a:lnTo>
                  <a:pt x="3397204" y="941722"/>
                </a:lnTo>
                <a:lnTo>
                  <a:pt x="3381562" y="967307"/>
                </a:lnTo>
                <a:lnTo>
                  <a:pt x="3365306" y="992585"/>
                </a:lnTo>
                <a:lnTo>
                  <a:pt x="3348437" y="1017403"/>
                </a:lnTo>
                <a:lnTo>
                  <a:pt x="3348437" y="1019038"/>
                </a:lnTo>
                <a:lnTo>
                  <a:pt x="3345165" y="1020674"/>
                </a:lnTo>
                <a:close/>
              </a:path>
              <a:path w="3657600" h="1828800">
                <a:moveTo>
                  <a:pt x="260088" y="920892"/>
                </a:moveTo>
                <a:lnTo>
                  <a:pt x="251909" y="920892"/>
                </a:lnTo>
                <a:lnTo>
                  <a:pt x="248638" y="919256"/>
                </a:lnTo>
                <a:lnTo>
                  <a:pt x="247002" y="915984"/>
                </a:lnTo>
                <a:lnTo>
                  <a:pt x="232305" y="889965"/>
                </a:lnTo>
                <a:lnTo>
                  <a:pt x="217762" y="863639"/>
                </a:lnTo>
                <a:lnTo>
                  <a:pt x="203526" y="837314"/>
                </a:lnTo>
                <a:lnTo>
                  <a:pt x="189750" y="811295"/>
                </a:lnTo>
                <a:lnTo>
                  <a:pt x="188114" y="806387"/>
                </a:lnTo>
                <a:lnTo>
                  <a:pt x="189750" y="799844"/>
                </a:lnTo>
                <a:lnTo>
                  <a:pt x="199564" y="796572"/>
                </a:lnTo>
                <a:lnTo>
                  <a:pt x="206107" y="798208"/>
                </a:lnTo>
                <a:lnTo>
                  <a:pt x="207743" y="803116"/>
                </a:lnTo>
                <a:lnTo>
                  <a:pt x="234938" y="855461"/>
                </a:lnTo>
                <a:lnTo>
                  <a:pt x="248919" y="881786"/>
                </a:lnTo>
                <a:lnTo>
                  <a:pt x="263360" y="907805"/>
                </a:lnTo>
                <a:lnTo>
                  <a:pt x="266631" y="912713"/>
                </a:lnTo>
                <a:lnTo>
                  <a:pt x="264995" y="919256"/>
                </a:lnTo>
                <a:lnTo>
                  <a:pt x="260088" y="920892"/>
                </a:lnTo>
                <a:close/>
              </a:path>
              <a:path w="3657600" h="1828800">
                <a:moveTo>
                  <a:pt x="3464577" y="814566"/>
                </a:moveTo>
                <a:lnTo>
                  <a:pt x="3458034" y="814566"/>
                </a:lnTo>
                <a:lnTo>
                  <a:pt x="3456398" y="812930"/>
                </a:lnTo>
                <a:lnTo>
                  <a:pt x="3451491" y="811294"/>
                </a:lnTo>
                <a:lnTo>
                  <a:pt x="3449855" y="804751"/>
                </a:lnTo>
                <a:lnTo>
                  <a:pt x="3451491" y="799844"/>
                </a:lnTo>
                <a:lnTo>
                  <a:pt x="3464679" y="772854"/>
                </a:lnTo>
                <a:lnTo>
                  <a:pt x="3477254" y="745863"/>
                </a:lnTo>
                <a:lnTo>
                  <a:pt x="3489216" y="718873"/>
                </a:lnTo>
                <a:lnTo>
                  <a:pt x="3500564" y="691882"/>
                </a:lnTo>
                <a:lnTo>
                  <a:pt x="3502200" y="686975"/>
                </a:lnTo>
                <a:lnTo>
                  <a:pt x="3508743" y="683704"/>
                </a:lnTo>
                <a:lnTo>
                  <a:pt x="3513650" y="686975"/>
                </a:lnTo>
                <a:lnTo>
                  <a:pt x="3518558" y="688611"/>
                </a:lnTo>
                <a:lnTo>
                  <a:pt x="3521829" y="695154"/>
                </a:lnTo>
                <a:lnTo>
                  <a:pt x="3518558" y="700061"/>
                </a:lnTo>
                <a:lnTo>
                  <a:pt x="3507210" y="727307"/>
                </a:lnTo>
                <a:lnTo>
                  <a:pt x="3495248" y="754860"/>
                </a:lnTo>
                <a:lnTo>
                  <a:pt x="3482673" y="782413"/>
                </a:lnTo>
                <a:lnTo>
                  <a:pt x="3469484" y="809658"/>
                </a:lnTo>
                <a:lnTo>
                  <a:pt x="3467849" y="812930"/>
                </a:lnTo>
                <a:lnTo>
                  <a:pt x="3464577" y="814566"/>
                </a:lnTo>
                <a:close/>
              </a:path>
              <a:path w="3657600" h="1828800">
                <a:moveTo>
                  <a:pt x="153762" y="708241"/>
                </a:moveTo>
                <a:lnTo>
                  <a:pt x="145583" y="708241"/>
                </a:lnTo>
                <a:lnTo>
                  <a:pt x="140676" y="706605"/>
                </a:lnTo>
                <a:lnTo>
                  <a:pt x="139040" y="701697"/>
                </a:lnTo>
                <a:lnTo>
                  <a:pt x="128024" y="674426"/>
                </a:lnTo>
                <a:lnTo>
                  <a:pt x="117162" y="646694"/>
                </a:lnTo>
                <a:lnTo>
                  <a:pt x="106606" y="618656"/>
                </a:lnTo>
                <a:lnTo>
                  <a:pt x="96510" y="590465"/>
                </a:lnTo>
                <a:lnTo>
                  <a:pt x="94874" y="585557"/>
                </a:lnTo>
                <a:lnTo>
                  <a:pt x="98146" y="579014"/>
                </a:lnTo>
                <a:lnTo>
                  <a:pt x="107961" y="575742"/>
                </a:lnTo>
                <a:lnTo>
                  <a:pt x="114504" y="579014"/>
                </a:lnTo>
                <a:lnTo>
                  <a:pt x="116139" y="583921"/>
                </a:lnTo>
                <a:lnTo>
                  <a:pt x="126005" y="611883"/>
                </a:lnTo>
                <a:lnTo>
                  <a:pt x="136178" y="639538"/>
                </a:lnTo>
                <a:lnTo>
                  <a:pt x="146964" y="667193"/>
                </a:lnTo>
                <a:lnTo>
                  <a:pt x="158670" y="695154"/>
                </a:lnTo>
                <a:lnTo>
                  <a:pt x="160306" y="700062"/>
                </a:lnTo>
                <a:lnTo>
                  <a:pt x="158670" y="706605"/>
                </a:lnTo>
                <a:lnTo>
                  <a:pt x="153762" y="708241"/>
                </a:lnTo>
                <a:close/>
              </a:path>
              <a:path w="3657600" h="1828800">
                <a:moveTo>
                  <a:pt x="3556181" y="593736"/>
                </a:moveTo>
                <a:lnTo>
                  <a:pt x="3549638" y="593736"/>
                </a:lnTo>
                <a:lnTo>
                  <a:pt x="3544730" y="592100"/>
                </a:lnTo>
                <a:lnTo>
                  <a:pt x="3541459" y="587193"/>
                </a:lnTo>
                <a:lnTo>
                  <a:pt x="3543095" y="580650"/>
                </a:lnTo>
                <a:lnTo>
                  <a:pt x="3552603" y="552433"/>
                </a:lnTo>
                <a:lnTo>
                  <a:pt x="3561497" y="524215"/>
                </a:lnTo>
                <a:lnTo>
                  <a:pt x="3569779" y="495998"/>
                </a:lnTo>
                <a:lnTo>
                  <a:pt x="3577446" y="467781"/>
                </a:lnTo>
                <a:lnTo>
                  <a:pt x="3579082" y="462874"/>
                </a:lnTo>
                <a:lnTo>
                  <a:pt x="3583989" y="459602"/>
                </a:lnTo>
                <a:lnTo>
                  <a:pt x="3593804" y="462874"/>
                </a:lnTo>
                <a:lnTo>
                  <a:pt x="3597075" y="467781"/>
                </a:lnTo>
                <a:lnTo>
                  <a:pt x="3595440" y="472689"/>
                </a:lnTo>
                <a:lnTo>
                  <a:pt x="3587772" y="501161"/>
                </a:lnTo>
                <a:lnTo>
                  <a:pt x="3579491" y="529941"/>
                </a:lnTo>
                <a:lnTo>
                  <a:pt x="3570596" y="558720"/>
                </a:lnTo>
                <a:lnTo>
                  <a:pt x="3559452" y="592100"/>
                </a:lnTo>
                <a:lnTo>
                  <a:pt x="3556181" y="593736"/>
                </a:lnTo>
                <a:close/>
              </a:path>
              <a:path w="3657600" h="1828800">
                <a:moveTo>
                  <a:pt x="78517" y="482503"/>
                </a:moveTo>
                <a:lnTo>
                  <a:pt x="67066" y="482503"/>
                </a:lnTo>
                <a:lnTo>
                  <a:pt x="63795" y="479232"/>
                </a:lnTo>
                <a:lnTo>
                  <a:pt x="47641" y="418504"/>
                </a:lnTo>
                <a:lnTo>
                  <a:pt x="34351" y="359820"/>
                </a:lnTo>
                <a:lnTo>
                  <a:pt x="32715" y="354913"/>
                </a:lnTo>
                <a:lnTo>
                  <a:pt x="35986" y="350005"/>
                </a:lnTo>
                <a:lnTo>
                  <a:pt x="42529" y="348370"/>
                </a:lnTo>
                <a:lnTo>
                  <a:pt x="47437" y="346734"/>
                </a:lnTo>
                <a:lnTo>
                  <a:pt x="52344" y="350005"/>
                </a:lnTo>
                <a:lnTo>
                  <a:pt x="53980" y="356548"/>
                </a:lnTo>
                <a:lnTo>
                  <a:pt x="60140" y="385711"/>
                </a:lnTo>
                <a:lnTo>
                  <a:pt x="66453" y="414414"/>
                </a:lnTo>
                <a:lnTo>
                  <a:pt x="73073" y="442810"/>
                </a:lnTo>
                <a:lnTo>
                  <a:pt x="80152" y="471053"/>
                </a:lnTo>
                <a:lnTo>
                  <a:pt x="81788" y="475960"/>
                </a:lnTo>
                <a:lnTo>
                  <a:pt x="78517" y="482503"/>
                </a:lnTo>
                <a:close/>
              </a:path>
              <a:path w="3657600" h="1828800">
                <a:moveTo>
                  <a:pt x="3618340" y="364727"/>
                </a:moveTo>
                <a:lnTo>
                  <a:pt x="3611797" y="364727"/>
                </a:lnTo>
                <a:lnTo>
                  <a:pt x="3606890" y="363091"/>
                </a:lnTo>
                <a:lnTo>
                  <a:pt x="3603618" y="358184"/>
                </a:lnTo>
                <a:lnTo>
                  <a:pt x="3603618" y="353277"/>
                </a:lnTo>
                <a:lnTo>
                  <a:pt x="3609446" y="323858"/>
                </a:lnTo>
                <a:lnTo>
                  <a:pt x="3614660" y="294593"/>
                </a:lnTo>
                <a:lnTo>
                  <a:pt x="3619260" y="265635"/>
                </a:lnTo>
                <a:lnTo>
                  <a:pt x="3623248" y="237136"/>
                </a:lnTo>
                <a:lnTo>
                  <a:pt x="3623248" y="232229"/>
                </a:lnTo>
                <a:lnTo>
                  <a:pt x="3628155" y="227322"/>
                </a:lnTo>
                <a:lnTo>
                  <a:pt x="3634698" y="228957"/>
                </a:lnTo>
                <a:lnTo>
                  <a:pt x="3639605" y="228957"/>
                </a:lnTo>
                <a:lnTo>
                  <a:pt x="3644513" y="233865"/>
                </a:lnTo>
                <a:lnTo>
                  <a:pt x="3642877" y="240408"/>
                </a:lnTo>
                <a:lnTo>
                  <a:pt x="3638890" y="269852"/>
                </a:lnTo>
                <a:lnTo>
                  <a:pt x="3634289" y="299296"/>
                </a:lnTo>
                <a:lnTo>
                  <a:pt x="3629075" y="328740"/>
                </a:lnTo>
                <a:lnTo>
                  <a:pt x="3623247" y="358184"/>
                </a:lnTo>
                <a:lnTo>
                  <a:pt x="3621612" y="361456"/>
                </a:lnTo>
                <a:lnTo>
                  <a:pt x="3618340" y="364727"/>
                </a:lnTo>
                <a:close/>
              </a:path>
              <a:path w="3657600" h="1828800">
                <a:moveTo>
                  <a:pt x="26172" y="250223"/>
                </a:moveTo>
                <a:lnTo>
                  <a:pt x="21264" y="250223"/>
                </a:lnTo>
                <a:lnTo>
                  <a:pt x="16357" y="246951"/>
                </a:lnTo>
                <a:lnTo>
                  <a:pt x="16357" y="242044"/>
                </a:lnTo>
                <a:lnTo>
                  <a:pt x="12728" y="212344"/>
                </a:lnTo>
                <a:lnTo>
                  <a:pt x="9405" y="182338"/>
                </a:lnTo>
                <a:lnTo>
                  <a:pt x="6680" y="152076"/>
                </a:lnTo>
                <a:lnTo>
                  <a:pt x="4907" y="122632"/>
                </a:lnTo>
                <a:lnTo>
                  <a:pt x="4907" y="117725"/>
                </a:lnTo>
                <a:lnTo>
                  <a:pt x="8178" y="112817"/>
                </a:lnTo>
                <a:lnTo>
                  <a:pt x="19629" y="112817"/>
                </a:lnTo>
                <a:lnTo>
                  <a:pt x="24536" y="116089"/>
                </a:lnTo>
                <a:lnTo>
                  <a:pt x="24536" y="122632"/>
                </a:lnTo>
                <a:lnTo>
                  <a:pt x="27038" y="152332"/>
                </a:lnTo>
                <a:lnTo>
                  <a:pt x="29729" y="182338"/>
                </a:lnTo>
                <a:lnTo>
                  <a:pt x="32587" y="210964"/>
                </a:lnTo>
                <a:lnTo>
                  <a:pt x="35986" y="240408"/>
                </a:lnTo>
                <a:lnTo>
                  <a:pt x="35986" y="243680"/>
                </a:lnTo>
                <a:lnTo>
                  <a:pt x="32715" y="248587"/>
                </a:lnTo>
                <a:lnTo>
                  <a:pt x="26172" y="250223"/>
                </a:lnTo>
                <a:close/>
              </a:path>
              <a:path w="3657600" h="1828800">
                <a:moveTo>
                  <a:pt x="3649420" y="129175"/>
                </a:moveTo>
                <a:lnTo>
                  <a:pt x="3637970" y="129175"/>
                </a:lnTo>
                <a:lnTo>
                  <a:pt x="3634698" y="124268"/>
                </a:lnTo>
                <a:lnTo>
                  <a:pt x="3634698" y="119361"/>
                </a:lnTo>
                <a:lnTo>
                  <a:pt x="3636590" y="89916"/>
                </a:lnTo>
                <a:lnTo>
                  <a:pt x="3637561" y="60472"/>
                </a:lnTo>
                <a:lnTo>
                  <a:pt x="3637916" y="31284"/>
                </a:lnTo>
                <a:lnTo>
                  <a:pt x="3637970" y="0"/>
                </a:lnTo>
                <a:lnTo>
                  <a:pt x="3657599" y="1586"/>
                </a:lnTo>
                <a:lnTo>
                  <a:pt x="3657318" y="31284"/>
                </a:lnTo>
                <a:lnTo>
                  <a:pt x="3656577" y="61290"/>
                </a:lnTo>
                <a:lnTo>
                  <a:pt x="3655529" y="91297"/>
                </a:lnTo>
                <a:lnTo>
                  <a:pt x="3654394" y="119361"/>
                </a:lnTo>
                <a:lnTo>
                  <a:pt x="3654328" y="124268"/>
                </a:lnTo>
                <a:lnTo>
                  <a:pt x="3649420" y="129175"/>
                </a:lnTo>
                <a:close/>
              </a:path>
              <a:path w="3657600" h="1828800">
                <a:moveTo>
                  <a:pt x="16357" y="13035"/>
                </a:moveTo>
                <a:lnTo>
                  <a:pt x="4907" y="13035"/>
                </a:lnTo>
                <a:lnTo>
                  <a:pt x="0" y="8128"/>
                </a:lnTo>
                <a:lnTo>
                  <a:pt x="14" y="0"/>
                </a:lnTo>
                <a:lnTo>
                  <a:pt x="19629" y="0"/>
                </a:lnTo>
                <a:lnTo>
                  <a:pt x="19628" y="8128"/>
                </a:lnTo>
                <a:lnTo>
                  <a:pt x="16357" y="13035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-182850" y="2509620"/>
            <a:ext cx="13486817" cy="2123658"/>
          </a:xfrm>
        </p:spPr>
        <p:txBody>
          <a:bodyPr/>
          <a:lstStyle/>
          <a:p>
            <a:pPr algn="ctr"/>
            <a:r>
              <a:rPr lang="fr-FR" sz="13800" dirty="0" smtClean="0"/>
              <a:t>Réalisation </a:t>
            </a:r>
            <a:endParaRPr lang="fr-FR" sz="138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33140" y="4868709"/>
            <a:ext cx="2755265" cy="5418455"/>
          </a:xfrm>
          <a:custGeom>
            <a:avLst/>
            <a:gdLst/>
            <a:ahLst/>
            <a:cxnLst/>
            <a:rect l="l" t="t" r="r" b="b"/>
            <a:pathLst>
              <a:path w="2755265" h="5418455">
                <a:moveTo>
                  <a:pt x="2754858" y="5418291"/>
                </a:moveTo>
                <a:lnTo>
                  <a:pt x="2663432" y="5418291"/>
                </a:lnTo>
                <a:lnTo>
                  <a:pt x="0" y="2754858"/>
                </a:lnTo>
                <a:lnTo>
                  <a:pt x="2754858" y="0"/>
                </a:lnTo>
                <a:lnTo>
                  <a:pt x="2754858" y="5418291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0221"/>
            <a:ext cx="2755265" cy="5509895"/>
          </a:xfrm>
          <a:custGeom>
            <a:avLst/>
            <a:gdLst/>
            <a:ahLst/>
            <a:cxnLst/>
            <a:rect l="l" t="t" r="r" b="b"/>
            <a:pathLst>
              <a:path w="2755265" h="5509895">
                <a:moveTo>
                  <a:pt x="0" y="0"/>
                </a:moveTo>
                <a:lnTo>
                  <a:pt x="2754732" y="2754732"/>
                </a:lnTo>
                <a:lnTo>
                  <a:pt x="0" y="5509465"/>
                </a:lnTo>
                <a:lnTo>
                  <a:pt x="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56463" y="5292114"/>
            <a:ext cx="2331720" cy="4663440"/>
          </a:xfrm>
          <a:custGeom>
            <a:avLst/>
            <a:gdLst/>
            <a:ahLst/>
            <a:cxnLst/>
            <a:rect l="l" t="t" r="r" b="b"/>
            <a:pathLst>
              <a:path w="2331719" h="4663440">
                <a:moveTo>
                  <a:pt x="2331536" y="4663074"/>
                </a:moveTo>
                <a:lnTo>
                  <a:pt x="0" y="2331537"/>
                </a:lnTo>
                <a:lnTo>
                  <a:pt x="2331536" y="0"/>
                </a:lnTo>
                <a:lnTo>
                  <a:pt x="2331536" y="216729"/>
                </a:lnTo>
                <a:lnTo>
                  <a:pt x="219034" y="2329231"/>
                </a:lnTo>
                <a:lnTo>
                  <a:pt x="2331536" y="4441733"/>
                </a:lnTo>
                <a:lnTo>
                  <a:pt x="2331536" y="4663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3462"/>
            <a:ext cx="2331720" cy="4663440"/>
          </a:xfrm>
          <a:custGeom>
            <a:avLst/>
            <a:gdLst/>
            <a:ahLst/>
            <a:cxnLst/>
            <a:rect l="l" t="t" r="r" b="b"/>
            <a:pathLst>
              <a:path w="2331720" h="4663440">
                <a:moveTo>
                  <a:pt x="0" y="0"/>
                </a:moveTo>
                <a:lnTo>
                  <a:pt x="2331444" y="2331444"/>
                </a:lnTo>
                <a:lnTo>
                  <a:pt x="0" y="4662889"/>
                </a:lnTo>
                <a:lnTo>
                  <a:pt x="0" y="4446160"/>
                </a:lnTo>
                <a:lnTo>
                  <a:pt x="2112409" y="2333750"/>
                </a:lnTo>
                <a:lnTo>
                  <a:pt x="0" y="221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33132" y="1"/>
            <a:ext cx="2755265" cy="5137150"/>
          </a:xfrm>
          <a:custGeom>
            <a:avLst/>
            <a:gdLst/>
            <a:ahLst/>
            <a:cxnLst/>
            <a:rect l="l" t="t" r="r" b="b"/>
            <a:pathLst>
              <a:path w="2755265" h="5137150">
                <a:moveTo>
                  <a:pt x="2754867" y="5136552"/>
                </a:moveTo>
                <a:lnTo>
                  <a:pt x="0" y="2381684"/>
                </a:lnTo>
                <a:lnTo>
                  <a:pt x="2381684" y="0"/>
                </a:lnTo>
                <a:lnTo>
                  <a:pt x="2754867" y="0"/>
                </a:lnTo>
                <a:lnTo>
                  <a:pt x="2754867" y="5136552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392092"/>
            <a:ext cx="2755265" cy="4895215"/>
          </a:xfrm>
          <a:custGeom>
            <a:avLst/>
            <a:gdLst/>
            <a:ahLst/>
            <a:cxnLst/>
            <a:rect l="l" t="t" r="r" b="b"/>
            <a:pathLst>
              <a:path w="2755265" h="4895215">
                <a:moveTo>
                  <a:pt x="0" y="0"/>
                </a:moveTo>
                <a:lnTo>
                  <a:pt x="2754787" y="2754787"/>
                </a:lnTo>
                <a:lnTo>
                  <a:pt x="614667" y="4894907"/>
                </a:lnTo>
                <a:lnTo>
                  <a:pt x="0" y="4894907"/>
                </a:lnTo>
                <a:lnTo>
                  <a:pt x="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64795" y="1"/>
            <a:ext cx="2423795" cy="4805045"/>
          </a:xfrm>
          <a:custGeom>
            <a:avLst/>
            <a:gdLst/>
            <a:ahLst/>
            <a:cxnLst/>
            <a:rect l="l" t="t" r="r" b="b"/>
            <a:pathLst>
              <a:path w="2423794" h="4805045">
                <a:moveTo>
                  <a:pt x="2423202" y="4804942"/>
                </a:moveTo>
                <a:lnTo>
                  <a:pt x="0" y="2381739"/>
                </a:lnTo>
                <a:lnTo>
                  <a:pt x="2381739" y="0"/>
                </a:lnTo>
                <a:lnTo>
                  <a:pt x="2423202" y="0"/>
                </a:lnTo>
                <a:lnTo>
                  <a:pt x="2423202" y="128336"/>
                </a:lnTo>
                <a:lnTo>
                  <a:pt x="171606" y="2379933"/>
                </a:lnTo>
                <a:lnTo>
                  <a:pt x="2423202" y="4631529"/>
                </a:lnTo>
                <a:lnTo>
                  <a:pt x="2423202" y="4804942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23704"/>
            <a:ext cx="2423160" cy="4563745"/>
          </a:xfrm>
          <a:custGeom>
            <a:avLst/>
            <a:gdLst/>
            <a:ahLst/>
            <a:cxnLst/>
            <a:rect l="l" t="t" r="r" b="b"/>
            <a:pathLst>
              <a:path w="2423160" h="4563745">
                <a:moveTo>
                  <a:pt x="0" y="0"/>
                </a:moveTo>
                <a:lnTo>
                  <a:pt x="2423133" y="2423133"/>
                </a:lnTo>
                <a:lnTo>
                  <a:pt x="282971" y="4563295"/>
                </a:lnTo>
                <a:lnTo>
                  <a:pt x="113171" y="4563295"/>
                </a:lnTo>
                <a:lnTo>
                  <a:pt x="2251527" y="2424940"/>
                </a:lnTo>
                <a:lnTo>
                  <a:pt x="0" y="173412"/>
                </a:lnTo>
                <a:lnTo>
                  <a:pt x="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89289" y="2113092"/>
            <a:ext cx="2099310" cy="4197985"/>
          </a:xfrm>
          <a:custGeom>
            <a:avLst/>
            <a:gdLst/>
            <a:ahLst/>
            <a:cxnLst/>
            <a:rect l="l" t="t" r="r" b="b"/>
            <a:pathLst>
              <a:path w="2099309" h="4197985">
                <a:moveTo>
                  <a:pt x="2098709" y="4197418"/>
                </a:moveTo>
                <a:lnTo>
                  <a:pt x="0" y="2098709"/>
                </a:lnTo>
                <a:lnTo>
                  <a:pt x="2098709" y="0"/>
                </a:lnTo>
                <a:lnTo>
                  <a:pt x="2098709" y="4197418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218138"/>
            <a:ext cx="2098675" cy="4197350"/>
          </a:xfrm>
          <a:custGeom>
            <a:avLst/>
            <a:gdLst/>
            <a:ahLst/>
            <a:cxnLst/>
            <a:rect l="l" t="t" r="r" b="b"/>
            <a:pathLst>
              <a:path w="2098675" h="4197350">
                <a:moveTo>
                  <a:pt x="0" y="0"/>
                </a:moveTo>
                <a:lnTo>
                  <a:pt x="2098675" y="2098675"/>
                </a:lnTo>
                <a:lnTo>
                  <a:pt x="0" y="4197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79986" y="2203789"/>
            <a:ext cx="2008505" cy="4016375"/>
          </a:xfrm>
          <a:custGeom>
            <a:avLst/>
            <a:gdLst/>
            <a:ahLst/>
            <a:cxnLst/>
            <a:rect l="l" t="t" r="r" b="b"/>
            <a:pathLst>
              <a:path w="2008505" h="4016375">
                <a:moveTo>
                  <a:pt x="2008011" y="4016023"/>
                </a:moveTo>
                <a:lnTo>
                  <a:pt x="0" y="2008011"/>
                </a:lnTo>
                <a:lnTo>
                  <a:pt x="2008011" y="0"/>
                </a:lnTo>
                <a:lnTo>
                  <a:pt x="2008011" y="4016023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308836"/>
            <a:ext cx="2008505" cy="4016375"/>
          </a:xfrm>
          <a:custGeom>
            <a:avLst/>
            <a:gdLst/>
            <a:ahLst/>
            <a:cxnLst/>
            <a:rect l="l" t="t" r="r" b="b"/>
            <a:pathLst>
              <a:path w="2008505" h="4016375">
                <a:moveTo>
                  <a:pt x="0" y="0"/>
                </a:moveTo>
                <a:lnTo>
                  <a:pt x="2007978" y="2007978"/>
                </a:lnTo>
                <a:lnTo>
                  <a:pt x="0" y="4015957"/>
                </a:lnTo>
                <a:lnTo>
                  <a:pt x="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41638" y="2565487"/>
            <a:ext cx="1646555" cy="3293110"/>
          </a:xfrm>
          <a:custGeom>
            <a:avLst/>
            <a:gdLst/>
            <a:ahLst/>
            <a:cxnLst/>
            <a:rect l="l" t="t" r="r" b="b"/>
            <a:pathLst>
              <a:path w="1646555" h="3293110">
                <a:moveTo>
                  <a:pt x="1646360" y="3292720"/>
                </a:moveTo>
                <a:lnTo>
                  <a:pt x="0" y="1646360"/>
                </a:lnTo>
                <a:lnTo>
                  <a:pt x="1646360" y="0"/>
                </a:lnTo>
                <a:lnTo>
                  <a:pt x="1646360" y="185163"/>
                </a:lnTo>
                <a:lnTo>
                  <a:pt x="187133" y="1644390"/>
                </a:lnTo>
                <a:lnTo>
                  <a:pt x="1646360" y="3103616"/>
                </a:lnTo>
                <a:lnTo>
                  <a:pt x="1646360" y="3292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670440"/>
            <a:ext cx="1646555" cy="3292475"/>
          </a:xfrm>
          <a:custGeom>
            <a:avLst/>
            <a:gdLst/>
            <a:ahLst/>
            <a:cxnLst/>
            <a:rect l="l" t="t" r="r" b="b"/>
            <a:pathLst>
              <a:path w="1646555" h="3292475">
                <a:moveTo>
                  <a:pt x="0" y="0"/>
                </a:moveTo>
                <a:lnTo>
                  <a:pt x="1646219" y="1646219"/>
                </a:lnTo>
                <a:lnTo>
                  <a:pt x="0" y="3292439"/>
                </a:lnTo>
                <a:lnTo>
                  <a:pt x="0" y="3107275"/>
                </a:lnTo>
                <a:lnTo>
                  <a:pt x="1459085" y="1648190"/>
                </a:lnTo>
                <a:lnTo>
                  <a:pt x="0" y="189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65206" y="3608270"/>
            <a:ext cx="11422577" cy="17838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417320">
              <a:lnSpc>
                <a:spcPct val="100000"/>
              </a:lnSpc>
              <a:spcBef>
                <a:spcPts val="110"/>
              </a:spcBef>
            </a:pPr>
            <a:r>
              <a:rPr lang="fr-FR" sz="11500" spc="254" dirty="0" smtClean="0">
                <a:solidFill>
                  <a:srgbClr val="002629"/>
                </a:solidFill>
                <a:latin typeface="Trebuchet MS"/>
                <a:cs typeface="Trebuchet MS"/>
              </a:rPr>
              <a:t>Conclusion</a:t>
            </a:r>
            <a:endParaRPr sz="11500" dirty="0">
              <a:latin typeface="Trebuchet MS"/>
              <a:cs typeface="Trebuchet M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29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33140" y="4868709"/>
            <a:ext cx="2755265" cy="5418455"/>
          </a:xfrm>
          <a:custGeom>
            <a:avLst/>
            <a:gdLst/>
            <a:ahLst/>
            <a:cxnLst/>
            <a:rect l="l" t="t" r="r" b="b"/>
            <a:pathLst>
              <a:path w="2755265" h="5418455">
                <a:moveTo>
                  <a:pt x="2754858" y="5418291"/>
                </a:moveTo>
                <a:lnTo>
                  <a:pt x="2663432" y="5418291"/>
                </a:lnTo>
                <a:lnTo>
                  <a:pt x="0" y="2754858"/>
                </a:lnTo>
                <a:lnTo>
                  <a:pt x="2754858" y="0"/>
                </a:lnTo>
                <a:lnTo>
                  <a:pt x="2754858" y="5418291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0221"/>
            <a:ext cx="2755265" cy="5509895"/>
          </a:xfrm>
          <a:custGeom>
            <a:avLst/>
            <a:gdLst/>
            <a:ahLst/>
            <a:cxnLst/>
            <a:rect l="l" t="t" r="r" b="b"/>
            <a:pathLst>
              <a:path w="2755265" h="5509895">
                <a:moveTo>
                  <a:pt x="0" y="0"/>
                </a:moveTo>
                <a:lnTo>
                  <a:pt x="2754732" y="2754732"/>
                </a:lnTo>
                <a:lnTo>
                  <a:pt x="0" y="5509465"/>
                </a:lnTo>
                <a:lnTo>
                  <a:pt x="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56463" y="5292114"/>
            <a:ext cx="2331720" cy="4663440"/>
          </a:xfrm>
          <a:custGeom>
            <a:avLst/>
            <a:gdLst/>
            <a:ahLst/>
            <a:cxnLst/>
            <a:rect l="l" t="t" r="r" b="b"/>
            <a:pathLst>
              <a:path w="2331719" h="4663440">
                <a:moveTo>
                  <a:pt x="2331536" y="4663074"/>
                </a:moveTo>
                <a:lnTo>
                  <a:pt x="0" y="2331537"/>
                </a:lnTo>
                <a:lnTo>
                  <a:pt x="2331536" y="0"/>
                </a:lnTo>
                <a:lnTo>
                  <a:pt x="2331536" y="216729"/>
                </a:lnTo>
                <a:lnTo>
                  <a:pt x="219034" y="2329231"/>
                </a:lnTo>
                <a:lnTo>
                  <a:pt x="2331536" y="4441733"/>
                </a:lnTo>
                <a:lnTo>
                  <a:pt x="2331536" y="4663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3462"/>
            <a:ext cx="2331720" cy="4663440"/>
          </a:xfrm>
          <a:custGeom>
            <a:avLst/>
            <a:gdLst/>
            <a:ahLst/>
            <a:cxnLst/>
            <a:rect l="l" t="t" r="r" b="b"/>
            <a:pathLst>
              <a:path w="2331720" h="4663440">
                <a:moveTo>
                  <a:pt x="0" y="0"/>
                </a:moveTo>
                <a:lnTo>
                  <a:pt x="2331444" y="2331444"/>
                </a:lnTo>
                <a:lnTo>
                  <a:pt x="0" y="4662889"/>
                </a:lnTo>
                <a:lnTo>
                  <a:pt x="0" y="4446160"/>
                </a:lnTo>
                <a:lnTo>
                  <a:pt x="2112409" y="2333750"/>
                </a:lnTo>
                <a:lnTo>
                  <a:pt x="0" y="221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33132" y="1"/>
            <a:ext cx="2755265" cy="5137150"/>
          </a:xfrm>
          <a:custGeom>
            <a:avLst/>
            <a:gdLst/>
            <a:ahLst/>
            <a:cxnLst/>
            <a:rect l="l" t="t" r="r" b="b"/>
            <a:pathLst>
              <a:path w="2755265" h="5137150">
                <a:moveTo>
                  <a:pt x="2754867" y="5136552"/>
                </a:moveTo>
                <a:lnTo>
                  <a:pt x="0" y="2381684"/>
                </a:lnTo>
                <a:lnTo>
                  <a:pt x="2381684" y="0"/>
                </a:lnTo>
                <a:lnTo>
                  <a:pt x="2754867" y="0"/>
                </a:lnTo>
                <a:lnTo>
                  <a:pt x="2754867" y="5136552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392092"/>
            <a:ext cx="2755265" cy="4895215"/>
          </a:xfrm>
          <a:custGeom>
            <a:avLst/>
            <a:gdLst/>
            <a:ahLst/>
            <a:cxnLst/>
            <a:rect l="l" t="t" r="r" b="b"/>
            <a:pathLst>
              <a:path w="2755265" h="4895215">
                <a:moveTo>
                  <a:pt x="0" y="0"/>
                </a:moveTo>
                <a:lnTo>
                  <a:pt x="2754787" y="2754787"/>
                </a:lnTo>
                <a:lnTo>
                  <a:pt x="614667" y="4894907"/>
                </a:lnTo>
                <a:lnTo>
                  <a:pt x="0" y="4894907"/>
                </a:lnTo>
                <a:lnTo>
                  <a:pt x="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64795" y="1"/>
            <a:ext cx="2423795" cy="4805045"/>
          </a:xfrm>
          <a:custGeom>
            <a:avLst/>
            <a:gdLst/>
            <a:ahLst/>
            <a:cxnLst/>
            <a:rect l="l" t="t" r="r" b="b"/>
            <a:pathLst>
              <a:path w="2423794" h="4805045">
                <a:moveTo>
                  <a:pt x="2423202" y="4804942"/>
                </a:moveTo>
                <a:lnTo>
                  <a:pt x="0" y="2381739"/>
                </a:lnTo>
                <a:lnTo>
                  <a:pt x="2381739" y="0"/>
                </a:lnTo>
                <a:lnTo>
                  <a:pt x="2423202" y="0"/>
                </a:lnTo>
                <a:lnTo>
                  <a:pt x="2423202" y="128336"/>
                </a:lnTo>
                <a:lnTo>
                  <a:pt x="171606" y="2379933"/>
                </a:lnTo>
                <a:lnTo>
                  <a:pt x="2423202" y="4631529"/>
                </a:lnTo>
                <a:lnTo>
                  <a:pt x="2423202" y="4804942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23704"/>
            <a:ext cx="2423160" cy="4563745"/>
          </a:xfrm>
          <a:custGeom>
            <a:avLst/>
            <a:gdLst/>
            <a:ahLst/>
            <a:cxnLst/>
            <a:rect l="l" t="t" r="r" b="b"/>
            <a:pathLst>
              <a:path w="2423160" h="4563745">
                <a:moveTo>
                  <a:pt x="0" y="0"/>
                </a:moveTo>
                <a:lnTo>
                  <a:pt x="2423133" y="2423133"/>
                </a:lnTo>
                <a:lnTo>
                  <a:pt x="282971" y="4563295"/>
                </a:lnTo>
                <a:lnTo>
                  <a:pt x="113171" y="4563295"/>
                </a:lnTo>
                <a:lnTo>
                  <a:pt x="2251527" y="2424940"/>
                </a:lnTo>
                <a:lnTo>
                  <a:pt x="0" y="173412"/>
                </a:lnTo>
                <a:lnTo>
                  <a:pt x="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89289" y="2113092"/>
            <a:ext cx="2099310" cy="4197985"/>
          </a:xfrm>
          <a:custGeom>
            <a:avLst/>
            <a:gdLst/>
            <a:ahLst/>
            <a:cxnLst/>
            <a:rect l="l" t="t" r="r" b="b"/>
            <a:pathLst>
              <a:path w="2099309" h="4197985">
                <a:moveTo>
                  <a:pt x="2098709" y="4197418"/>
                </a:moveTo>
                <a:lnTo>
                  <a:pt x="0" y="2098709"/>
                </a:lnTo>
                <a:lnTo>
                  <a:pt x="2098709" y="0"/>
                </a:lnTo>
                <a:lnTo>
                  <a:pt x="2098709" y="4197418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218138"/>
            <a:ext cx="2098675" cy="4197350"/>
          </a:xfrm>
          <a:custGeom>
            <a:avLst/>
            <a:gdLst/>
            <a:ahLst/>
            <a:cxnLst/>
            <a:rect l="l" t="t" r="r" b="b"/>
            <a:pathLst>
              <a:path w="2098675" h="4197350">
                <a:moveTo>
                  <a:pt x="0" y="0"/>
                </a:moveTo>
                <a:lnTo>
                  <a:pt x="2098675" y="2098675"/>
                </a:lnTo>
                <a:lnTo>
                  <a:pt x="0" y="4197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79986" y="2203789"/>
            <a:ext cx="2008505" cy="4016375"/>
          </a:xfrm>
          <a:custGeom>
            <a:avLst/>
            <a:gdLst/>
            <a:ahLst/>
            <a:cxnLst/>
            <a:rect l="l" t="t" r="r" b="b"/>
            <a:pathLst>
              <a:path w="2008505" h="4016375">
                <a:moveTo>
                  <a:pt x="2008011" y="4016023"/>
                </a:moveTo>
                <a:lnTo>
                  <a:pt x="0" y="2008011"/>
                </a:lnTo>
                <a:lnTo>
                  <a:pt x="2008011" y="0"/>
                </a:lnTo>
                <a:lnTo>
                  <a:pt x="2008011" y="4016023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308836"/>
            <a:ext cx="2008505" cy="4016375"/>
          </a:xfrm>
          <a:custGeom>
            <a:avLst/>
            <a:gdLst/>
            <a:ahLst/>
            <a:cxnLst/>
            <a:rect l="l" t="t" r="r" b="b"/>
            <a:pathLst>
              <a:path w="2008505" h="4016375">
                <a:moveTo>
                  <a:pt x="0" y="0"/>
                </a:moveTo>
                <a:lnTo>
                  <a:pt x="2007978" y="2007978"/>
                </a:lnTo>
                <a:lnTo>
                  <a:pt x="0" y="4015957"/>
                </a:lnTo>
                <a:lnTo>
                  <a:pt x="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41638" y="2565487"/>
            <a:ext cx="1646555" cy="3293110"/>
          </a:xfrm>
          <a:custGeom>
            <a:avLst/>
            <a:gdLst/>
            <a:ahLst/>
            <a:cxnLst/>
            <a:rect l="l" t="t" r="r" b="b"/>
            <a:pathLst>
              <a:path w="1646555" h="3293110">
                <a:moveTo>
                  <a:pt x="1646360" y="3292720"/>
                </a:moveTo>
                <a:lnTo>
                  <a:pt x="0" y="1646360"/>
                </a:lnTo>
                <a:lnTo>
                  <a:pt x="1646360" y="0"/>
                </a:lnTo>
                <a:lnTo>
                  <a:pt x="1646360" y="185163"/>
                </a:lnTo>
                <a:lnTo>
                  <a:pt x="187133" y="1644390"/>
                </a:lnTo>
                <a:lnTo>
                  <a:pt x="1646360" y="3103616"/>
                </a:lnTo>
                <a:lnTo>
                  <a:pt x="1646360" y="3292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670440"/>
            <a:ext cx="1646555" cy="3292475"/>
          </a:xfrm>
          <a:custGeom>
            <a:avLst/>
            <a:gdLst/>
            <a:ahLst/>
            <a:cxnLst/>
            <a:rect l="l" t="t" r="r" b="b"/>
            <a:pathLst>
              <a:path w="1646555" h="3292475">
                <a:moveTo>
                  <a:pt x="0" y="0"/>
                </a:moveTo>
                <a:lnTo>
                  <a:pt x="1646219" y="1646219"/>
                </a:lnTo>
                <a:lnTo>
                  <a:pt x="0" y="3292439"/>
                </a:lnTo>
                <a:lnTo>
                  <a:pt x="0" y="3107275"/>
                </a:lnTo>
                <a:lnTo>
                  <a:pt x="1459085" y="1648190"/>
                </a:lnTo>
                <a:lnTo>
                  <a:pt x="0" y="189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itle 22"/>
          <p:cNvSpPr>
            <a:spLocks noGrp="1"/>
          </p:cNvSpPr>
          <p:nvPr>
            <p:ph type="title"/>
          </p:nvPr>
        </p:nvSpPr>
        <p:spPr>
          <a:xfrm>
            <a:off x="2513857" y="3663586"/>
            <a:ext cx="13486817" cy="2769989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MERCI POUR VOTRE ATTENTION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2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02720" y="8791691"/>
            <a:ext cx="3933825" cy="1495425"/>
          </a:xfrm>
          <a:custGeom>
            <a:avLst/>
            <a:gdLst/>
            <a:ahLst/>
            <a:cxnLst/>
            <a:rect l="l" t="t" r="r" b="b"/>
            <a:pathLst>
              <a:path w="3933825" h="1495425">
                <a:moveTo>
                  <a:pt x="3933420" y="1495308"/>
                </a:moveTo>
                <a:lnTo>
                  <a:pt x="100868" y="1495308"/>
                </a:lnTo>
                <a:lnTo>
                  <a:pt x="0" y="328999"/>
                </a:lnTo>
                <a:lnTo>
                  <a:pt x="3804098" y="0"/>
                </a:lnTo>
                <a:lnTo>
                  <a:pt x="3933420" y="1495308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44094"/>
            <a:ext cx="1658620" cy="4028440"/>
          </a:xfrm>
          <a:custGeom>
            <a:avLst/>
            <a:gdLst/>
            <a:ahLst/>
            <a:cxnLst/>
            <a:rect l="l" t="t" r="r" b="b"/>
            <a:pathLst>
              <a:path w="1658620" h="4028440">
                <a:moveTo>
                  <a:pt x="0" y="0"/>
                </a:moveTo>
                <a:lnTo>
                  <a:pt x="1658113" y="253960"/>
                </a:lnTo>
                <a:lnTo>
                  <a:pt x="1080034" y="4028246"/>
                </a:lnTo>
                <a:lnTo>
                  <a:pt x="0" y="3862825"/>
                </a:lnTo>
                <a:lnTo>
                  <a:pt x="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7175" y="9016171"/>
            <a:ext cx="3501390" cy="1271270"/>
          </a:xfrm>
          <a:custGeom>
            <a:avLst/>
            <a:gdLst/>
            <a:ahLst/>
            <a:cxnLst/>
            <a:rect l="l" t="t" r="r" b="b"/>
            <a:pathLst>
              <a:path w="3501390" h="1271270">
                <a:moveTo>
                  <a:pt x="0" y="293264"/>
                </a:moveTo>
                <a:lnTo>
                  <a:pt x="3390900" y="0"/>
                </a:lnTo>
                <a:lnTo>
                  <a:pt x="3400838" y="114901"/>
                </a:lnTo>
                <a:lnTo>
                  <a:pt x="3294292" y="114901"/>
                </a:lnTo>
                <a:lnTo>
                  <a:pt x="117151" y="389677"/>
                </a:lnTo>
                <a:lnTo>
                  <a:pt x="193358" y="1270828"/>
                </a:lnTo>
                <a:lnTo>
                  <a:pt x="84545" y="1270828"/>
                </a:lnTo>
                <a:lnTo>
                  <a:pt x="0" y="293264"/>
                </a:lnTo>
                <a:close/>
              </a:path>
              <a:path w="3501390" h="1271270">
                <a:moveTo>
                  <a:pt x="3294292" y="114901"/>
                </a:moveTo>
                <a:lnTo>
                  <a:pt x="3400838" y="114901"/>
                </a:lnTo>
                <a:lnTo>
                  <a:pt x="3500808" y="1270828"/>
                </a:lnTo>
                <a:lnTo>
                  <a:pt x="3394263" y="1270828"/>
                </a:lnTo>
                <a:lnTo>
                  <a:pt x="3294292" y="114901"/>
                </a:lnTo>
                <a:close/>
              </a:path>
              <a:path w="3501390" h="1271270">
                <a:moveTo>
                  <a:pt x="193358" y="1270828"/>
                </a:moveTo>
                <a:lnTo>
                  <a:pt x="117151" y="389677"/>
                </a:lnTo>
                <a:lnTo>
                  <a:pt x="193358" y="1270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53870"/>
            <a:ext cx="1422400" cy="3582670"/>
          </a:xfrm>
          <a:custGeom>
            <a:avLst/>
            <a:gdLst/>
            <a:ahLst/>
            <a:cxnLst/>
            <a:rect l="l" t="t" r="r" b="b"/>
            <a:pathLst>
              <a:path w="1422400" h="3582670">
                <a:moveTo>
                  <a:pt x="925095" y="3461103"/>
                </a:moveTo>
                <a:lnTo>
                  <a:pt x="906563" y="3582100"/>
                </a:lnTo>
                <a:lnTo>
                  <a:pt x="0" y="3443248"/>
                </a:lnTo>
                <a:lnTo>
                  <a:pt x="0" y="3335861"/>
                </a:lnTo>
                <a:lnTo>
                  <a:pt x="817707" y="3461103"/>
                </a:lnTo>
                <a:lnTo>
                  <a:pt x="925095" y="3461103"/>
                </a:lnTo>
                <a:close/>
              </a:path>
              <a:path w="1422400" h="3582670">
                <a:moveTo>
                  <a:pt x="0" y="0"/>
                </a:moveTo>
                <a:lnTo>
                  <a:pt x="1421851" y="217774"/>
                </a:lnTo>
                <a:lnTo>
                  <a:pt x="925095" y="3461103"/>
                </a:lnTo>
                <a:lnTo>
                  <a:pt x="817707" y="3461103"/>
                </a:lnTo>
                <a:lnTo>
                  <a:pt x="1300513" y="308862"/>
                </a:lnTo>
                <a:lnTo>
                  <a:pt x="0" y="1096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39334" y="6181769"/>
            <a:ext cx="1849120" cy="3140710"/>
          </a:xfrm>
          <a:custGeom>
            <a:avLst/>
            <a:gdLst/>
            <a:ahLst/>
            <a:cxnLst/>
            <a:rect l="l" t="t" r="r" b="b"/>
            <a:pathLst>
              <a:path w="1849119" h="3140709">
                <a:moveTo>
                  <a:pt x="1848665" y="3002682"/>
                </a:moveTo>
                <a:lnTo>
                  <a:pt x="257760" y="3140272"/>
                </a:lnTo>
                <a:lnTo>
                  <a:pt x="0" y="159882"/>
                </a:lnTo>
                <a:lnTo>
                  <a:pt x="1848665" y="0"/>
                </a:lnTo>
                <a:lnTo>
                  <a:pt x="1848665" y="3002682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436" y="8871630"/>
            <a:ext cx="3174365" cy="1415415"/>
          </a:xfrm>
          <a:custGeom>
            <a:avLst/>
            <a:gdLst/>
            <a:ahLst/>
            <a:cxnLst/>
            <a:rect l="l" t="t" r="r" b="b"/>
            <a:pathLst>
              <a:path w="3174365" h="1415415">
                <a:moveTo>
                  <a:pt x="0" y="1415369"/>
                </a:moveTo>
                <a:lnTo>
                  <a:pt x="216781" y="0"/>
                </a:lnTo>
                <a:lnTo>
                  <a:pt x="3173814" y="452906"/>
                </a:lnTo>
                <a:lnTo>
                  <a:pt x="3026400" y="1415369"/>
                </a:lnTo>
                <a:lnTo>
                  <a:pt x="0" y="1415369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15170" y="6344842"/>
            <a:ext cx="1673225" cy="2801620"/>
          </a:xfrm>
          <a:custGeom>
            <a:avLst/>
            <a:gdLst/>
            <a:ahLst/>
            <a:cxnLst/>
            <a:rect l="l" t="t" r="r" b="b"/>
            <a:pathLst>
              <a:path w="1673225" h="2801620">
                <a:moveTo>
                  <a:pt x="229762" y="2801338"/>
                </a:moveTo>
                <a:lnTo>
                  <a:pt x="0" y="144675"/>
                </a:lnTo>
                <a:lnTo>
                  <a:pt x="1672830" y="0"/>
                </a:lnTo>
                <a:lnTo>
                  <a:pt x="1672830" y="83474"/>
                </a:lnTo>
                <a:lnTo>
                  <a:pt x="91783" y="220212"/>
                </a:lnTo>
                <a:lnTo>
                  <a:pt x="314380" y="2794019"/>
                </a:lnTo>
                <a:lnTo>
                  <a:pt x="229762" y="2801338"/>
                </a:lnTo>
                <a:close/>
              </a:path>
              <a:path w="1673225" h="2801620">
                <a:moveTo>
                  <a:pt x="307062" y="2709401"/>
                </a:moveTo>
                <a:lnTo>
                  <a:pt x="1672830" y="2591282"/>
                </a:lnTo>
                <a:lnTo>
                  <a:pt x="1672830" y="2676533"/>
                </a:lnTo>
                <a:lnTo>
                  <a:pt x="1292791" y="2709401"/>
                </a:lnTo>
                <a:lnTo>
                  <a:pt x="307062" y="2709401"/>
                </a:lnTo>
                <a:close/>
              </a:path>
              <a:path w="1673225" h="2801620">
                <a:moveTo>
                  <a:pt x="314380" y="2794019"/>
                </a:moveTo>
                <a:lnTo>
                  <a:pt x="307062" y="2709401"/>
                </a:lnTo>
                <a:lnTo>
                  <a:pt x="1292791" y="2709401"/>
                </a:lnTo>
                <a:lnTo>
                  <a:pt x="314380" y="2794019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7846" y="9056799"/>
            <a:ext cx="2824480" cy="1230630"/>
          </a:xfrm>
          <a:custGeom>
            <a:avLst/>
            <a:gdLst/>
            <a:ahLst/>
            <a:cxnLst/>
            <a:rect l="l" t="t" r="r" b="b"/>
            <a:pathLst>
              <a:path w="2824479" h="1230629">
                <a:moveTo>
                  <a:pt x="820522" y="96814"/>
                </a:moveTo>
                <a:lnTo>
                  <a:pt x="259519" y="96814"/>
                </a:lnTo>
                <a:lnTo>
                  <a:pt x="85924" y="1230200"/>
                </a:lnTo>
                <a:lnTo>
                  <a:pt x="0" y="1230200"/>
                </a:lnTo>
                <a:lnTo>
                  <a:pt x="188420" y="0"/>
                </a:lnTo>
                <a:lnTo>
                  <a:pt x="820522" y="96814"/>
                </a:lnTo>
                <a:close/>
              </a:path>
              <a:path w="2824479" h="1230629">
                <a:moveTo>
                  <a:pt x="2824262" y="403711"/>
                </a:moveTo>
                <a:lnTo>
                  <a:pt x="2697675" y="1230200"/>
                </a:lnTo>
                <a:lnTo>
                  <a:pt x="2613541" y="1230200"/>
                </a:lnTo>
                <a:lnTo>
                  <a:pt x="2729198" y="475076"/>
                </a:lnTo>
                <a:lnTo>
                  <a:pt x="259519" y="96814"/>
                </a:lnTo>
                <a:lnTo>
                  <a:pt x="820522" y="96814"/>
                </a:lnTo>
                <a:lnTo>
                  <a:pt x="2824262" y="403711"/>
                </a:lnTo>
                <a:close/>
              </a:path>
              <a:path w="2824479" h="1230629">
                <a:moveTo>
                  <a:pt x="259519" y="96814"/>
                </a:moveTo>
                <a:lnTo>
                  <a:pt x="2729198" y="475076"/>
                </a:lnTo>
                <a:lnTo>
                  <a:pt x="259517" y="96814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71428" y="7404034"/>
            <a:ext cx="2317115" cy="2883535"/>
          </a:xfrm>
          <a:custGeom>
            <a:avLst/>
            <a:gdLst/>
            <a:ahLst/>
            <a:cxnLst/>
            <a:rect l="l" t="t" r="r" b="b"/>
            <a:pathLst>
              <a:path w="2317115" h="2883534">
                <a:moveTo>
                  <a:pt x="2316570" y="2882964"/>
                </a:moveTo>
                <a:lnTo>
                  <a:pt x="232007" y="2882964"/>
                </a:lnTo>
                <a:lnTo>
                  <a:pt x="0" y="200349"/>
                </a:lnTo>
                <a:lnTo>
                  <a:pt x="2316570" y="0"/>
                </a:lnTo>
                <a:lnTo>
                  <a:pt x="2316570" y="2882964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159739"/>
            <a:ext cx="2691130" cy="2127885"/>
          </a:xfrm>
          <a:custGeom>
            <a:avLst/>
            <a:gdLst/>
            <a:ahLst/>
            <a:cxnLst/>
            <a:rect l="l" t="t" r="r" b="b"/>
            <a:pathLst>
              <a:path w="2691130" h="2127884">
                <a:moveTo>
                  <a:pt x="0" y="0"/>
                </a:moveTo>
                <a:lnTo>
                  <a:pt x="2690664" y="412109"/>
                </a:lnTo>
                <a:lnTo>
                  <a:pt x="2427967" y="2127260"/>
                </a:lnTo>
                <a:lnTo>
                  <a:pt x="0" y="21272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19513" y="7448618"/>
            <a:ext cx="2268855" cy="2838450"/>
          </a:xfrm>
          <a:custGeom>
            <a:avLst/>
            <a:gdLst/>
            <a:ahLst/>
            <a:cxnLst/>
            <a:rect l="l" t="t" r="r" b="b"/>
            <a:pathLst>
              <a:path w="2268855" h="2838450">
                <a:moveTo>
                  <a:pt x="2268485" y="2838381"/>
                </a:moveTo>
                <a:lnTo>
                  <a:pt x="228511" y="2838381"/>
                </a:lnTo>
                <a:lnTo>
                  <a:pt x="0" y="196191"/>
                </a:lnTo>
                <a:lnTo>
                  <a:pt x="2268485" y="0"/>
                </a:lnTo>
                <a:lnTo>
                  <a:pt x="2268485" y="2838381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8204678"/>
            <a:ext cx="2640330" cy="2082800"/>
          </a:xfrm>
          <a:custGeom>
            <a:avLst/>
            <a:gdLst/>
            <a:ahLst/>
            <a:cxnLst/>
            <a:rect l="l" t="t" r="r" b="b"/>
            <a:pathLst>
              <a:path w="2640330" h="2082800">
                <a:moveTo>
                  <a:pt x="0" y="0"/>
                </a:moveTo>
                <a:lnTo>
                  <a:pt x="2640030" y="404353"/>
                </a:lnTo>
                <a:lnTo>
                  <a:pt x="2383028" y="2082321"/>
                </a:lnTo>
                <a:lnTo>
                  <a:pt x="0" y="2082321"/>
                </a:lnTo>
                <a:lnTo>
                  <a:pt x="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11239" y="7626451"/>
            <a:ext cx="2077085" cy="2660650"/>
          </a:xfrm>
          <a:custGeom>
            <a:avLst/>
            <a:gdLst/>
            <a:ahLst/>
            <a:cxnLst/>
            <a:rect l="l" t="t" r="r" b="b"/>
            <a:pathLst>
              <a:path w="2077084" h="2660650">
                <a:moveTo>
                  <a:pt x="214565" y="2660547"/>
                </a:moveTo>
                <a:lnTo>
                  <a:pt x="0" y="179609"/>
                </a:lnTo>
                <a:lnTo>
                  <a:pt x="2076759" y="0"/>
                </a:lnTo>
                <a:lnTo>
                  <a:pt x="2076759" y="91027"/>
                </a:lnTo>
                <a:lnTo>
                  <a:pt x="100089" y="261980"/>
                </a:lnTo>
                <a:lnTo>
                  <a:pt x="307530" y="2660547"/>
                </a:lnTo>
                <a:lnTo>
                  <a:pt x="214565" y="26605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83863"/>
            <a:ext cx="2438400" cy="1903730"/>
          </a:xfrm>
          <a:custGeom>
            <a:avLst/>
            <a:gdLst/>
            <a:ahLst/>
            <a:cxnLst/>
            <a:rect l="l" t="t" r="r" b="b"/>
            <a:pathLst>
              <a:path w="2438400" h="1903729">
                <a:moveTo>
                  <a:pt x="253023" y="38753"/>
                </a:moveTo>
                <a:lnTo>
                  <a:pt x="2438062" y="373420"/>
                </a:lnTo>
                <a:lnTo>
                  <a:pt x="2203767" y="1903136"/>
                </a:lnTo>
                <a:lnTo>
                  <a:pt x="2112020" y="1903136"/>
                </a:lnTo>
                <a:lnTo>
                  <a:pt x="2334396" y="451241"/>
                </a:lnTo>
                <a:lnTo>
                  <a:pt x="0" y="93699"/>
                </a:lnTo>
                <a:lnTo>
                  <a:pt x="0" y="38753"/>
                </a:lnTo>
                <a:lnTo>
                  <a:pt x="253023" y="38753"/>
                </a:lnTo>
                <a:close/>
              </a:path>
              <a:path w="2438400" h="1903729">
                <a:moveTo>
                  <a:pt x="0" y="0"/>
                </a:moveTo>
                <a:lnTo>
                  <a:pt x="253023" y="38753"/>
                </a:lnTo>
                <a:lnTo>
                  <a:pt x="0" y="387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09863" y="2"/>
            <a:ext cx="5078730" cy="925194"/>
          </a:xfrm>
          <a:custGeom>
            <a:avLst/>
            <a:gdLst/>
            <a:ahLst/>
            <a:cxnLst/>
            <a:rect l="l" t="t" r="r" b="b"/>
            <a:pathLst>
              <a:path w="5078730" h="925194">
                <a:moveTo>
                  <a:pt x="1949105" y="551017"/>
                </a:moveTo>
                <a:lnTo>
                  <a:pt x="1970030" y="551017"/>
                </a:lnTo>
                <a:lnTo>
                  <a:pt x="1571311" y="1558"/>
                </a:lnTo>
                <a:lnTo>
                  <a:pt x="1572439" y="0"/>
                </a:lnTo>
                <a:lnTo>
                  <a:pt x="0" y="0"/>
                </a:lnTo>
                <a:lnTo>
                  <a:pt x="0" y="8812"/>
                </a:lnTo>
                <a:lnTo>
                  <a:pt x="1555000" y="8812"/>
                </a:lnTo>
                <a:lnTo>
                  <a:pt x="1949105" y="551017"/>
                </a:lnTo>
                <a:close/>
              </a:path>
              <a:path w="5078730" h="925194">
                <a:moveTo>
                  <a:pt x="4108608" y="924576"/>
                </a:moveTo>
                <a:lnTo>
                  <a:pt x="5078135" y="924576"/>
                </a:lnTo>
                <a:lnTo>
                  <a:pt x="5078135" y="908256"/>
                </a:lnTo>
                <a:lnTo>
                  <a:pt x="4115858" y="908256"/>
                </a:lnTo>
                <a:lnTo>
                  <a:pt x="3751575" y="560084"/>
                </a:lnTo>
                <a:lnTo>
                  <a:pt x="4115858" y="211912"/>
                </a:lnTo>
                <a:lnTo>
                  <a:pt x="5078135" y="211912"/>
                </a:lnTo>
                <a:lnTo>
                  <a:pt x="5078135" y="193778"/>
                </a:lnTo>
                <a:lnTo>
                  <a:pt x="4108608" y="193778"/>
                </a:lnTo>
                <a:lnTo>
                  <a:pt x="3737076" y="551017"/>
                </a:lnTo>
                <a:lnTo>
                  <a:pt x="1949105" y="551017"/>
                </a:lnTo>
                <a:lnTo>
                  <a:pt x="1960968" y="567338"/>
                </a:lnTo>
                <a:lnTo>
                  <a:pt x="3737076" y="567338"/>
                </a:lnTo>
                <a:lnTo>
                  <a:pt x="4108608" y="924576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"/>
            <a:ext cx="5078095" cy="925194"/>
          </a:xfrm>
          <a:custGeom>
            <a:avLst/>
            <a:gdLst/>
            <a:ahLst/>
            <a:cxnLst/>
            <a:rect l="l" t="t" r="r" b="b"/>
            <a:pathLst>
              <a:path w="5078095" h="925194">
                <a:moveTo>
                  <a:pt x="3128972" y="551017"/>
                </a:moveTo>
                <a:lnTo>
                  <a:pt x="3108047" y="551017"/>
                </a:lnTo>
                <a:lnTo>
                  <a:pt x="3506765" y="1558"/>
                </a:lnTo>
                <a:lnTo>
                  <a:pt x="3505638" y="0"/>
                </a:lnTo>
                <a:lnTo>
                  <a:pt x="5078077" y="0"/>
                </a:lnTo>
                <a:lnTo>
                  <a:pt x="5078077" y="8812"/>
                </a:lnTo>
                <a:lnTo>
                  <a:pt x="3523077" y="8812"/>
                </a:lnTo>
                <a:lnTo>
                  <a:pt x="3128972" y="551017"/>
                </a:lnTo>
                <a:close/>
              </a:path>
              <a:path w="5078095" h="925194">
                <a:moveTo>
                  <a:pt x="969469" y="924576"/>
                </a:moveTo>
                <a:lnTo>
                  <a:pt x="0" y="924576"/>
                </a:lnTo>
                <a:lnTo>
                  <a:pt x="0" y="908256"/>
                </a:lnTo>
                <a:lnTo>
                  <a:pt x="962219" y="908256"/>
                </a:lnTo>
                <a:lnTo>
                  <a:pt x="1326502" y="560084"/>
                </a:lnTo>
                <a:lnTo>
                  <a:pt x="962219" y="211912"/>
                </a:lnTo>
                <a:lnTo>
                  <a:pt x="0" y="211912"/>
                </a:lnTo>
                <a:lnTo>
                  <a:pt x="0" y="193778"/>
                </a:lnTo>
                <a:lnTo>
                  <a:pt x="969469" y="193778"/>
                </a:lnTo>
                <a:lnTo>
                  <a:pt x="1341001" y="551017"/>
                </a:lnTo>
                <a:lnTo>
                  <a:pt x="3128972" y="551017"/>
                </a:lnTo>
                <a:lnTo>
                  <a:pt x="3117109" y="567338"/>
                </a:lnTo>
                <a:lnTo>
                  <a:pt x="1341001" y="567338"/>
                </a:lnTo>
                <a:lnTo>
                  <a:pt x="969469" y="924576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2882" y="1102943"/>
            <a:ext cx="15042515" cy="1832610"/>
          </a:xfrm>
          <a:custGeom>
            <a:avLst/>
            <a:gdLst/>
            <a:ahLst/>
            <a:cxnLst/>
            <a:rect l="l" t="t" r="r" b="b"/>
            <a:pathLst>
              <a:path w="15042515" h="1832610">
                <a:moveTo>
                  <a:pt x="15042223" y="916203"/>
                </a:moveTo>
                <a:lnTo>
                  <a:pt x="15040953" y="867537"/>
                </a:lnTo>
                <a:lnTo>
                  <a:pt x="15037181" y="819543"/>
                </a:lnTo>
                <a:lnTo>
                  <a:pt x="15030984" y="772274"/>
                </a:lnTo>
                <a:lnTo>
                  <a:pt x="15022411" y="725792"/>
                </a:lnTo>
                <a:lnTo>
                  <a:pt x="15011527" y="680161"/>
                </a:lnTo>
                <a:lnTo>
                  <a:pt x="14998408" y="635431"/>
                </a:lnTo>
                <a:lnTo>
                  <a:pt x="14983092" y="591693"/>
                </a:lnTo>
                <a:lnTo>
                  <a:pt x="14965668" y="548995"/>
                </a:lnTo>
                <a:lnTo>
                  <a:pt x="14946198" y="507403"/>
                </a:lnTo>
                <a:lnTo>
                  <a:pt x="14924723" y="466979"/>
                </a:lnTo>
                <a:lnTo>
                  <a:pt x="14901329" y="427786"/>
                </a:lnTo>
                <a:lnTo>
                  <a:pt x="14876069" y="389890"/>
                </a:lnTo>
                <a:lnTo>
                  <a:pt x="14849005" y="353352"/>
                </a:lnTo>
                <a:lnTo>
                  <a:pt x="14820202" y="318223"/>
                </a:lnTo>
                <a:lnTo>
                  <a:pt x="14789722" y="284594"/>
                </a:lnTo>
                <a:lnTo>
                  <a:pt x="14757642" y="252501"/>
                </a:lnTo>
                <a:lnTo>
                  <a:pt x="14723999" y="222034"/>
                </a:lnTo>
                <a:lnTo>
                  <a:pt x="14688884" y="193230"/>
                </a:lnTo>
                <a:lnTo>
                  <a:pt x="14652333" y="166166"/>
                </a:lnTo>
                <a:lnTo>
                  <a:pt x="14614436" y="140906"/>
                </a:lnTo>
                <a:lnTo>
                  <a:pt x="14575244" y="117500"/>
                </a:lnTo>
                <a:lnTo>
                  <a:pt x="14534820" y="96037"/>
                </a:lnTo>
                <a:lnTo>
                  <a:pt x="14493227" y="76555"/>
                </a:lnTo>
                <a:lnTo>
                  <a:pt x="14450530" y="59131"/>
                </a:lnTo>
                <a:lnTo>
                  <a:pt x="14406791" y="43827"/>
                </a:lnTo>
                <a:lnTo>
                  <a:pt x="14362075" y="30695"/>
                </a:lnTo>
                <a:lnTo>
                  <a:pt x="14316443" y="19812"/>
                </a:lnTo>
                <a:lnTo>
                  <a:pt x="14269961" y="11239"/>
                </a:lnTo>
                <a:lnTo>
                  <a:pt x="14226413" y="5537"/>
                </a:lnTo>
                <a:lnTo>
                  <a:pt x="14226413" y="0"/>
                </a:lnTo>
                <a:lnTo>
                  <a:pt x="14126032" y="0"/>
                </a:lnTo>
                <a:lnTo>
                  <a:pt x="916190" y="0"/>
                </a:lnTo>
                <a:lnTo>
                  <a:pt x="815225" y="0"/>
                </a:lnTo>
                <a:lnTo>
                  <a:pt x="815225" y="5613"/>
                </a:lnTo>
                <a:lnTo>
                  <a:pt x="772261" y="11239"/>
                </a:lnTo>
                <a:lnTo>
                  <a:pt x="725779" y="19812"/>
                </a:lnTo>
                <a:lnTo>
                  <a:pt x="680148" y="30695"/>
                </a:lnTo>
                <a:lnTo>
                  <a:pt x="635431" y="43827"/>
                </a:lnTo>
                <a:lnTo>
                  <a:pt x="591693" y="59131"/>
                </a:lnTo>
                <a:lnTo>
                  <a:pt x="548995" y="76555"/>
                </a:lnTo>
                <a:lnTo>
                  <a:pt x="507403" y="96037"/>
                </a:lnTo>
                <a:lnTo>
                  <a:pt x="466979" y="117500"/>
                </a:lnTo>
                <a:lnTo>
                  <a:pt x="427786" y="140906"/>
                </a:lnTo>
                <a:lnTo>
                  <a:pt x="389890" y="166166"/>
                </a:lnTo>
                <a:lnTo>
                  <a:pt x="353339" y="193230"/>
                </a:lnTo>
                <a:lnTo>
                  <a:pt x="318223" y="222034"/>
                </a:lnTo>
                <a:lnTo>
                  <a:pt x="284594" y="252501"/>
                </a:lnTo>
                <a:lnTo>
                  <a:pt x="252501" y="284594"/>
                </a:lnTo>
                <a:lnTo>
                  <a:pt x="222021" y="318223"/>
                </a:lnTo>
                <a:lnTo>
                  <a:pt x="193217" y="353352"/>
                </a:lnTo>
                <a:lnTo>
                  <a:pt x="166154" y="389890"/>
                </a:lnTo>
                <a:lnTo>
                  <a:pt x="140893" y="427786"/>
                </a:lnTo>
                <a:lnTo>
                  <a:pt x="117500" y="466979"/>
                </a:lnTo>
                <a:lnTo>
                  <a:pt x="96024" y="507403"/>
                </a:lnTo>
                <a:lnTo>
                  <a:pt x="76555" y="548995"/>
                </a:lnTo>
                <a:lnTo>
                  <a:pt x="59131" y="591693"/>
                </a:lnTo>
                <a:lnTo>
                  <a:pt x="43815" y="635431"/>
                </a:lnTo>
                <a:lnTo>
                  <a:pt x="30695" y="680161"/>
                </a:lnTo>
                <a:lnTo>
                  <a:pt x="19812" y="725792"/>
                </a:lnTo>
                <a:lnTo>
                  <a:pt x="11239" y="772274"/>
                </a:lnTo>
                <a:lnTo>
                  <a:pt x="5041" y="819543"/>
                </a:lnTo>
                <a:lnTo>
                  <a:pt x="1270" y="867537"/>
                </a:lnTo>
                <a:lnTo>
                  <a:pt x="0" y="916178"/>
                </a:lnTo>
                <a:lnTo>
                  <a:pt x="1270" y="964857"/>
                </a:lnTo>
                <a:lnTo>
                  <a:pt x="5041" y="1012850"/>
                </a:lnTo>
                <a:lnTo>
                  <a:pt x="11239" y="1060119"/>
                </a:lnTo>
                <a:lnTo>
                  <a:pt x="19812" y="1106614"/>
                </a:lnTo>
                <a:lnTo>
                  <a:pt x="30695" y="1152245"/>
                </a:lnTo>
                <a:lnTo>
                  <a:pt x="43815" y="1196962"/>
                </a:lnTo>
                <a:lnTo>
                  <a:pt x="59131" y="1240701"/>
                </a:lnTo>
                <a:lnTo>
                  <a:pt x="76555" y="1283398"/>
                </a:lnTo>
                <a:lnTo>
                  <a:pt x="96024" y="1324991"/>
                </a:lnTo>
                <a:lnTo>
                  <a:pt x="117500" y="1365415"/>
                </a:lnTo>
                <a:lnTo>
                  <a:pt x="140893" y="1404607"/>
                </a:lnTo>
                <a:lnTo>
                  <a:pt x="166154" y="1442504"/>
                </a:lnTo>
                <a:lnTo>
                  <a:pt x="193217" y="1479054"/>
                </a:lnTo>
                <a:lnTo>
                  <a:pt x="222021" y="1514170"/>
                </a:lnTo>
                <a:lnTo>
                  <a:pt x="252501" y="1547799"/>
                </a:lnTo>
                <a:lnTo>
                  <a:pt x="284594" y="1579892"/>
                </a:lnTo>
                <a:lnTo>
                  <a:pt x="318223" y="1610372"/>
                </a:lnTo>
                <a:lnTo>
                  <a:pt x="353339" y="1639163"/>
                </a:lnTo>
                <a:lnTo>
                  <a:pt x="389890" y="1666227"/>
                </a:lnTo>
                <a:lnTo>
                  <a:pt x="427786" y="1691500"/>
                </a:lnTo>
                <a:lnTo>
                  <a:pt x="466979" y="1714893"/>
                </a:lnTo>
                <a:lnTo>
                  <a:pt x="507403" y="1736369"/>
                </a:lnTo>
                <a:lnTo>
                  <a:pt x="548995" y="1755838"/>
                </a:lnTo>
                <a:lnTo>
                  <a:pt x="591693" y="1773262"/>
                </a:lnTo>
                <a:lnTo>
                  <a:pt x="635431" y="1788579"/>
                </a:lnTo>
                <a:lnTo>
                  <a:pt x="680148" y="1801698"/>
                </a:lnTo>
                <a:lnTo>
                  <a:pt x="725779" y="1812582"/>
                </a:lnTo>
                <a:lnTo>
                  <a:pt x="772261" y="1821154"/>
                </a:lnTo>
                <a:lnTo>
                  <a:pt x="815225" y="1826793"/>
                </a:lnTo>
                <a:lnTo>
                  <a:pt x="815225" y="1828800"/>
                </a:lnTo>
                <a:lnTo>
                  <a:pt x="837958" y="1828800"/>
                </a:lnTo>
                <a:lnTo>
                  <a:pt x="867537" y="1831124"/>
                </a:lnTo>
                <a:lnTo>
                  <a:pt x="916203" y="1832394"/>
                </a:lnTo>
                <a:lnTo>
                  <a:pt x="964857" y="1831124"/>
                </a:lnTo>
                <a:lnTo>
                  <a:pt x="994422" y="1828800"/>
                </a:lnTo>
                <a:lnTo>
                  <a:pt x="14047788" y="1828800"/>
                </a:lnTo>
                <a:lnTo>
                  <a:pt x="14077366" y="1831124"/>
                </a:lnTo>
                <a:lnTo>
                  <a:pt x="14126045" y="1832394"/>
                </a:lnTo>
                <a:lnTo>
                  <a:pt x="14174686" y="1831124"/>
                </a:lnTo>
                <a:lnTo>
                  <a:pt x="14204252" y="1828800"/>
                </a:lnTo>
                <a:lnTo>
                  <a:pt x="14226413" y="1828800"/>
                </a:lnTo>
                <a:lnTo>
                  <a:pt x="14226413" y="1826869"/>
                </a:lnTo>
                <a:lnTo>
                  <a:pt x="14269961" y="1821154"/>
                </a:lnTo>
                <a:lnTo>
                  <a:pt x="14316443" y="1812582"/>
                </a:lnTo>
                <a:lnTo>
                  <a:pt x="14362075" y="1801698"/>
                </a:lnTo>
                <a:lnTo>
                  <a:pt x="14406791" y="1788579"/>
                </a:lnTo>
                <a:lnTo>
                  <a:pt x="14450530" y="1773262"/>
                </a:lnTo>
                <a:lnTo>
                  <a:pt x="14493227" y="1755838"/>
                </a:lnTo>
                <a:lnTo>
                  <a:pt x="14534820" y="1736369"/>
                </a:lnTo>
                <a:lnTo>
                  <a:pt x="14575244" y="1714893"/>
                </a:lnTo>
                <a:lnTo>
                  <a:pt x="14614436" y="1691500"/>
                </a:lnTo>
                <a:lnTo>
                  <a:pt x="14652333" y="1666227"/>
                </a:lnTo>
                <a:lnTo>
                  <a:pt x="14688884" y="1639163"/>
                </a:lnTo>
                <a:lnTo>
                  <a:pt x="14723999" y="1610372"/>
                </a:lnTo>
                <a:lnTo>
                  <a:pt x="14757642" y="1579892"/>
                </a:lnTo>
                <a:lnTo>
                  <a:pt x="14789722" y="1547799"/>
                </a:lnTo>
                <a:lnTo>
                  <a:pt x="14820202" y="1514170"/>
                </a:lnTo>
                <a:lnTo>
                  <a:pt x="14849005" y="1479054"/>
                </a:lnTo>
                <a:lnTo>
                  <a:pt x="14876069" y="1442504"/>
                </a:lnTo>
                <a:lnTo>
                  <a:pt x="14901329" y="1404607"/>
                </a:lnTo>
                <a:lnTo>
                  <a:pt x="14924723" y="1365415"/>
                </a:lnTo>
                <a:lnTo>
                  <a:pt x="14946198" y="1324991"/>
                </a:lnTo>
                <a:lnTo>
                  <a:pt x="14965668" y="1283398"/>
                </a:lnTo>
                <a:lnTo>
                  <a:pt x="14983092" y="1240701"/>
                </a:lnTo>
                <a:lnTo>
                  <a:pt x="14998408" y="1196962"/>
                </a:lnTo>
                <a:lnTo>
                  <a:pt x="15011527" y="1152245"/>
                </a:lnTo>
                <a:lnTo>
                  <a:pt x="15022411" y="1106614"/>
                </a:lnTo>
                <a:lnTo>
                  <a:pt x="15030984" y="1060119"/>
                </a:lnTo>
                <a:lnTo>
                  <a:pt x="15037181" y="1012850"/>
                </a:lnTo>
                <a:lnTo>
                  <a:pt x="15040953" y="964857"/>
                </a:lnTo>
                <a:lnTo>
                  <a:pt x="15042223" y="916203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420779" y="1263480"/>
            <a:ext cx="114465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pc="750" dirty="0" smtClean="0">
                <a:latin typeface="Trebuchet MS"/>
                <a:cs typeface="Trebuchet MS"/>
              </a:rPr>
              <a:t>PLAN</a:t>
            </a:r>
            <a:endParaRPr spc="109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5908" y="4040407"/>
            <a:ext cx="4549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dirty="0" smtClean="0">
                <a:latin typeface="Trebuchet MS"/>
                <a:cs typeface="Trebuchet MS"/>
              </a:rPr>
              <a:t>INTRODUCTION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6388" y="6814528"/>
            <a:ext cx="6135478" cy="11233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155"/>
              </a:spcBef>
            </a:pPr>
            <a:r>
              <a:rPr lang="fr-FR" sz="3600" b="1" spc="340" dirty="0" smtClean="0">
                <a:solidFill>
                  <a:srgbClr val="002629"/>
                </a:solidFill>
                <a:latin typeface="Trebuchet MS"/>
                <a:cs typeface="Trebuchet MS"/>
              </a:rPr>
              <a:t>IMPLEMENTATION ET REALISATION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14890" y="4031669"/>
            <a:ext cx="51521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b="1" spc="365" dirty="0" smtClean="0">
                <a:solidFill>
                  <a:srgbClr val="002629"/>
                </a:solidFill>
                <a:latin typeface="Trebuchet MS"/>
                <a:cs typeface="Trebuchet MS"/>
              </a:rPr>
              <a:t>CONFIGURATION</a:t>
            </a:r>
            <a:endParaRPr sz="3600" dirty="0" smtClean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4540" y="3437449"/>
            <a:ext cx="1454150" cy="136960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800" b="1" spc="770" dirty="0">
                <a:solidFill>
                  <a:srgbClr val="002629"/>
                </a:solidFill>
                <a:latin typeface="Trebuchet MS"/>
                <a:cs typeface="Trebuchet MS"/>
              </a:rPr>
              <a:t>0</a:t>
            </a:r>
            <a:r>
              <a:rPr sz="8800" b="1" spc="-2130" dirty="0">
                <a:solidFill>
                  <a:srgbClr val="002629"/>
                </a:solidFill>
                <a:latin typeface="Trebuchet MS"/>
                <a:cs typeface="Trebuchet MS"/>
              </a:rPr>
              <a:t>1</a:t>
            </a:r>
            <a:endParaRPr sz="88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0361" y="6423050"/>
            <a:ext cx="1758950" cy="136960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800" b="1" spc="770" dirty="0">
                <a:solidFill>
                  <a:srgbClr val="002629"/>
                </a:solidFill>
                <a:latin typeface="Trebuchet MS"/>
                <a:cs typeface="Trebuchet MS"/>
              </a:rPr>
              <a:t>0</a:t>
            </a:r>
            <a:r>
              <a:rPr sz="8800" b="1" spc="270" dirty="0">
                <a:solidFill>
                  <a:srgbClr val="002629"/>
                </a:solidFill>
                <a:latin typeface="Trebuchet MS"/>
                <a:cs typeface="Trebuchet MS"/>
              </a:rPr>
              <a:t>3</a:t>
            </a:r>
            <a:endParaRPr sz="10750" dirty="0">
              <a:latin typeface="Trebuchet MS"/>
              <a:cs typeface="Trebuchet M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70147" y="3549101"/>
            <a:ext cx="42197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491105" algn="ctr">
              <a:lnSpc>
                <a:spcPct val="100000"/>
              </a:lnSpc>
              <a:spcBef>
                <a:spcPts val="120"/>
              </a:spcBef>
            </a:pPr>
            <a:r>
              <a:rPr lang="fr-FR" sz="9600" b="1" spc="300" dirty="0" smtClean="0">
                <a:solidFill>
                  <a:srgbClr val="002629"/>
                </a:solidFill>
                <a:latin typeface="Trebuchet MS"/>
                <a:cs typeface="Trebuchet MS"/>
              </a:rPr>
              <a:t>02</a:t>
            </a:r>
            <a:endParaRPr lang="fr-FR" sz="9600" dirty="0">
              <a:latin typeface="Trebuchet MS"/>
              <a:cs typeface="Trebuchet M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45458" y="6322180"/>
            <a:ext cx="43022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91105" algn="ctr">
              <a:lnSpc>
                <a:spcPct val="100000"/>
              </a:lnSpc>
              <a:spcBef>
                <a:spcPts val="120"/>
              </a:spcBef>
            </a:pPr>
            <a:r>
              <a:rPr lang="fr-FR" sz="8800" b="1" spc="300" dirty="0" smtClean="0">
                <a:solidFill>
                  <a:srgbClr val="002629"/>
                </a:solidFill>
                <a:latin typeface="Trebuchet MS"/>
                <a:cs typeface="Trebuchet MS"/>
              </a:rPr>
              <a:t>04</a:t>
            </a:r>
            <a:endParaRPr lang="fr-FR" sz="8800" dirty="0">
              <a:latin typeface="Trebuchet MS"/>
              <a:cs typeface="Trebuchet MS"/>
            </a:endParaRPr>
          </a:p>
        </p:txBody>
      </p:sp>
      <p:sp>
        <p:nvSpPr>
          <p:cNvPr id="27" name="object 22"/>
          <p:cNvSpPr txBox="1"/>
          <p:nvPr/>
        </p:nvSpPr>
        <p:spPr>
          <a:xfrm>
            <a:off x="12651799" y="6852440"/>
            <a:ext cx="51521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b="1" spc="365" dirty="0" smtClean="0">
                <a:solidFill>
                  <a:srgbClr val="002629"/>
                </a:solidFill>
                <a:latin typeface="Trebuchet MS"/>
                <a:cs typeface="Trebuchet MS"/>
              </a:rPr>
              <a:t>CONCLUSION</a:t>
            </a:r>
            <a:endParaRPr sz="3600" dirty="0" smtClean="0">
              <a:latin typeface="Trebuchet MS"/>
              <a:cs typeface="Trebuchet MS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33140" y="4868709"/>
            <a:ext cx="2755265" cy="5418455"/>
          </a:xfrm>
          <a:custGeom>
            <a:avLst/>
            <a:gdLst/>
            <a:ahLst/>
            <a:cxnLst/>
            <a:rect l="l" t="t" r="r" b="b"/>
            <a:pathLst>
              <a:path w="2755265" h="5418455">
                <a:moveTo>
                  <a:pt x="2754858" y="5418291"/>
                </a:moveTo>
                <a:lnTo>
                  <a:pt x="2663432" y="5418291"/>
                </a:lnTo>
                <a:lnTo>
                  <a:pt x="0" y="2754858"/>
                </a:lnTo>
                <a:lnTo>
                  <a:pt x="2754858" y="0"/>
                </a:lnTo>
                <a:lnTo>
                  <a:pt x="2754858" y="5418291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0221"/>
            <a:ext cx="2755265" cy="5509895"/>
          </a:xfrm>
          <a:custGeom>
            <a:avLst/>
            <a:gdLst/>
            <a:ahLst/>
            <a:cxnLst/>
            <a:rect l="l" t="t" r="r" b="b"/>
            <a:pathLst>
              <a:path w="2755265" h="5509895">
                <a:moveTo>
                  <a:pt x="0" y="0"/>
                </a:moveTo>
                <a:lnTo>
                  <a:pt x="2754732" y="2754732"/>
                </a:lnTo>
                <a:lnTo>
                  <a:pt x="0" y="5509465"/>
                </a:lnTo>
                <a:lnTo>
                  <a:pt x="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56463" y="5292114"/>
            <a:ext cx="2331720" cy="4663440"/>
          </a:xfrm>
          <a:custGeom>
            <a:avLst/>
            <a:gdLst/>
            <a:ahLst/>
            <a:cxnLst/>
            <a:rect l="l" t="t" r="r" b="b"/>
            <a:pathLst>
              <a:path w="2331719" h="4663440">
                <a:moveTo>
                  <a:pt x="2331536" y="4663074"/>
                </a:moveTo>
                <a:lnTo>
                  <a:pt x="0" y="2331537"/>
                </a:lnTo>
                <a:lnTo>
                  <a:pt x="2331536" y="0"/>
                </a:lnTo>
                <a:lnTo>
                  <a:pt x="2331536" y="216729"/>
                </a:lnTo>
                <a:lnTo>
                  <a:pt x="219034" y="2329231"/>
                </a:lnTo>
                <a:lnTo>
                  <a:pt x="2331536" y="4441733"/>
                </a:lnTo>
                <a:lnTo>
                  <a:pt x="2331536" y="4663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3462"/>
            <a:ext cx="2331720" cy="4663440"/>
          </a:xfrm>
          <a:custGeom>
            <a:avLst/>
            <a:gdLst/>
            <a:ahLst/>
            <a:cxnLst/>
            <a:rect l="l" t="t" r="r" b="b"/>
            <a:pathLst>
              <a:path w="2331720" h="4663440">
                <a:moveTo>
                  <a:pt x="0" y="0"/>
                </a:moveTo>
                <a:lnTo>
                  <a:pt x="2331444" y="2331444"/>
                </a:lnTo>
                <a:lnTo>
                  <a:pt x="0" y="4662889"/>
                </a:lnTo>
                <a:lnTo>
                  <a:pt x="0" y="4446160"/>
                </a:lnTo>
                <a:lnTo>
                  <a:pt x="2112409" y="2333750"/>
                </a:lnTo>
                <a:lnTo>
                  <a:pt x="0" y="221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33132" y="1"/>
            <a:ext cx="2755265" cy="5137150"/>
          </a:xfrm>
          <a:custGeom>
            <a:avLst/>
            <a:gdLst/>
            <a:ahLst/>
            <a:cxnLst/>
            <a:rect l="l" t="t" r="r" b="b"/>
            <a:pathLst>
              <a:path w="2755265" h="5137150">
                <a:moveTo>
                  <a:pt x="2754867" y="5136552"/>
                </a:moveTo>
                <a:lnTo>
                  <a:pt x="0" y="2381684"/>
                </a:lnTo>
                <a:lnTo>
                  <a:pt x="2381684" y="0"/>
                </a:lnTo>
                <a:lnTo>
                  <a:pt x="2754867" y="0"/>
                </a:lnTo>
                <a:lnTo>
                  <a:pt x="2754867" y="5136552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392092"/>
            <a:ext cx="2755265" cy="4895215"/>
          </a:xfrm>
          <a:custGeom>
            <a:avLst/>
            <a:gdLst/>
            <a:ahLst/>
            <a:cxnLst/>
            <a:rect l="l" t="t" r="r" b="b"/>
            <a:pathLst>
              <a:path w="2755265" h="4895215">
                <a:moveTo>
                  <a:pt x="0" y="0"/>
                </a:moveTo>
                <a:lnTo>
                  <a:pt x="2754787" y="2754787"/>
                </a:lnTo>
                <a:lnTo>
                  <a:pt x="614667" y="4894907"/>
                </a:lnTo>
                <a:lnTo>
                  <a:pt x="0" y="4894907"/>
                </a:lnTo>
                <a:lnTo>
                  <a:pt x="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64795" y="1"/>
            <a:ext cx="2423795" cy="4805045"/>
          </a:xfrm>
          <a:custGeom>
            <a:avLst/>
            <a:gdLst/>
            <a:ahLst/>
            <a:cxnLst/>
            <a:rect l="l" t="t" r="r" b="b"/>
            <a:pathLst>
              <a:path w="2423794" h="4805045">
                <a:moveTo>
                  <a:pt x="2423202" y="4804942"/>
                </a:moveTo>
                <a:lnTo>
                  <a:pt x="0" y="2381739"/>
                </a:lnTo>
                <a:lnTo>
                  <a:pt x="2381739" y="0"/>
                </a:lnTo>
                <a:lnTo>
                  <a:pt x="2423202" y="0"/>
                </a:lnTo>
                <a:lnTo>
                  <a:pt x="2423202" y="128336"/>
                </a:lnTo>
                <a:lnTo>
                  <a:pt x="171606" y="2379933"/>
                </a:lnTo>
                <a:lnTo>
                  <a:pt x="2423202" y="4631529"/>
                </a:lnTo>
                <a:lnTo>
                  <a:pt x="2423202" y="4804942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23704"/>
            <a:ext cx="2423160" cy="4563745"/>
          </a:xfrm>
          <a:custGeom>
            <a:avLst/>
            <a:gdLst/>
            <a:ahLst/>
            <a:cxnLst/>
            <a:rect l="l" t="t" r="r" b="b"/>
            <a:pathLst>
              <a:path w="2423160" h="4563745">
                <a:moveTo>
                  <a:pt x="0" y="0"/>
                </a:moveTo>
                <a:lnTo>
                  <a:pt x="2423133" y="2423133"/>
                </a:lnTo>
                <a:lnTo>
                  <a:pt x="282971" y="4563295"/>
                </a:lnTo>
                <a:lnTo>
                  <a:pt x="113171" y="4563295"/>
                </a:lnTo>
                <a:lnTo>
                  <a:pt x="2251527" y="2424940"/>
                </a:lnTo>
                <a:lnTo>
                  <a:pt x="0" y="173412"/>
                </a:lnTo>
                <a:lnTo>
                  <a:pt x="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89289" y="2113092"/>
            <a:ext cx="2099310" cy="4197985"/>
          </a:xfrm>
          <a:custGeom>
            <a:avLst/>
            <a:gdLst/>
            <a:ahLst/>
            <a:cxnLst/>
            <a:rect l="l" t="t" r="r" b="b"/>
            <a:pathLst>
              <a:path w="2099309" h="4197985">
                <a:moveTo>
                  <a:pt x="2098709" y="4197418"/>
                </a:moveTo>
                <a:lnTo>
                  <a:pt x="0" y="2098709"/>
                </a:lnTo>
                <a:lnTo>
                  <a:pt x="2098709" y="0"/>
                </a:lnTo>
                <a:lnTo>
                  <a:pt x="2098709" y="4197418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218138"/>
            <a:ext cx="2098675" cy="4197350"/>
          </a:xfrm>
          <a:custGeom>
            <a:avLst/>
            <a:gdLst/>
            <a:ahLst/>
            <a:cxnLst/>
            <a:rect l="l" t="t" r="r" b="b"/>
            <a:pathLst>
              <a:path w="2098675" h="4197350">
                <a:moveTo>
                  <a:pt x="0" y="0"/>
                </a:moveTo>
                <a:lnTo>
                  <a:pt x="2098675" y="2098675"/>
                </a:lnTo>
                <a:lnTo>
                  <a:pt x="0" y="4197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79986" y="2203789"/>
            <a:ext cx="2008505" cy="4016375"/>
          </a:xfrm>
          <a:custGeom>
            <a:avLst/>
            <a:gdLst/>
            <a:ahLst/>
            <a:cxnLst/>
            <a:rect l="l" t="t" r="r" b="b"/>
            <a:pathLst>
              <a:path w="2008505" h="4016375">
                <a:moveTo>
                  <a:pt x="2008011" y="4016023"/>
                </a:moveTo>
                <a:lnTo>
                  <a:pt x="0" y="2008011"/>
                </a:lnTo>
                <a:lnTo>
                  <a:pt x="2008011" y="0"/>
                </a:lnTo>
                <a:lnTo>
                  <a:pt x="2008011" y="4016023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308836"/>
            <a:ext cx="2008505" cy="4016375"/>
          </a:xfrm>
          <a:custGeom>
            <a:avLst/>
            <a:gdLst/>
            <a:ahLst/>
            <a:cxnLst/>
            <a:rect l="l" t="t" r="r" b="b"/>
            <a:pathLst>
              <a:path w="2008505" h="4016375">
                <a:moveTo>
                  <a:pt x="0" y="0"/>
                </a:moveTo>
                <a:lnTo>
                  <a:pt x="2007978" y="2007978"/>
                </a:lnTo>
                <a:lnTo>
                  <a:pt x="0" y="4015957"/>
                </a:lnTo>
                <a:lnTo>
                  <a:pt x="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41638" y="2565487"/>
            <a:ext cx="1646555" cy="3293110"/>
          </a:xfrm>
          <a:custGeom>
            <a:avLst/>
            <a:gdLst/>
            <a:ahLst/>
            <a:cxnLst/>
            <a:rect l="l" t="t" r="r" b="b"/>
            <a:pathLst>
              <a:path w="1646555" h="3293110">
                <a:moveTo>
                  <a:pt x="1646360" y="3292720"/>
                </a:moveTo>
                <a:lnTo>
                  <a:pt x="0" y="1646360"/>
                </a:lnTo>
                <a:lnTo>
                  <a:pt x="1646360" y="0"/>
                </a:lnTo>
                <a:lnTo>
                  <a:pt x="1646360" y="185163"/>
                </a:lnTo>
                <a:lnTo>
                  <a:pt x="187133" y="1644390"/>
                </a:lnTo>
                <a:lnTo>
                  <a:pt x="1646360" y="3103616"/>
                </a:lnTo>
                <a:lnTo>
                  <a:pt x="1646360" y="3292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670440"/>
            <a:ext cx="1646555" cy="3292475"/>
          </a:xfrm>
          <a:custGeom>
            <a:avLst/>
            <a:gdLst/>
            <a:ahLst/>
            <a:cxnLst/>
            <a:rect l="l" t="t" r="r" b="b"/>
            <a:pathLst>
              <a:path w="1646555" h="3292475">
                <a:moveTo>
                  <a:pt x="0" y="0"/>
                </a:moveTo>
                <a:lnTo>
                  <a:pt x="1646219" y="1646219"/>
                </a:lnTo>
                <a:lnTo>
                  <a:pt x="0" y="3292439"/>
                </a:lnTo>
                <a:lnTo>
                  <a:pt x="0" y="3107275"/>
                </a:lnTo>
                <a:lnTo>
                  <a:pt x="1459085" y="1648190"/>
                </a:lnTo>
                <a:lnTo>
                  <a:pt x="0" y="189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65206" y="3608270"/>
            <a:ext cx="11422577" cy="17838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417320">
              <a:lnSpc>
                <a:spcPct val="100000"/>
              </a:lnSpc>
              <a:spcBef>
                <a:spcPts val="110"/>
              </a:spcBef>
            </a:pPr>
            <a:r>
              <a:rPr lang="fr-FR" sz="11500" spc="254" dirty="0" smtClean="0">
                <a:solidFill>
                  <a:srgbClr val="002629"/>
                </a:solidFill>
                <a:latin typeface="Trebuchet MS"/>
                <a:cs typeface="Trebuchet MS"/>
              </a:rPr>
              <a:t>Introduction</a:t>
            </a:r>
            <a:endParaRPr sz="11500" dirty="0">
              <a:latin typeface="Trebuchet MS"/>
              <a:cs typeface="Trebuchet MS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08742"/>
            <a:ext cx="4411345" cy="2578735"/>
            <a:chOff x="0" y="7708742"/>
            <a:chExt cx="4411345" cy="2578735"/>
          </a:xfrm>
        </p:grpSpPr>
        <p:sp>
          <p:nvSpPr>
            <p:cNvPr id="3" name="object 3"/>
            <p:cNvSpPr/>
            <p:nvPr/>
          </p:nvSpPr>
          <p:spPr>
            <a:xfrm>
              <a:off x="0" y="7708742"/>
              <a:ext cx="4411345" cy="2578735"/>
            </a:xfrm>
            <a:custGeom>
              <a:avLst/>
              <a:gdLst/>
              <a:ahLst/>
              <a:cxnLst/>
              <a:rect l="l" t="t" r="r" b="b"/>
              <a:pathLst>
                <a:path w="4411345" h="2578734">
                  <a:moveTo>
                    <a:pt x="0" y="2578257"/>
                  </a:moveTo>
                  <a:lnTo>
                    <a:pt x="0" y="1833048"/>
                  </a:lnTo>
                  <a:lnTo>
                    <a:pt x="1833048" y="0"/>
                  </a:lnTo>
                  <a:lnTo>
                    <a:pt x="4411305" y="2578257"/>
                  </a:lnTo>
                  <a:lnTo>
                    <a:pt x="0" y="2578257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054201"/>
              <a:ext cx="4065904" cy="2233295"/>
            </a:xfrm>
            <a:custGeom>
              <a:avLst/>
              <a:gdLst/>
              <a:ahLst/>
              <a:cxnLst/>
              <a:rect l="l" t="t" r="r" b="b"/>
              <a:pathLst>
                <a:path w="4065904" h="2233295">
                  <a:moveTo>
                    <a:pt x="1834790" y="178761"/>
                  </a:moveTo>
                  <a:lnTo>
                    <a:pt x="2011669" y="178761"/>
                  </a:lnTo>
                  <a:lnTo>
                    <a:pt x="4065708" y="2232798"/>
                  </a:lnTo>
                  <a:lnTo>
                    <a:pt x="3888828" y="2232798"/>
                  </a:lnTo>
                  <a:lnTo>
                    <a:pt x="1834790" y="178761"/>
                  </a:lnTo>
                  <a:close/>
                </a:path>
                <a:path w="4065904" h="2233295">
                  <a:moveTo>
                    <a:pt x="1832908" y="0"/>
                  </a:moveTo>
                  <a:lnTo>
                    <a:pt x="2011669" y="178761"/>
                  </a:lnTo>
                  <a:lnTo>
                    <a:pt x="1834790" y="178761"/>
                  </a:lnTo>
                  <a:lnTo>
                    <a:pt x="0" y="2013551"/>
                  </a:lnTo>
                  <a:lnTo>
                    <a:pt x="0" y="1832908"/>
                  </a:lnTo>
                  <a:lnTo>
                    <a:pt x="1832908" y="0"/>
                  </a:lnTo>
                  <a:close/>
                </a:path>
                <a:path w="4065904" h="2233295">
                  <a:moveTo>
                    <a:pt x="0" y="2013551"/>
                  </a:moveTo>
                  <a:lnTo>
                    <a:pt x="1834790" y="178761"/>
                  </a:lnTo>
                  <a:lnTo>
                    <a:pt x="0" y="2013551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465629"/>
              <a:ext cx="1821814" cy="1821814"/>
            </a:xfrm>
            <a:custGeom>
              <a:avLst/>
              <a:gdLst/>
              <a:ahLst/>
              <a:cxnLst/>
              <a:rect l="l" t="t" r="r" b="b"/>
              <a:pathLst>
                <a:path w="1821814" h="1821815">
                  <a:moveTo>
                    <a:pt x="0" y="1821370"/>
                  </a:moveTo>
                  <a:lnTo>
                    <a:pt x="0" y="0"/>
                  </a:lnTo>
                  <a:lnTo>
                    <a:pt x="1821370" y="1821370"/>
                  </a:lnTo>
                  <a:lnTo>
                    <a:pt x="0" y="1821370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60108"/>
              <a:ext cx="1727200" cy="1727200"/>
            </a:xfrm>
            <a:custGeom>
              <a:avLst/>
              <a:gdLst/>
              <a:ahLst/>
              <a:cxnLst/>
              <a:rect l="l" t="t" r="r" b="b"/>
              <a:pathLst>
                <a:path w="1727200" h="1727200">
                  <a:moveTo>
                    <a:pt x="0" y="1726891"/>
                  </a:moveTo>
                  <a:lnTo>
                    <a:pt x="0" y="0"/>
                  </a:lnTo>
                  <a:lnTo>
                    <a:pt x="1726891" y="1726891"/>
                  </a:lnTo>
                  <a:lnTo>
                    <a:pt x="0" y="1726891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936857"/>
              <a:ext cx="1350645" cy="1350645"/>
            </a:xfrm>
            <a:custGeom>
              <a:avLst/>
              <a:gdLst/>
              <a:ahLst/>
              <a:cxnLst/>
              <a:rect l="l" t="t" r="r" b="b"/>
              <a:pathLst>
                <a:path w="1350645" h="1350645">
                  <a:moveTo>
                    <a:pt x="0" y="121616"/>
                  </a:moveTo>
                  <a:lnTo>
                    <a:pt x="121616" y="121616"/>
                  </a:lnTo>
                  <a:lnTo>
                    <a:pt x="1350142" y="1350142"/>
                  </a:lnTo>
                  <a:lnTo>
                    <a:pt x="1157258" y="1350142"/>
                  </a:lnTo>
                  <a:lnTo>
                    <a:pt x="0" y="192883"/>
                  </a:lnTo>
                  <a:lnTo>
                    <a:pt x="0" y="121616"/>
                  </a:lnTo>
                  <a:close/>
                </a:path>
                <a:path w="1350645" h="1350645">
                  <a:moveTo>
                    <a:pt x="0" y="0"/>
                  </a:moveTo>
                  <a:lnTo>
                    <a:pt x="121616" y="121616"/>
                  </a:lnTo>
                  <a:lnTo>
                    <a:pt x="0" y="121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35684" y="4706378"/>
            <a:ext cx="16544925" cy="584835"/>
            <a:chOff x="1028700" y="4709621"/>
            <a:chExt cx="16544925" cy="584835"/>
          </a:xfrm>
        </p:grpSpPr>
        <p:sp>
          <p:nvSpPr>
            <p:cNvPr id="9" name="object 9"/>
            <p:cNvSpPr/>
            <p:nvPr/>
          </p:nvSpPr>
          <p:spPr>
            <a:xfrm>
              <a:off x="1028700" y="4946511"/>
              <a:ext cx="16544925" cy="133350"/>
            </a:xfrm>
            <a:custGeom>
              <a:avLst/>
              <a:gdLst/>
              <a:ahLst/>
              <a:cxnLst/>
              <a:rect l="l" t="t" r="r" b="b"/>
              <a:pathLst>
                <a:path w="16544925" h="133350">
                  <a:moveTo>
                    <a:pt x="16544923" y="133349"/>
                  </a:moveTo>
                  <a:lnTo>
                    <a:pt x="0" y="133349"/>
                  </a:lnTo>
                  <a:lnTo>
                    <a:pt x="0" y="0"/>
                  </a:lnTo>
                  <a:lnTo>
                    <a:pt x="16544923" y="0"/>
                  </a:lnTo>
                  <a:lnTo>
                    <a:pt x="16544923" y="133349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4709629"/>
              <a:ext cx="12110085" cy="584835"/>
            </a:xfrm>
            <a:custGeom>
              <a:avLst/>
              <a:gdLst/>
              <a:ahLst/>
              <a:cxnLst/>
              <a:rect l="l" t="t" r="r" b="b"/>
              <a:pathLst>
                <a:path w="12110085" h="584835">
                  <a:moveTo>
                    <a:pt x="584517" y="292252"/>
                  </a:moveTo>
                  <a:lnTo>
                    <a:pt x="580682" y="244856"/>
                  </a:lnTo>
                  <a:lnTo>
                    <a:pt x="569607" y="199885"/>
                  </a:lnTo>
                  <a:lnTo>
                    <a:pt x="551891" y="157949"/>
                  </a:lnTo>
                  <a:lnTo>
                    <a:pt x="528116" y="119659"/>
                  </a:lnTo>
                  <a:lnTo>
                    <a:pt x="498906" y="85598"/>
                  </a:lnTo>
                  <a:lnTo>
                    <a:pt x="464858" y="56388"/>
                  </a:lnTo>
                  <a:lnTo>
                    <a:pt x="426567" y="32626"/>
                  </a:lnTo>
                  <a:lnTo>
                    <a:pt x="384632" y="14897"/>
                  </a:lnTo>
                  <a:lnTo>
                    <a:pt x="339661" y="3822"/>
                  </a:lnTo>
                  <a:lnTo>
                    <a:pt x="292252" y="0"/>
                  </a:lnTo>
                  <a:lnTo>
                    <a:pt x="244843" y="3822"/>
                  </a:lnTo>
                  <a:lnTo>
                    <a:pt x="199872" y="14897"/>
                  </a:lnTo>
                  <a:lnTo>
                    <a:pt x="157937" y="32626"/>
                  </a:lnTo>
                  <a:lnTo>
                    <a:pt x="119646" y="56388"/>
                  </a:lnTo>
                  <a:lnTo>
                    <a:pt x="85598" y="85598"/>
                  </a:lnTo>
                  <a:lnTo>
                    <a:pt x="56388" y="119659"/>
                  </a:lnTo>
                  <a:lnTo>
                    <a:pt x="32613" y="157949"/>
                  </a:lnTo>
                  <a:lnTo>
                    <a:pt x="14897" y="199885"/>
                  </a:lnTo>
                  <a:lnTo>
                    <a:pt x="3822" y="244856"/>
                  </a:lnTo>
                  <a:lnTo>
                    <a:pt x="0" y="292252"/>
                  </a:lnTo>
                  <a:lnTo>
                    <a:pt x="3822" y="339661"/>
                  </a:lnTo>
                  <a:lnTo>
                    <a:pt x="14897" y="384632"/>
                  </a:lnTo>
                  <a:lnTo>
                    <a:pt x="32613" y="426567"/>
                  </a:lnTo>
                  <a:lnTo>
                    <a:pt x="56388" y="464858"/>
                  </a:lnTo>
                  <a:lnTo>
                    <a:pt x="85598" y="498919"/>
                  </a:lnTo>
                  <a:lnTo>
                    <a:pt x="119646" y="528129"/>
                  </a:lnTo>
                  <a:lnTo>
                    <a:pt x="157937" y="551891"/>
                  </a:lnTo>
                  <a:lnTo>
                    <a:pt x="199872" y="569620"/>
                  </a:lnTo>
                  <a:lnTo>
                    <a:pt x="244843" y="580694"/>
                  </a:lnTo>
                  <a:lnTo>
                    <a:pt x="292252" y="584517"/>
                  </a:lnTo>
                  <a:lnTo>
                    <a:pt x="339661" y="580694"/>
                  </a:lnTo>
                  <a:lnTo>
                    <a:pt x="384632" y="569620"/>
                  </a:lnTo>
                  <a:lnTo>
                    <a:pt x="426567" y="551891"/>
                  </a:lnTo>
                  <a:lnTo>
                    <a:pt x="464858" y="528129"/>
                  </a:lnTo>
                  <a:lnTo>
                    <a:pt x="498906" y="498919"/>
                  </a:lnTo>
                  <a:lnTo>
                    <a:pt x="528116" y="464858"/>
                  </a:lnTo>
                  <a:lnTo>
                    <a:pt x="551891" y="426567"/>
                  </a:lnTo>
                  <a:lnTo>
                    <a:pt x="569607" y="384632"/>
                  </a:lnTo>
                  <a:lnTo>
                    <a:pt x="580682" y="339661"/>
                  </a:lnTo>
                  <a:lnTo>
                    <a:pt x="584517" y="292252"/>
                  </a:lnTo>
                  <a:close/>
                </a:path>
                <a:path w="12110085" h="584835">
                  <a:moveTo>
                    <a:pt x="6394755" y="292252"/>
                  </a:moveTo>
                  <a:lnTo>
                    <a:pt x="6390932" y="244856"/>
                  </a:lnTo>
                  <a:lnTo>
                    <a:pt x="6379858" y="199885"/>
                  </a:lnTo>
                  <a:lnTo>
                    <a:pt x="6362141" y="157949"/>
                  </a:lnTo>
                  <a:lnTo>
                    <a:pt x="6338367" y="119659"/>
                  </a:lnTo>
                  <a:lnTo>
                    <a:pt x="6309157" y="85598"/>
                  </a:lnTo>
                  <a:lnTo>
                    <a:pt x="6275108" y="56388"/>
                  </a:lnTo>
                  <a:lnTo>
                    <a:pt x="6236817" y="32626"/>
                  </a:lnTo>
                  <a:lnTo>
                    <a:pt x="6194882" y="14897"/>
                  </a:lnTo>
                  <a:lnTo>
                    <a:pt x="6149911" y="3822"/>
                  </a:lnTo>
                  <a:lnTo>
                    <a:pt x="6102502" y="0"/>
                  </a:lnTo>
                  <a:lnTo>
                    <a:pt x="6055093" y="3822"/>
                  </a:lnTo>
                  <a:lnTo>
                    <a:pt x="6010122" y="14897"/>
                  </a:lnTo>
                  <a:lnTo>
                    <a:pt x="5968187" y="32626"/>
                  </a:lnTo>
                  <a:lnTo>
                    <a:pt x="5929896" y="56388"/>
                  </a:lnTo>
                  <a:lnTo>
                    <a:pt x="5895848" y="85598"/>
                  </a:lnTo>
                  <a:lnTo>
                    <a:pt x="5866638" y="119659"/>
                  </a:lnTo>
                  <a:lnTo>
                    <a:pt x="5842863" y="157949"/>
                  </a:lnTo>
                  <a:lnTo>
                    <a:pt x="5825147" y="199885"/>
                  </a:lnTo>
                  <a:lnTo>
                    <a:pt x="5814072" y="244856"/>
                  </a:lnTo>
                  <a:lnTo>
                    <a:pt x="5810237" y="292252"/>
                  </a:lnTo>
                  <a:lnTo>
                    <a:pt x="5814072" y="339661"/>
                  </a:lnTo>
                  <a:lnTo>
                    <a:pt x="5825147" y="384632"/>
                  </a:lnTo>
                  <a:lnTo>
                    <a:pt x="5842863" y="426567"/>
                  </a:lnTo>
                  <a:lnTo>
                    <a:pt x="5866638" y="464858"/>
                  </a:lnTo>
                  <a:lnTo>
                    <a:pt x="5895848" y="498919"/>
                  </a:lnTo>
                  <a:lnTo>
                    <a:pt x="5929896" y="528129"/>
                  </a:lnTo>
                  <a:lnTo>
                    <a:pt x="5968187" y="551891"/>
                  </a:lnTo>
                  <a:lnTo>
                    <a:pt x="6010122" y="569620"/>
                  </a:lnTo>
                  <a:lnTo>
                    <a:pt x="6055093" y="580694"/>
                  </a:lnTo>
                  <a:lnTo>
                    <a:pt x="6102502" y="584517"/>
                  </a:lnTo>
                  <a:lnTo>
                    <a:pt x="6149911" y="580694"/>
                  </a:lnTo>
                  <a:lnTo>
                    <a:pt x="6194882" y="569620"/>
                  </a:lnTo>
                  <a:lnTo>
                    <a:pt x="6236817" y="551891"/>
                  </a:lnTo>
                  <a:lnTo>
                    <a:pt x="6275108" y="528129"/>
                  </a:lnTo>
                  <a:lnTo>
                    <a:pt x="6309157" y="498919"/>
                  </a:lnTo>
                  <a:lnTo>
                    <a:pt x="6338367" y="464858"/>
                  </a:lnTo>
                  <a:lnTo>
                    <a:pt x="6362141" y="426567"/>
                  </a:lnTo>
                  <a:lnTo>
                    <a:pt x="6379858" y="384632"/>
                  </a:lnTo>
                  <a:lnTo>
                    <a:pt x="6390932" y="339661"/>
                  </a:lnTo>
                  <a:lnTo>
                    <a:pt x="6394755" y="292252"/>
                  </a:lnTo>
                  <a:close/>
                </a:path>
                <a:path w="12110085" h="584835">
                  <a:moveTo>
                    <a:pt x="12109755" y="292252"/>
                  </a:moveTo>
                  <a:lnTo>
                    <a:pt x="12105932" y="244856"/>
                  </a:lnTo>
                  <a:lnTo>
                    <a:pt x="12094858" y="199885"/>
                  </a:lnTo>
                  <a:lnTo>
                    <a:pt x="12077141" y="157949"/>
                  </a:lnTo>
                  <a:lnTo>
                    <a:pt x="12053380" y="119659"/>
                  </a:lnTo>
                  <a:lnTo>
                    <a:pt x="12024157" y="85598"/>
                  </a:lnTo>
                  <a:lnTo>
                    <a:pt x="11990108" y="56388"/>
                  </a:lnTo>
                  <a:lnTo>
                    <a:pt x="11951818" y="32626"/>
                  </a:lnTo>
                  <a:lnTo>
                    <a:pt x="11909882" y="14897"/>
                  </a:lnTo>
                  <a:lnTo>
                    <a:pt x="11864912" y="3822"/>
                  </a:lnTo>
                  <a:lnTo>
                    <a:pt x="11817502" y="0"/>
                  </a:lnTo>
                  <a:lnTo>
                    <a:pt x="11770093" y="3822"/>
                  </a:lnTo>
                  <a:lnTo>
                    <a:pt x="11725123" y="14897"/>
                  </a:lnTo>
                  <a:lnTo>
                    <a:pt x="11683187" y="32626"/>
                  </a:lnTo>
                  <a:lnTo>
                    <a:pt x="11644897" y="56388"/>
                  </a:lnTo>
                  <a:lnTo>
                    <a:pt x="11610848" y="85598"/>
                  </a:lnTo>
                  <a:lnTo>
                    <a:pt x="11581638" y="119659"/>
                  </a:lnTo>
                  <a:lnTo>
                    <a:pt x="11557864" y="157949"/>
                  </a:lnTo>
                  <a:lnTo>
                    <a:pt x="11540147" y="199885"/>
                  </a:lnTo>
                  <a:lnTo>
                    <a:pt x="11529073" y="244856"/>
                  </a:lnTo>
                  <a:lnTo>
                    <a:pt x="11525250" y="292239"/>
                  </a:lnTo>
                  <a:lnTo>
                    <a:pt x="11529073" y="339661"/>
                  </a:lnTo>
                  <a:lnTo>
                    <a:pt x="11540147" y="384632"/>
                  </a:lnTo>
                  <a:lnTo>
                    <a:pt x="11557864" y="426567"/>
                  </a:lnTo>
                  <a:lnTo>
                    <a:pt x="11581638" y="464858"/>
                  </a:lnTo>
                  <a:lnTo>
                    <a:pt x="11610848" y="498919"/>
                  </a:lnTo>
                  <a:lnTo>
                    <a:pt x="11644897" y="528129"/>
                  </a:lnTo>
                  <a:lnTo>
                    <a:pt x="11683187" y="551891"/>
                  </a:lnTo>
                  <a:lnTo>
                    <a:pt x="11725123" y="569620"/>
                  </a:lnTo>
                  <a:lnTo>
                    <a:pt x="11770093" y="580694"/>
                  </a:lnTo>
                  <a:lnTo>
                    <a:pt x="11817502" y="584517"/>
                  </a:lnTo>
                  <a:lnTo>
                    <a:pt x="11864912" y="580694"/>
                  </a:lnTo>
                  <a:lnTo>
                    <a:pt x="11909882" y="569620"/>
                  </a:lnTo>
                  <a:lnTo>
                    <a:pt x="11951818" y="551891"/>
                  </a:lnTo>
                  <a:lnTo>
                    <a:pt x="11990108" y="528129"/>
                  </a:lnTo>
                  <a:lnTo>
                    <a:pt x="12024157" y="498919"/>
                  </a:lnTo>
                  <a:lnTo>
                    <a:pt x="12053380" y="464858"/>
                  </a:lnTo>
                  <a:lnTo>
                    <a:pt x="12077141" y="426567"/>
                  </a:lnTo>
                  <a:lnTo>
                    <a:pt x="12094858" y="384632"/>
                  </a:lnTo>
                  <a:lnTo>
                    <a:pt x="12105932" y="339661"/>
                  </a:lnTo>
                  <a:lnTo>
                    <a:pt x="12109755" y="292252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192879"/>
            <a:ext cx="9804400" cy="1163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fr-FR" sz="7450" spc="1100" dirty="0" smtClean="0">
                <a:latin typeface="Trebuchet MS"/>
                <a:cs typeface="Trebuchet MS"/>
              </a:rPr>
              <a:t>Configuration  </a:t>
            </a:r>
            <a:endParaRPr sz="74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000" y="5291213"/>
            <a:ext cx="4938395" cy="54438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fr-FR" sz="2400" b="1" i="1" spc="95" dirty="0" smtClean="0">
                <a:latin typeface="Trebuchet MS"/>
                <a:cs typeface="Lucida Sans Unicode"/>
              </a:rPr>
              <a:t>Installation </a:t>
            </a:r>
            <a:r>
              <a:rPr lang="fr-FR" sz="2400" b="1" i="1" spc="95" dirty="0" err="1" smtClean="0">
                <a:latin typeface="Trebuchet MS"/>
                <a:cs typeface="Lucida Sans Unicode"/>
              </a:rPr>
              <a:t>Hadoop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6250" y="5291213"/>
            <a:ext cx="4938395" cy="54438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fr-FR" sz="2400" b="1" i="1" spc="95" dirty="0" err="1" smtClean="0">
                <a:latin typeface="Trebuchet MS"/>
                <a:cs typeface="Trebuchet MS"/>
              </a:rPr>
              <a:t>Instalation</a:t>
            </a:r>
            <a:r>
              <a:rPr lang="fr-FR" sz="2400" b="1" i="1" spc="95" dirty="0" smtClean="0">
                <a:latin typeface="Trebuchet MS"/>
                <a:cs typeface="Trebuchet MS"/>
              </a:rPr>
              <a:t> </a:t>
            </a:r>
            <a:r>
              <a:rPr lang="fr-FR" sz="2400" b="1" i="1" spc="95" dirty="0" err="1" smtClean="0">
                <a:latin typeface="Trebuchet MS"/>
                <a:cs typeface="Trebuchet MS"/>
              </a:rPr>
              <a:t>Spark</a:t>
            </a:r>
            <a:endParaRPr sz="2400" dirty="0" smtClean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41249" y="5291213"/>
            <a:ext cx="4938395" cy="54438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fr-FR" sz="2400" b="1" i="1" spc="95" dirty="0" smtClean="0">
                <a:latin typeface="Trebuchet MS"/>
                <a:cs typeface="Trebuchet MS"/>
              </a:rPr>
              <a:t>Liaison entre </a:t>
            </a:r>
            <a:r>
              <a:rPr lang="fr-FR" sz="2400" b="1" i="1" spc="95" dirty="0" err="1" smtClean="0">
                <a:latin typeface="Trebuchet MS"/>
                <a:cs typeface="Trebuchet MS"/>
              </a:rPr>
              <a:t>Hadoop</a:t>
            </a:r>
            <a:r>
              <a:rPr lang="fr-FR" sz="2400" b="1" i="1" spc="95" dirty="0" smtClean="0">
                <a:latin typeface="Trebuchet MS"/>
                <a:cs typeface="Trebuchet MS"/>
              </a:rPr>
              <a:t> et </a:t>
            </a:r>
            <a:r>
              <a:rPr lang="fr-FR" sz="2400" b="1" i="1" spc="95" dirty="0" err="1" smtClean="0">
                <a:latin typeface="Trebuchet MS"/>
                <a:cs typeface="Trebuchet MS"/>
              </a:rPr>
              <a:t>Spark</a:t>
            </a:r>
            <a:r>
              <a:rPr lang="fr-FR" sz="2400" b="1" i="1" spc="95" dirty="0" smtClean="0">
                <a:latin typeface="Trebuchet MS"/>
                <a:cs typeface="Trebuchet MS"/>
              </a:rPr>
              <a:t> 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51866" y="9090963"/>
            <a:ext cx="7036434" cy="1196340"/>
          </a:xfrm>
          <a:custGeom>
            <a:avLst/>
            <a:gdLst/>
            <a:ahLst/>
            <a:cxnLst/>
            <a:rect l="l" t="t" r="r" b="b"/>
            <a:pathLst>
              <a:path w="7036434" h="1196340">
                <a:moveTo>
                  <a:pt x="5321167" y="945517"/>
                </a:moveTo>
                <a:lnTo>
                  <a:pt x="7036132" y="945517"/>
                </a:lnTo>
                <a:lnTo>
                  <a:pt x="7036132" y="924401"/>
                </a:lnTo>
                <a:lnTo>
                  <a:pt x="5330556" y="924401"/>
                </a:lnTo>
                <a:lnTo>
                  <a:pt x="4858763" y="473931"/>
                </a:lnTo>
                <a:lnTo>
                  <a:pt x="5330556" y="21115"/>
                </a:lnTo>
                <a:lnTo>
                  <a:pt x="7036132" y="21115"/>
                </a:lnTo>
                <a:lnTo>
                  <a:pt x="7036132" y="0"/>
                </a:lnTo>
                <a:lnTo>
                  <a:pt x="5321167" y="0"/>
                </a:lnTo>
                <a:lnTo>
                  <a:pt x="4839985" y="462200"/>
                </a:lnTo>
                <a:lnTo>
                  <a:pt x="2539701" y="462200"/>
                </a:lnTo>
                <a:lnTo>
                  <a:pt x="2524337" y="483316"/>
                </a:lnTo>
                <a:lnTo>
                  <a:pt x="4839985" y="483316"/>
                </a:lnTo>
                <a:lnTo>
                  <a:pt x="5321167" y="945517"/>
                </a:lnTo>
                <a:close/>
              </a:path>
              <a:path w="7036434" h="1196340">
                <a:moveTo>
                  <a:pt x="0" y="1196035"/>
                </a:moveTo>
                <a:lnTo>
                  <a:pt x="2035427" y="1196035"/>
                </a:lnTo>
                <a:lnTo>
                  <a:pt x="2551437" y="483316"/>
                </a:lnTo>
                <a:lnTo>
                  <a:pt x="2524337" y="483316"/>
                </a:lnTo>
                <a:lnTo>
                  <a:pt x="2013922" y="1184829"/>
                </a:lnTo>
                <a:lnTo>
                  <a:pt x="0" y="1184829"/>
                </a:lnTo>
                <a:lnTo>
                  <a:pt x="0" y="1196035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98499" y="0"/>
            <a:ext cx="2289810" cy="2941955"/>
          </a:xfrm>
          <a:custGeom>
            <a:avLst/>
            <a:gdLst/>
            <a:ahLst/>
            <a:cxnLst/>
            <a:rect l="l" t="t" r="r" b="b"/>
            <a:pathLst>
              <a:path w="2289809" h="2941955">
                <a:moveTo>
                  <a:pt x="1582026" y="2941374"/>
                </a:moveTo>
                <a:lnTo>
                  <a:pt x="1576386" y="2941374"/>
                </a:lnTo>
                <a:lnTo>
                  <a:pt x="1551006" y="2941132"/>
                </a:lnTo>
                <a:lnTo>
                  <a:pt x="1525626" y="2940493"/>
                </a:lnTo>
                <a:lnTo>
                  <a:pt x="1474866" y="2938555"/>
                </a:lnTo>
                <a:lnTo>
                  <a:pt x="1470636" y="2938555"/>
                </a:lnTo>
                <a:lnTo>
                  <a:pt x="1466406" y="2934324"/>
                </a:lnTo>
                <a:lnTo>
                  <a:pt x="1466406" y="2925864"/>
                </a:lnTo>
                <a:lnTo>
                  <a:pt x="1470636" y="2921634"/>
                </a:lnTo>
                <a:lnTo>
                  <a:pt x="1474866" y="2921634"/>
                </a:lnTo>
                <a:lnTo>
                  <a:pt x="1500246" y="2923264"/>
                </a:lnTo>
                <a:lnTo>
                  <a:pt x="1525626" y="2924102"/>
                </a:lnTo>
                <a:lnTo>
                  <a:pt x="1551006" y="2924410"/>
                </a:lnTo>
                <a:lnTo>
                  <a:pt x="1582026" y="2924454"/>
                </a:lnTo>
                <a:lnTo>
                  <a:pt x="1586256" y="2928684"/>
                </a:lnTo>
                <a:lnTo>
                  <a:pt x="1586256" y="2937144"/>
                </a:lnTo>
                <a:lnTo>
                  <a:pt x="1582026" y="2941374"/>
                </a:lnTo>
                <a:close/>
              </a:path>
              <a:path w="2289809" h="2941955">
                <a:moveTo>
                  <a:pt x="1680727" y="2938555"/>
                </a:moveTo>
                <a:lnTo>
                  <a:pt x="1676497" y="2938555"/>
                </a:lnTo>
                <a:lnTo>
                  <a:pt x="1672267" y="2935735"/>
                </a:lnTo>
                <a:lnTo>
                  <a:pt x="1672267" y="2925864"/>
                </a:lnTo>
                <a:lnTo>
                  <a:pt x="1675087" y="2921634"/>
                </a:lnTo>
                <a:lnTo>
                  <a:pt x="1680727" y="2921634"/>
                </a:lnTo>
                <a:lnTo>
                  <a:pt x="1731487" y="2917228"/>
                </a:lnTo>
                <a:lnTo>
                  <a:pt x="1756867" y="2914694"/>
                </a:lnTo>
                <a:lnTo>
                  <a:pt x="1782247" y="2911764"/>
                </a:lnTo>
                <a:lnTo>
                  <a:pt x="1786477" y="2911764"/>
                </a:lnTo>
                <a:lnTo>
                  <a:pt x="1790707" y="2914584"/>
                </a:lnTo>
                <a:lnTo>
                  <a:pt x="1792117" y="2918814"/>
                </a:lnTo>
                <a:lnTo>
                  <a:pt x="1792117" y="2923044"/>
                </a:lnTo>
                <a:lnTo>
                  <a:pt x="1789297" y="2927274"/>
                </a:lnTo>
                <a:lnTo>
                  <a:pt x="1785067" y="2928684"/>
                </a:lnTo>
                <a:lnTo>
                  <a:pt x="1758652" y="2931615"/>
                </a:lnTo>
                <a:lnTo>
                  <a:pt x="1680727" y="2938555"/>
                </a:lnTo>
                <a:close/>
              </a:path>
              <a:path w="2289809" h="2941955">
                <a:moveTo>
                  <a:pt x="1377575" y="2928684"/>
                </a:moveTo>
                <a:lnTo>
                  <a:pt x="1373345" y="2928684"/>
                </a:lnTo>
                <a:lnTo>
                  <a:pt x="1347150" y="2925248"/>
                </a:lnTo>
                <a:lnTo>
                  <a:pt x="1295817" y="2916788"/>
                </a:lnTo>
                <a:lnTo>
                  <a:pt x="1263365" y="2906125"/>
                </a:lnTo>
                <a:lnTo>
                  <a:pt x="1263365" y="2901894"/>
                </a:lnTo>
                <a:lnTo>
                  <a:pt x="1264775" y="2897664"/>
                </a:lnTo>
                <a:lnTo>
                  <a:pt x="1269005" y="2894844"/>
                </a:lnTo>
                <a:lnTo>
                  <a:pt x="1273235" y="2894844"/>
                </a:lnTo>
                <a:lnTo>
                  <a:pt x="1298593" y="2899868"/>
                </a:lnTo>
                <a:lnTo>
                  <a:pt x="1323819" y="2904362"/>
                </a:lnTo>
                <a:lnTo>
                  <a:pt x="1348780" y="2908328"/>
                </a:lnTo>
                <a:lnTo>
                  <a:pt x="1373345" y="2911764"/>
                </a:lnTo>
                <a:lnTo>
                  <a:pt x="1377575" y="2911764"/>
                </a:lnTo>
                <a:lnTo>
                  <a:pt x="1381805" y="2915995"/>
                </a:lnTo>
                <a:lnTo>
                  <a:pt x="1380395" y="2921634"/>
                </a:lnTo>
                <a:lnTo>
                  <a:pt x="1381805" y="2925864"/>
                </a:lnTo>
                <a:lnTo>
                  <a:pt x="1377575" y="2928684"/>
                </a:lnTo>
                <a:close/>
              </a:path>
              <a:path w="2289809" h="2941955">
                <a:moveTo>
                  <a:pt x="1885178" y="2911764"/>
                </a:moveTo>
                <a:lnTo>
                  <a:pt x="1879537" y="2911764"/>
                </a:lnTo>
                <a:lnTo>
                  <a:pt x="1876718" y="2908945"/>
                </a:lnTo>
                <a:lnTo>
                  <a:pt x="1873897" y="2900484"/>
                </a:lnTo>
                <a:lnTo>
                  <a:pt x="1876718" y="2896254"/>
                </a:lnTo>
                <a:lnTo>
                  <a:pt x="1882358" y="2894844"/>
                </a:lnTo>
                <a:lnTo>
                  <a:pt x="1932236" y="2884093"/>
                </a:lnTo>
                <a:lnTo>
                  <a:pt x="1956713" y="2878387"/>
                </a:lnTo>
                <a:lnTo>
                  <a:pt x="1981058" y="2872284"/>
                </a:lnTo>
                <a:lnTo>
                  <a:pt x="1985288" y="2870874"/>
                </a:lnTo>
                <a:lnTo>
                  <a:pt x="1990928" y="2873694"/>
                </a:lnTo>
                <a:lnTo>
                  <a:pt x="1990928" y="2877924"/>
                </a:lnTo>
                <a:lnTo>
                  <a:pt x="1992338" y="2882154"/>
                </a:lnTo>
                <a:lnTo>
                  <a:pt x="1989518" y="2887794"/>
                </a:lnTo>
                <a:lnTo>
                  <a:pt x="1985288" y="2887794"/>
                </a:lnTo>
                <a:lnTo>
                  <a:pt x="1935762" y="2900308"/>
                </a:lnTo>
                <a:lnTo>
                  <a:pt x="1910536" y="2906234"/>
                </a:lnTo>
                <a:lnTo>
                  <a:pt x="1885178" y="2911764"/>
                </a:lnTo>
                <a:close/>
              </a:path>
              <a:path w="2289809" h="2941955">
                <a:moveTo>
                  <a:pt x="1175944" y="2889204"/>
                </a:moveTo>
                <a:lnTo>
                  <a:pt x="1168894" y="2889204"/>
                </a:lnTo>
                <a:lnTo>
                  <a:pt x="1144352" y="2882595"/>
                </a:lnTo>
                <a:lnTo>
                  <a:pt x="1119544" y="2875457"/>
                </a:lnTo>
                <a:lnTo>
                  <a:pt x="1094737" y="2867790"/>
                </a:lnTo>
                <a:lnTo>
                  <a:pt x="1065964" y="2858184"/>
                </a:lnTo>
                <a:lnTo>
                  <a:pt x="1063144" y="2853954"/>
                </a:lnTo>
                <a:lnTo>
                  <a:pt x="1064554" y="2848314"/>
                </a:lnTo>
                <a:lnTo>
                  <a:pt x="1065964" y="2844084"/>
                </a:lnTo>
                <a:lnTo>
                  <a:pt x="1070194" y="2841264"/>
                </a:lnTo>
                <a:lnTo>
                  <a:pt x="1075834" y="2842674"/>
                </a:lnTo>
                <a:lnTo>
                  <a:pt x="1100157" y="2850870"/>
                </a:lnTo>
                <a:lnTo>
                  <a:pt x="1124479" y="2858537"/>
                </a:lnTo>
                <a:lnTo>
                  <a:pt x="1148802" y="2865675"/>
                </a:lnTo>
                <a:lnTo>
                  <a:pt x="1173125" y="2872284"/>
                </a:lnTo>
                <a:lnTo>
                  <a:pt x="1177355" y="2873694"/>
                </a:lnTo>
                <a:lnTo>
                  <a:pt x="1180175" y="2877924"/>
                </a:lnTo>
                <a:lnTo>
                  <a:pt x="1178765" y="2882154"/>
                </a:lnTo>
                <a:lnTo>
                  <a:pt x="1178764" y="2886384"/>
                </a:lnTo>
                <a:lnTo>
                  <a:pt x="1175944" y="2889204"/>
                </a:lnTo>
                <a:close/>
              </a:path>
              <a:path w="2289809" h="2941955">
                <a:moveTo>
                  <a:pt x="2085398" y="2858184"/>
                </a:moveTo>
                <a:lnTo>
                  <a:pt x="2083989" y="2858184"/>
                </a:lnTo>
                <a:lnTo>
                  <a:pt x="2076938" y="2858184"/>
                </a:lnTo>
                <a:lnTo>
                  <a:pt x="2074119" y="2855364"/>
                </a:lnTo>
                <a:lnTo>
                  <a:pt x="2072708" y="2852544"/>
                </a:lnTo>
                <a:lnTo>
                  <a:pt x="2071298" y="2848314"/>
                </a:lnTo>
                <a:lnTo>
                  <a:pt x="2074119" y="2842674"/>
                </a:lnTo>
                <a:lnTo>
                  <a:pt x="2078348" y="2841264"/>
                </a:lnTo>
                <a:lnTo>
                  <a:pt x="2126289" y="2824168"/>
                </a:lnTo>
                <a:lnTo>
                  <a:pt x="2150127" y="2815289"/>
                </a:lnTo>
                <a:lnTo>
                  <a:pt x="2174229" y="2806014"/>
                </a:lnTo>
                <a:lnTo>
                  <a:pt x="2178459" y="2804604"/>
                </a:lnTo>
                <a:lnTo>
                  <a:pt x="2184099" y="2806014"/>
                </a:lnTo>
                <a:lnTo>
                  <a:pt x="2186919" y="2814474"/>
                </a:lnTo>
                <a:lnTo>
                  <a:pt x="2185509" y="2820114"/>
                </a:lnTo>
                <a:lnTo>
                  <a:pt x="2181279" y="2821524"/>
                </a:lnTo>
                <a:lnTo>
                  <a:pt x="2157771" y="2831020"/>
                </a:lnTo>
                <a:lnTo>
                  <a:pt x="2133867" y="2840383"/>
                </a:lnTo>
                <a:lnTo>
                  <a:pt x="2109699" y="2849482"/>
                </a:lnTo>
                <a:lnTo>
                  <a:pt x="2085398" y="2858184"/>
                </a:lnTo>
                <a:close/>
              </a:path>
              <a:path w="2289809" h="2941955">
                <a:moveTo>
                  <a:pt x="981364" y="2822934"/>
                </a:moveTo>
                <a:lnTo>
                  <a:pt x="975724" y="2822934"/>
                </a:lnTo>
                <a:lnTo>
                  <a:pt x="952238" y="2813152"/>
                </a:lnTo>
                <a:lnTo>
                  <a:pt x="928488" y="2802842"/>
                </a:lnTo>
                <a:lnTo>
                  <a:pt x="904738" y="2792002"/>
                </a:lnTo>
                <a:lnTo>
                  <a:pt x="881253" y="2780634"/>
                </a:lnTo>
                <a:lnTo>
                  <a:pt x="877023" y="2779224"/>
                </a:lnTo>
                <a:lnTo>
                  <a:pt x="875613" y="2773584"/>
                </a:lnTo>
                <a:lnTo>
                  <a:pt x="878433" y="2765124"/>
                </a:lnTo>
                <a:lnTo>
                  <a:pt x="884073" y="2763714"/>
                </a:lnTo>
                <a:lnTo>
                  <a:pt x="888303" y="2765124"/>
                </a:lnTo>
                <a:lnTo>
                  <a:pt x="911568" y="2776492"/>
                </a:lnTo>
                <a:lnTo>
                  <a:pt x="934833" y="2787331"/>
                </a:lnTo>
                <a:lnTo>
                  <a:pt x="958098" y="2797642"/>
                </a:lnTo>
                <a:lnTo>
                  <a:pt x="981364" y="2807424"/>
                </a:lnTo>
                <a:lnTo>
                  <a:pt x="985594" y="2808834"/>
                </a:lnTo>
                <a:lnTo>
                  <a:pt x="988414" y="2814474"/>
                </a:lnTo>
                <a:lnTo>
                  <a:pt x="985594" y="2818704"/>
                </a:lnTo>
                <a:lnTo>
                  <a:pt x="984184" y="2821524"/>
                </a:lnTo>
                <a:lnTo>
                  <a:pt x="981364" y="2822934"/>
                </a:lnTo>
                <a:close/>
              </a:path>
              <a:path w="2289809" h="2941955">
                <a:moveTo>
                  <a:pt x="2277160" y="2779224"/>
                </a:moveTo>
                <a:lnTo>
                  <a:pt x="2268699" y="2779224"/>
                </a:lnTo>
                <a:lnTo>
                  <a:pt x="2265879" y="2777814"/>
                </a:lnTo>
                <a:lnTo>
                  <a:pt x="2264469" y="2774994"/>
                </a:lnTo>
                <a:lnTo>
                  <a:pt x="2263059" y="2770764"/>
                </a:lnTo>
                <a:lnTo>
                  <a:pt x="2264469" y="2765124"/>
                </a:lnTo>
                <a:lnTo>
                  <a:pt x="2268699" y="2763714"/>
                </a:lnTo>
                <a:lnTo>
                  <a:pt x="2289500" y="2752905"/>
                </a:lnTo>
                <a:lnTo>
                  <a:pt x="2289500" y="2772690"/>
                </a:lnTo>
                <a:lnTo>
                  <a:pt x="2277160" y="2779224"/>
                </a:lnTo>
                <a:close/>
              </a:path>
              <a:path w="2289809" h="2941955">
                <a:moveTo>
                  <a:pt x="796653" y="2732694"/>
                </a:moveTo>
                <a:lnTo>
                  <a:pt x="791013" y="2732694"/>
                </a:lnTo>
                <a:lnTo>
                  <a:pt x="789603" y="2731284"/>
                </a:lnTo>
                <a:lnTo>
                  <a:pt x="767417" y="2718329"/>
                </a:lnTo>
                <a:lnTo>
                  <a:pt x="745364" y="2704846"/>
                </a:lnTo>
                <a:lnTo>
                  <a:pt x="723575" y="2690834"/>
                </a:lnTo>
                <a:lnTo>
                  <a:pt x="702182" y="2676293"/>
                </a:lnTo>
                <a:lnTo>
                  <a:pt x="697952" y="2673473"/>
                </a:lnTo>
                <a:lnTo>
                  <a:pt x="696542" y="2667833"/>
                </a:lnTo>
                <a:lnTo>
                  <a:pt x="699362" y="2665013"/>
                </a:lnTo>
                <a:lnTo>
                  <a:pt x="702182" y="2660783"/>
                </a:lnTo>
                <a:lnTo>
                  <a:pt x="707822" y="2659373"/>
                </a:lnTo>
                <a:lnTo>
                  <a:pt x="710642" y="2662193"/>
                </a:lnTo>
                <a:lnTo>
                  <a:pt x="732013" y="2675919"/>
                </a:lnTo>
                <a:lnTo>
                  <a:pt x="753647" y="2689512"/>
                </a:lnTo>
                <a:lnTo>
                  <a:pt x="775282" y="2702841"/>
                </a:lnTo>
                <a:lnTo>
                  <a:pt x="796653" y="2715774"/>
                </a:lnTo>
                <a:lnTo>
                  <a:pt x="800883" y="2718594"/>
                </a:lnTo>
                <a:lnTo>
                  <a:pt x="802293" y="2722824"/>
                </a:lnTo>
                <a:lnTo>
                  <a:pt x="799473" y="2727054"/>
                </a:lnTo>
                <a:lnTo>
                  <a:pt x="799473" y="2731284"/>
                </a:lnTo>
                <a:lnTo>
                  <a:pt x="796653" y="2732694"/>
                </a:lnTo>
                <a:close/>
              </a:path>
              <a:path w="2289809" h="2941955">
                <a:moveTo>
                  <a:pt x="626042" y="2618483"/>
                </a:moveTo>
                <a:lnTo>
                  <a:pt x="618992" y="2618483"/>
                </a:lnTo>
                <a:lnTo>
                  <a:pt x="617582" y="2617073"/>
                </a:lnTo>
                <a:lnTo>
                  <a:pt x="577397" y="2585171"/>
                </a:lnTo>
                <a:lnTo>
                  <a:pt x="557304" y="2568890"/>
                </a:lnTo>
                <a:lnTo>
                  <a:pt x="537211" y="2552213"/>
                </a:lnTo>
                <a:lnTo>
                  <a:pt x="532981" y="2549393"/>
                </a:lnTo>
                <a:lnTo>
                  <a:pt x="532981" y="2543752"/>
                </a:lnTo>
                <a:lnTo>
                  <a:pt x="538621" y="2535293"/>
                </a:lnTo>
                <a:lnTo>
                  <a:pt x="544261" y="2535293"/>
                </a:lnTo>
                <a:lnTo>
                  <a:pt x="548492" y="2538113"/>
                </a:lnTo>
                <a:lnTo>
                  <a:pt x="567769" y="2554790"/>
                </a:lnTo>
                <a:lnTo>
                  <a:pt x="587443" y="2571071"/>
                </a:lnTo>
                <a:lnTo>
                  <a:pt x="607381" y="2587088"/>
                </a:lnTo>
                <a:lnTo>
                  <a:pt x="627452" y="2602973"/>
                </a:lnTo>
                <a:lnTo>
                  <a:pt x="631682" y="2605793"/>
                </a:lnTo>
                <a:lnTo>
                  <a:pt x="631682" y="2611433"/>
                </a:lnTo>
                <a:lnTo>
                  <a:pt x="628862" y="2614253"/>
                </a:lnTo>
                <a:lnTo>
                  <a:pt x="628862" y="2617073"/>
                </a:lnTo>
                <a:lnTo>
                  <a:pt x="626042" y="2618483"/>
                </a:lnTo>
                <a:close/>
              </a:path>
              <a:path w="2289809" h="2941955">
                <a:moveTo>
                  <a:pt x="470941" y="2483122"/>
                </a:moveTo>
                <a:lnTo>
                  <a:pt x="466711" y="2483122"/>
                </a:lnTo>
                <a:lnTo>
                  <a:pt x="463891" y="2480302"/>
                </a:lnTo>
                <a:lnTo>
                  <a:pt x="428112" y="2443466"/>
                </a:lnTo>
                <a:lnTo>
                  <a:pt x="393391" y="2405572"/>
                </a:lnTo>
                <a:lnTo>
                  <a:pt x="390571" y="2401342"/>
                </a:lnTo>
                <a:lnTo>
                  <a:pt x="390571" y="2397112"/>
                </a:lnTo>
                <a:lnTo>
                  <a:pt x="394801" y="2392882"/>
                </a:lnTo>
                <a:lnTo>
                  <a:pt x="399031" y="2390062"/>
                </a:lnTo>
                <a:lnTo>
                  <a:pt x="403261" y="2390062"/>
                </a:lnTo>
                <a:lnTo>
                  <a:pt x="407491" y="2394292"/>
                </a:lnTo>
                <a:lnTo>
                  <a:pt x="424653" y="2413305"/>
                </a:lnTo>
                <a:lnTo>
                  <a:pt x="442212" y="2432186"/>
                </a:lnTo>
                <a:lnTo>
                  <a:pt x="460036" y="2450803"/>
                </a:lnTo>
                <a:lnTo>
                  <a:pt x="477991" y="2469022"/>
                </a:lnTo>
                <a:lnTo>
                  <a:pt x="480811" y="2471843"/>
                </a:lnTo>
                <a:lnTo>
                  <a:pt x="480811" y="2477483"/>
                </a:lnTo>
                <a:lnTo>
                  <a:pt x="477991" y="2481712"/>
                </a:lnTo>
                <a:lnTo>
                  <a:pt x="473761" y="2481712"/>
                </a:lnTo>
                <a:lnTo>
                  <a:pt x="470941" y="2483122"/>
                </a:lnTo>
                <a:close/>
              </a:path>
              <a:path w="2289809" h="2941955">
                <a:moveTo>
                  <a:pt x="335581" y="2329432"/>
                </a:moveTo>
                <a:lnTo>
                  <a:pt x="331350" y="2329432"/>
                </a:lnTo>
                <a:lnTo>
                  <a:pt x="328530" y="2328022"/>
                </a:lnTo>
                <a:lnTo>
                  <a:pt x="296277" y="2285545"/>
                </a:lnTo>
                <a:lnTo>
                  <a:pt x="266490" y="2243421"/>
                </a:lnTo>
                <a:lnTo>
                  <a:pt x="263670" y="2239191"/>
                </a:lnTo>
                <a:lnTo>
                  <a:pt x="265080" y="2233551"/>
                </a:lnTo>
                <a:lnTo>
                  <a:pt x="269310" y="2232141"/>
                </a:lnTo>
                <a:lnTo>
                  <a:pt x="273540" y="2229321"/>
                </a:lnTo>
                <a:lnTo>
                  <a:pt x="279180" y="2230731"/>
                </a:lnTo>
                <a:lnTo>
                  <a:pt x="280590" y="2234961"/>
                </a:lnTo>
                <a:lnTo>
                  <a:pt x="294801" y="2256089"/>
                </a:lnTo>
                <a:lnTo>
                  <a:pt x="309672" y="2277085"/>
                </a:lnTo>
                <a:lnTo>
                  <a:pt x="324807" y="2297817"/>
                </a:lnTo>
                <a:lnTo>
                  <a:pt x="339811" y="2318152"/>
                </a:lnTo>
                <a:lnTo>
                  <a:pt x="342631" y="2322382"/>
                </a:lnTo>
                <a:lnTo>
                  <a:pt x="342631" y="2326612"/>
                </a:lnTo>
                <a:lnTo>
                  <a:pt x="340516" y="2328022"/>
                </a:lnTo>
                <a:lnTo>
                  <a:pt x="336991" y="2328022"/>
                </a:lnTo>
                <a:lnTo>
                  <a:pt x="335581" y="2329432"/>
                </a:lnTo>
                <a:close/>
              </a:path>
              <a:path w="2289809" h="2941955">
                <a:moveTo>
                  <a:pt x="338401" y="2329432"/>
                </a:moveTo>
                <a:lnTo>
                  <a:pt x="336991" y="2328022"/>
                </a:lnTo>
                <a:lnTo>
                  <a:pt x="340516" y="2328022"/>
                </a:lnTo>
                <a:lnTo>
                  <a:pt x="338401" y="2329432"/>
                </a:lnTo>
                <a:close/>
              </a:path>
              <a:path w="2289809" h="2941955">
                <a:moveTo>
                  <a:pt x="224190" y="2158821"/>
                </a:moveTo>
                <a:lnTo>
                  <a:pt x="217140" y="2158821"/>
                </a:lnTo>
                <a:lnTo>
                  <a:pt x="214320" y="2157411"/>
                </a:lnTo>
                <a:lnTo>
                  <a:pt x="212910" y="2154591"/>
                </a:lnTo>
                <a:lnTo>
                  <a:pt x="200242" y="2132163"/>
                </a:lnTo>
                <a:lnTo>
                  <a:pt x="187706" y="2109470"/>
                </a:lnTo>
                <a:lnTo>
                  <a:pt x="175435" y="2086778"/>
                </a:lnTo>
                <a:lnTo>
                  <a:pt x="163560" y="2064350"/>
                </a:lnTo>
                <a:lnTo>
                  <a:pt x="162150" y="2060120"/>
                </a:lnTo>
                <a:lnTo>
                  <a:pt x="163560" y="2054480"/>
                </a:lnTo>
                <a:lnTo>
                  <a:pt x="172020" y="2051660"/>
                </a:lnTo>
                <a:lnTo>
                  <a:pt x="177660" y="2053070"/>
                </a:lnTo>
                <a:lnTo>
                  <a:pt x="179070" y="2057300"/>
                </a:lnTo>
                <a:lnTo>
                  <a:pt x="202511" y="2102421"/>
                </a:lnTo>
                <a:lnTo>
                  <a:pt x="214562" y="2125113"/>
                </a:lnTo>
                <a:lnTo>
                  <a:pt x="227010" y="2147541"/>
                </a:lnTo>
                <a:lnTo>
                  <a:pt x="229830" y="2151771"/>
                </a:lnTo>
                <a:lnTo>
                  <a:pt x="228420" y="2157411"/>
                </a:lnTo>
                <a:lnTo>
                  <a:pt x="224190" y="2158821"/>
                </a:lnTo>
                <a:close/>
              </a:path>
              <a:path w="2289809" h="2941955">
                <a:moveTo>
                  <a:pt x="132540" y="1975520"/>
                </a:moveTo>
                <a:lnTo>
                  <a:pt x="125490" y="1975520"/>
                </a:lnTo>
                <a:lnTo>
                  <a:pt x="121260" y="1974110"/>
                </a:lnTo>
                <a:lnTo>
                  <a:pt x="119850" y="1969880"/>
                </a:lnTo>
                <a:lnTo>
                  <a:pt x="110354" y="1946373"/>
                </a:lnTo>
                <a:lnTo>
                  <a:pt x="100991" y="1922469"/>
                </a:lnTo>
                <a:lnTo>
                  <a:pt x="91892" y="1898300"/>
                </a:lnTo>
                <a:lnTo>
                  <a:pt x="83189" y="1874000"/>
                </a:lnTo>
                <a:lnTo>
                  <a:pt x="81779" y="1869769"/>
                </a:lnTo>
                <a:lnTo>
                  <a:pt x="84599" y="1864130"/>
                </a:lnTo>
                <a:lnTo>
                  <a:pt x="93059" y="1861309"/>
                </a:lnTo>
                <a:lnTo>
                  <a:pt x="98699" y="1864130"/>
                </a:lnTo>
                <a:lnTo>
                  <a:pt x="100109" y="1868359"/>
                </a:lnTo>
                <a:lnTo>
                  <a:pt x="108614" y="1892462"/>
                </a:lnTo>
                <a:lnTo>
                  <a:pt x="117382" y="1916300"/>
                </a:lnTo>
                <a:lnTo>
                  <a:pt x="126679" y="1940138"/>
                </a:lnTo>
                <a:lnTo>
                  <a:pt x="136770" y="1964240"/>
                </a:lnTo>
                <a:lnTo>
                  <a:pt x="138180" y="1968470"/>
                </a:lnTo>
                <a:lnTo>
                  <a:pt x="136770" y="1974110"/>
                </a:lnTo>
                <a:lnTo>
                  <a:pt x="132540" y="1975520"/>
                </a:lnTo>
                <a:close/>
              </a:path>
              <a:path w="2289809" h="2941955">
                <a:moveTo>
                  <a:pt x="67679" y="1780939"/>
                </a:moveTo>
                <a:lnTo>
                  <a:pt x="57809" y="1780939"/>
                </a:lnTo>
                <a:lnTo>
                  <a:pt x="54989" y="1778119"/>
                </a:lnTo>
                <a:lnTo>
                  <a:pt x="41065" y="1725773"/>
                </a:lnTo>
                <a:lnTo>
                  <a:pt x="29609" y="1675189"/>
                </a:lnTo>
                <a:lnTo>
                  <a:pt x="28199" y="1670959"/>
                </a:lnTo>
                <a:lnTo>
                  <a:pt x="31019" y="1666729"/>
                </a:lnTo>
                <a:lnTo>
                  <a:pt x="36659" y="1665319"/>
                </a:lnTo>
                <a:lnTo>
                  <a:pt x="40889" y="1663909"/>
                </a:lnTo>
                <a:lnTo>
                  <a:pt x="45119" y="1666729"/>
                </a:lnTo>
                <a:lnTo>
                  <a:pt x="46529" y="1672369"/>
                </a:lnTo>
                <a:lnTo>
                  <a:pt x="51839" y="1697507"/>
                </a:lnTo>
                <a:lnTo>
                  <a:pt x="57280" y="1722248"/>
                </a:lnTo>
                <a:lnTo>
                  <a:pt x="62987" y="1746725"/>
                </a:lnTo>
                <a:lnTo>
                  <a:pt x="69089" y="1771069"/>
                </a:lnTo>
                <a:lnTo>
                  <a:pt x="70499" y="1775299"/>
                </a:lnTo>
                <a:lnTo>
                  <a:pt x="67679" y="1780939"/>
                </a:lnTo>
                <a:close/>
              </a:path>
              <a:path w="2289809" h="2941955">
                <a:moveTo>
                  <a:pt x="22559" y="1580718"/>
                </a:moveTo>
                <a:lnTo>
                  <a:pt x="18329" y="1580718"/>
                </a:lnTo>
                <a:lnTo>
                  <a:pt x="14099" y="1577898"/>
                </a:lnTo>
                <a:lnTo>
                  <a:pt x="14099" y="1573668"/>
                </a:lnTo>
                <a:lnTo>
                  <a:pt x="10971" y="1548068"/>
                </a:lnTo>
                <a:lnTo>
                  <a:pt x="8107" y="1522203"/>
                </a:lnTo>
                <a:lnTo>
                  <a:pt x="5758" y="1496118"/>
                </a:lnTo>
                <a:lnTo>
                  <a:pt x="4229" y="1470738"/>
                </a:lnTo>
                <a:lnTo>
                  <a:pt x="4229" y="1466508"/>
                </a:lnTo>
                <a:lnTo>
                  <a:pt x="7049" y="1462278"/>
                </a:lnTo>
                <a:lnTo>
                  <a:pt x="16919" y="1462278"/>
                </a:lnTo>
                <a:lnTo>
                  <a:pt x="21149" y="1465098"/>
                </a:lnTo>
                <a:lnTo>
                  <a:pt x="21149" y="1470738"/>
                </a:lnTo>
                <a:lnTo>
                  <a:pt x="23306" y="1496338"/>
                </a:lnTo>
                <a:lnTo>
                  <a:pt x="25626" y="1522203"/>
                </a:lnTo>
                <a:lnTo>
                  <a:pt x="28089" y="1546878"/>
                </a:lnTo>
                <a:lnTo>
                  <a:pt x="31019" y="1572258"/>
                </a:lnTo>
                <a:lnTo>
                  <a:pt x="31019" y="1575078"/>
                </a:lnTo>
                <a:lnTo>
                  <a:pt x="28199" y="1579308"/>
                </a:lnTo>
                <a:lnTo>
                  <a:pt x="22559" y="1580718"/>
                </a:lnTo>
                <a:close/>
              </a:path>
              <a:path w="2289809" h="2941955">
                <a:moveTo>
                  <a:pt x="14099" y="1376267"/>
                </a:moveTo>
                <a:lnTo>
                  <a:pt x="4229" y="1376267"/>
                </a:lnTo>
                <a:lnTo>
                  <a:pt x="0" y="1372038"/>
                </a:lnTo>
                <a:lnTo>
                  <a:pt x="924" y="1314403"/>
                </a:lnTo>
                <a:lnTo>
                  <a:pt x="2819" y="1264877"/>
                </a:lnTo>
                <a:lnTo>
                  <a:pt x="2819" y="1260647"/>
                </a:lnTo>
                <a:lnTo>
                  <a:pt x="7049" y="1256417"/>
                </a:lnTo>
                <a:lnTo>
                  <a:pt x="15509" y="1256417"/>
                </a:lnTo>
                <a:lnTo>
                  <a:pt x="19739" y="1260647"/>
                </a:lnTo>
                <a:lnTo>
                  <a:pt x="19739" y="1264877"/>
                </a:lnTo>
                <a:lnTo>
                  <a:pt x="18674" y="1290257"/>
                </a:lnTo>
                <a:lnTo>
                  <a:pt x="17800" y="1314403"/>
                </a:lnTo>
                <a:lnTo>
                  <a:pt x="17161" y="1339629"/>
                </a:lnTo>
                <a:lnTo>
                  <a:pt x="16919" y="1364987"/>
                </a:lnTo>
                <a:lnTo>
                  <a:pt x="16919" y="1372038"/>
                </a:lnTo>
                <a:lnTo>
                  <a:pt x="14099" y="1376267"/>
                </a:lnTo>
                <a:close/>
              </a:path>
              <a:path w="2289809" h="2941955">
                <a:moveTo>
                  <a:pt x="26789" y="1171816"/>
                </a:moveTo>
                <a:lnTo>
                  <a:pt x="16919" y="1171816"/>
                </a:lnTo>
                <a:lnTo>
                  <a:pt x="14099" y="1167586"/>
                </a:lnTo>
                <a:lnTo>
                  <a:pt x="14099" y="1161946"/>
                </a:lnTo>
                <a:lnTo>
                  <a:pt x="17536" y="1136566"/>
                </a:lnTo>
                <a:lnTo>
                  <a:pt x="25996" y="1085806"/>
                </a:lnTo>
                <a:lnTo>
                  <a:pt x="36659" y="1053376"/>
                </a:lnTo>
                <a:lnTo>
                  <a:pt x="40889" y="1053376"/>
                </a:lnTo>
                <a:lnTo>
                  <a:pt x="45119" y="1054786"/>
                </a:lnTo>
                <a:lnTo>
                  <a:pt x="47939" y="1059016"/>
                </a:lnTo>
                <a:lnTo>
                  <a:pt x="47939" y="1063246"/>
                </a:lnTo>
                <a:lnTo>
                  <a:pt x="42916" y="1088604"/>
                </a:lnTo>
                <a:lnTo>
                  <a:pt x="38422" y="1113830"/>
                </a:lnTo>
                <a:lnTo>
                  <a:pt x="34456" y="1138791"/>
                </a:lnTo>
                <a:lnTo>
                  <a:pt x="31019" y="1163356"/>
                </a:lnTo>
                <a:lnTo>
                  <a:pt x="29609" y="1167586"/>
                </a:lnTo>
                <a:lnTo>
                  <a:pt x="26789" y="1171816"/>
                </a:lnTo>
                <a:close/>
              </a:path>
              <a:path w="2289809" h="2941955">
                <a:moveTo>
                  <a:pt x="64859" y="970185"/>
                </a:moveTo>
                <a:lnTo>
                  <a:pt x="59219" y="970185"/>
                </a:lnTo>
                <a:lnTo>
                  <a:pt x="54989" y="968775"/>
                </a:lnTo>
                <a:lnTo>
                  <a:pt x="52169" y="964545"/>
                </a:lnTo>
                <a:lnTo>
                  <a:pt x="53579" y="958905"/>
                </a:lnTo>
                <a:lnTo>
                  <a:pt x="67327" y="909555"/>
                </a:lnTo>
                <a:lnTo>
                  <a:pt x="84599" y="855975"/>
                </a:lnTo>
                <a:lnTo>
                  <a:pt x="88829" y="853155"/>
                </a:lnTo>
                <a:lnTo>
                  <a:pt x="94469" y="855975"/>
                </a:lnTo>
                <a:lnTo>
                  <a:pt x="98699" y="857385"/>
                </a:lnTo>
                <a:lnTo>
                  <a:pt x="101519" y="861615"/>
                </a:lnTo>
                <a:lnTo>
                  <a:pt x="100109" y="867255"/>
                </a:lnTo>
                <a:lnTo>
                  <a:pt x="91914" y="891578"/>
                </a:lnTo>
                <a:lnTo>
                  <a:pt x="84247" y="915900"/>
                </a:lnTo>
                <a:lnTo>
                  <a:pt x="77109" y="940223"/>
                </a:lnTo>
                <a:lnTo>
                  <a:pt x="70499" y="964545"/>
                </a:lnTo>
                <a:lnTo>
                  <a:pt x="69089" y="967365"/>
                </a:lnTo>
                <a:lnTo>
                  <a:pt x="64859" y="970185"/>
                </a:lnTo>
                <a:close/>
              </a:path>
              <a:path w="2289809" h="2941955">
                <a:moveTo>
                  <a:pt x="131130" y="775605"/>
                </a:moveTo>
                <a:lnTo>
                  <a:pt x="124080" y="775605"/>
                </a:lnTo>
                <a:lnTo>
                  <a:pt x="119849" y="774194"/>
                </a:lnTo>
                <a:lnTo>
                  <a:pt x="117030" y="768554"/>
                </a:lnTo>
                <a:lnTo>
                  <a:pt x="119850" y="764324"/>
                </a:lnTo>
                <a:lnTo>
                  <a:pt x="129631" y="740839"/>
                </a:lnTo>
                <a:lnTo>
                  <a:pt x="139942" y="717089"/>
                </a:lnTo>
                <a:lnTo>
                  <a:pt x="150782" y="693339"/>
                </a:lnTo>
                <a:lnTo>
                  <a:pt x="162150" y="669854"/>
                </a:lnTo>
                <a:lnTo>
                  <a:pt x="163560" y="665624"/>
                </a:lnTo>
                <a:lnTo>
                  <a:pt x="169200" y="664214"/>
                </a:lnTo>
                <a:lnTo>
                  <a:pt x="177660" y="667034"/>
                </a:lnTo>
                <a:lnTo>
                  <a:pt x="179070" y="672674"/>
                </a:lnTo>
                <a:lnTo>
                  <a:pt x="177660" y="676904"/>
                </a:lnTo>
                <a:lnTo>
                  <a:pt x="166292" y="700169"/>
                </a:lnTo>
                <a:lnTo>
                  <a:pt x="155452" y="723434"/>
                </a:lnTo>
                <a:lnTo>
                  <a:pt x="145142" y="746699"/>
                </a:lnTo>
                <a:lnTo>
                  <a:pt x="135360" y="769964"/>
                </a:lnTo>
                <a:lnTo>
                  <a:pt x="133949" y="774195"/>
                </a:lnTo>
                <a:lnTo>
                  <a:pt x="131130" y="775605"/>
                </a:lnTo>
                <a:close/>
              </a:path>
              <a:path w="2289809" h="2941955">
                <a:moveTo>
                  <a:pt x="221370" y="590894"/>
                </a:moveTo>
                <a:lnTo>
                  <a:pt x="214320" y="590894"/>
                </a:lnTo>
                <a:lnTo>
                  <a:pt x="212910" y="589484"/>
                </a:lnTo>
                <a:lnTo>
                  <a:pt x="208680" y="586664"/>
                </a:lnTo>
                <a:lnTo>
                  <a:pt x="207270" y="582434"/>
                </a:lnTo>
                <a:lnTo>
                  <a:pt x="210090" y="578204"/>
                </a:lnTo>
                <a:lnTo>
                  <a:pt x="223044" y="556018"/>
                </a:lnTo>
                <a:lnTo>
                  <a:pt x="236528" y="533965"/>
                </a:lnTo>
                <a:lnTo>
                  <a:pt x="250540" y="512176"/>
                </a:lnTo>
                <a:lnTo>
                  <a:pt x="265080" y="490783"/>
                </a:lnTo>
                <a:lnTo>
                  <a:pt x="267900" y="486553"/>
                </a:lnTo>
                <a:lnTo>
                  <a:pt x="273540" y="485143"/>
                </a:lnTo>
                <a:lnTo>
                  <a:pt x="276360" y="487963"/>
                </a:lnTo>
                <a:lnTo>
                  <a:pt x="280590" y="490783"/>
                </a:lnTo>
                <a:lnTo>
                  <a:pt x="282000" y="496423"/>
                </a:lnTo>
                <a:lnTo>
                  <a:pt x="279180" y="499243"/>
                </a:lnTo>
                <a:lnTo>
                  <a:pt x="265455" y="520636"/>
                </a:lnTo>
                <a:lnTo>
                  <a:pt x="251861" y="542425"/>
                </a:lnTo>
                <a:lnTo>
                  <a:pt x="238532" y="564478"/>
                </a:lnTo>
                <a:lnTo>
                  <a:pt x="225600" y="586664"/>
                </a:lnTo>
                <a:lnTo>
                  <a:pt x="224190" y="589484"/>
                </a:lnTo>
                <a:lnTo>
                  <a:pt x="221370" y="590894"/>
                </a:lnTo>
                <a:close/>
              </a:path>
              <a:path w="2289809" h="2941955">
                <a:moveTo>
                  <a:pt x="336991" y="420283"/>
                </a:moveTo>
                <a:lnTo>
                  <a:pt x="327120" y="420283"/>
                </a:lnTo>
                <a:lnTo>
                  <a:pt x="325710" y="418873"/>
                </a:lnTo>
                <a:lnTo>
                  <a:pt x="321480" y="416053"/>
                </a:lnTo>
                <a:lnTo>
                  <a:pt x="321480" y="410413"/>
                </a:lnTo>
                <a:lnTo>
                  <a:pt x="324300" y="407593"/>
                </a:lnTo>
                <a:lnTo>
                  <a:pt x="340185" y="387500"/>
                </a:lnTo>
                <a:lnTo>
                  <a:pt x="356202" y="367408"/>
                </a:lnTo>
                <a:lnTo>
                  <a:pt x="372483" y="347315"/>
                </a:lnTo>
                <a:lnTo>
                  <a:pt x="389161" y="327222"/>
                </a:lnTo>
                <a:lnTo>
                  <a:pt x="391981" y="322992"/>
                </a:lnTo>
                <a:lnTo>
                  <a:pt x="397621" y="322992"/>
                </a:lnTo>
                <a:lnTo>
                  <a:pt x="406081" y="328632"/>
                </a:lnTo>
                <a:lnTo>
                  <a:pt x="406081" y="334272"/>
                </a:lnTo>
                <a:lnTo>
                  <a:pt x="403261" y="338502"/>
                </a:lnTo>
                <a:lnTo>
                  <a:pt x="386583" y="357780"/>
                </a:lnTo>
                <a:lnTo>
                  <a:pt x="370302" y="377454"/>
                </a:lnTo>
                <a:lnTo>
                  <a:pt x="354285" y="397392"/>
                </a:lnTo>
                <a:lnTo>
                  <a:pt x="338401" y="417463"/>
                </a:lnTo>
                <a:lnTo>
                  <a:pt x="336991" y="420283"/>
                </a:lnTo>
                <a:close/>
              </a:path>
              <a:path w="2289809" h="2941955">
                <a:moveTo>
                  <a:pt x="469531" y="266592"/>
                </a:moveTo>
                <a:lnTo>
                  <a:pt x="463891" y="266592"/>
                </a:lnTo>
                <a:lnTo>
                  <a:pt x="458251" y="260952"/>
                </a:lnTo>
                <a:lnTo>
                  <a:pt x="458251" y="255312"/>
                </a:lnTo>
                <a:lnTo>
                  <a:pt x="461071" y="251082"/>
                </a:lnTo>
                <a:lnTo>
                  <a:pt x="497908" y="215303"/>
                </a:lnTo>
                <a:lnTo>
                  <a:pt x="535801" y="180582"/>
                </a:lnTo>
                <a:lnTo>
                  <a:pt x="540031" y="177762"/>
                </a:lnTo>
                <a:lnTo>
                  <a:pt x="544261" y="177762"/>
                </a:lnTo>
                <a:lnTo>
                  <a:pt x="551312" y="184812"/>
                </a:lnTo>
                <a:lnTo>
                  <a:pt x="551312" y="190452"/>
                </a:lnTo>
                <a:lnTo>
                  <a:pt x="547082" y="194682"/>
                </a:lnTo>
                <a:lnTo>
                  <a:pt x="528068" y="211844"/>
                </a:lnTo>
                <a:lnTo>
                  <a:pt x="509188" y="229403"/>
                </a:lnTo>
                <a:lnTo>
                  <a:pt x="490571" y="247227"/>
                </a:lnTo>
                <a:lnTo>
                  <a:pt x="472351" y="265182"/>
                </a:lnTo>
                <a:lnTo>
                  <a:pt x="470941" y="265182"/>
                </a:lnTo>
                <a:lnTo>
                  <a:pt x="469531" y="266592"/>
                </a:lnTo>
                <a:close/>
              </a:path>
              <a:path w="2289809" h="2941955">
                <a:moveTo>
                  <a:pt x="624632" y="131231"/>
                </a:moveTo>
                <a:lnTo>
                  <a:pt x="617582" y="131231"/>
                </a:lnTo>
                <a:lnTo>
                  <a:pt x="614762" y="129821"/>
                </a:lnTo>
                <a:lnTo>
                  <a:pt x="613352" y="128411"/>
                </a:lnTo>
                <a:lnTo>
                  <a:pt x="610532" y="124181"/>
                </a:lnTo>
                <a:lnTo>
                  <a:pt x="610532" y="119951"/>
                </a:lnTo>
                <a:lnTo>
                  <a:pt x="614762" y="117131"/>
                </a:lnTo>
                <a:lnTo>
                  <a:pt x="635097" y="101511"/>
                </a:lnTo>
                <a:lnTo>
                  <a:pt x="655828" y="86288"/>
                </a:lnTo>
                <a:lnTo>
                  <a:pt x="676824" y="71328"/>
                </a:lnTo>
                <a:lnTo>
                  <a:pt x="697952" y="56501"/>
                </a:lnTo>
                <a:lnTo>
                  <a:pt x="702182" y="53681"/>
                </a:lnTo>
                <a:lnTo>
                  <a:pt x="707822" y="55091"/>
                </a:lnTo>
                <a:lnTo>
                  <a:pt x="709232" y="59321"/>
                </a:lnTo>
                <a:lnTo>
                  <a:pt x="712052" y="63551"/>
                </a:lnTo>
                <a:lnTo>
                  <a:pt x="710642" y="69191"/>
                </a:lnTo>
                <a:lnTo>
                  <a:pt x="706412" y="70601"/>
                </a:lnTo>
                <a:lnTo>
                  <a:pt x="685284" y="84811"/>
                </a:lnTo>
                <a:lnTo>
                  <a:pt x="664288" y="99683"/>
                </a:lnTo>
                <a:lnTo>
                  <a:pt x="623222" y="129821"/>
                </a:lnTo>
                <a:lnTo>
                  <a:pt x="624632" y="131231"/>
                </a:lnTo>
                <a:close/>
              </a:path>
              <a:path w="2289809" h="2941955">
                <a:moveTo>
                  <a:pt x="793833" y="17021"/>
                </a:moveTo>
                <a:lnTo>
                  <a:pt x="788193" y="17021"/>
                </a:lnTo>
                <a:lnTo>
                  <a:pt x="785373" y="15611"/>
                </a:lnTo>
                <a:lnTo>
                  <a:pt x="783963" y="12791"/>
                </a:lnTo>
                <a:lnTo>
                  <a:pt x="781143" y="8561"/>
                </a:lnTo>
                <a:lnTo>
                  <a:pt x="782553" y="2921"/>
                </a:lnTo>
                <a:lnTo>
                  <a:pt x="786783" y="1511"/>
                </a:lnTo>
                <a:lnTo>
                  <a:pt x="789459" y="0"/>
                </a:lnTo>
                <a:lnTo>
                  <a:pt x="821933" y="0"/>
                </a:lnTo>
                <a:lnTo>
                  <a:pt x="816062" y="3163"/>
                </a:lnTo>
                <a:lnTo>
                  <a:pt x="793833" y="15611"/>
                </a:lnTo>
                <a:lnTo>
                  <a:pt x="793833" y="17021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</p:spPr>
        <p:txBody>
          <a:bodyPr/>
          <a:lstStyle/>
          <a:p>
            <a:fld id="{B6F15528-21DE-4FAA-801E-634DDDAF4B2B}" type="slidenum">
              <a:rPr lang="fr-FR" sz="2400" smtClean="0"/>
              <a:t>4</a:t>
            </a:fld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5892" y="4761102"/>
            <a:ext cx="5422265" cy="5526405"/>
            <a:chOff x="12865892" y="4761102"/>
            <a:chExt cx="5422265" cy="5526405"/>
          </a:xfrm>
        </p:grpSpPr>
        <p:sp>
          <p:nvSpPr>
            <p:cNvPr id="3" name="object 3"/>
            <p:cNvSpPr/>
            <p:nvPr/>
          </p:nvSpPr>
          <p:spPr>
            <a:xfrm>
              <a:off x="12865892" y="8481524"/>
              <a:ext cx="5422265" cy="1805939"/>
            </a:xfrm>
            <a:custGeom>
              <a:avLst/>
              <a:gdLst/>
              <a:ahLst/>
              <a:cxnLst/>
              <a:rect l="l" t="t" r="r" b="b"/>
              <a:pathLst>
                <a:path w="5422265" h="1805940">
                  <a:moveTo>
                    <a:pt x="5422106" y="1805475"/>
                  </a:moveTo>
                  <a:lnTo>
                    <a:pt x="115591" y="1805475"/>
                  </a:lnTo>
                  <a:lnTo>
                    <a:pt x="0" y="468933"/>
                  </a:lnTo>
                  <a:lnTo>
                    <a:pt x="5422106" y="0"/>
                  </a:lnTo>
                  <a:lnTo>
                    <a:pt x="5422106" y="1805475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89868" y="8799552"/>
              <a:ext cx="5024755" cy="1487805"/>
            </a:xfrm>
            <a:custGeom>
              <a:avLst/>
              <a:gdLst/>
              <a:ahLst/>
              <a:cxnLst/>
              <a:rect l="l" t="t" r="r" b="b"/>
              <a:pathLst>
                <a:path w="5024755" h="1487804">
                  <a:moveTo>
                    <a:pt x="92025" y="1487447"/>
                  </a:moveTo>
                  <a:lnTo>
                    <a:pt x="0" y="423392"/>
                  </a:lnTo>
                  <a:lnTo>
                    <a:pt x="4895525" y="0"/>
                  </a:lnTo>
                  <a:lnTo>
                    <a:pt x="4909871" y="165885"/>
                  </a:lnTo>
                  <a:lnTo>
                    <a:pt x="4756049" y="165885"/>
                  </a:lnTo>
                  <a:lnTo>
                    <a:pt x="169134" y="562586"/>
                  </a:lnTo>
                  <a:lnTo>
                    <a:pt x="249121" y="1487447"/>
                  </a:lnTo>
                  <a:lnTo>
                    <a:pt x="92025" y="1487447"/>
                  </a:lnTo>
                  <a:close/>
                </a:path>
                <a:path w="5024755" h="1487804">
                  <a:moveTo>
                    <a:pt x="4870345" y="1487447"/>
                  </a:moveTo>
                  <a:lnTo>
                    <a:pt x="4756049" y="165885"/>
                  </a:lnTo>
                  <a:lnTo>
                    <a:pt x="4909871" y="165885"/>
                  </a:lnTo>
                  <a:lnTo>
                    <a:pt x="5024167" y="1487447"/>
                  </a:lnTo>
                  <a:lnTo>
                    <a:pt x="4870345" y="1487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39319" y="4761102"/>
              <a:ext cx="2049145" cy="4480560"/>
            </a:xfrm>
            <a:custGeom>
              <a:avLst/>
              <a:gdLst/>
              <a:ahLst/>
              <a:cxnLst/>
              <a:rect l="l" t="t" r="r" b="b"/>
              <a:pathLst>
                <a:path w="2049144" h="4480559">
                  <a:moveTo>
                    <a:pt x="2048681" y="4335045"/>
                  </a:moveTo>
                  <a:lnTo>
                    <a:pt x="372134" y="4480042"/>
                  </a:lnTo>
                  <a:lnTo>
                    <a:pt x="0" y="177181"/>
                  </a:lnTo>
                  <a:lnTo>
                    <a:pt x="2048681" y="0"/>
                  </a:lnTo>
                  <a:lnTo>
                    <a:pt x="2048681" y="4335045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93147" y="4996537"/>
              <a:ext cx="1795145" cy="3990975"/>
            </a:xfrm>
            <a:custGeom>
              <a:avLst/>
              <a:gdLst/>
              <a:ahLst/>
              <a:cxnLst/>
              <a:rect l="l" t="t" r="r" b="b"/>
              <a:pathLst>
                <a:path w="1795144" h="3990975">
                  <a:moveTo>
                    <a:pt x="0" y="155228"/>
                  </a:moveTo>
                  <a:lnTo>
                    <a:pt x="1794852" y="0"/>
                  </a:lnTo>
                  <a:lnTo>
                    <a:pt x="1794852" y="120515"/>
                  </a:lnTo>
                  <a:lnTo>
                    <a:pt x="132510" y="264283"/>
                  </a:lnTo>
                  <a:lnTo>
                    <a:pt x="453878" y="3980152"/>
                  </a:lnTo>
                  <a:lnTo>
                    <a:pt x="331714" y="3990717"/>
                  </a:lnTo>
                  <a:lnTo>
                    <a:pt x="0" y="155228"/>
                  </a:lnTo>
                  <a:close/>
                </a:path>
                <a:path w="1795144" h="3990975">
                  <a:moveTo>
                    <a:pt x="443312" y="3857985"/>
                  </a:moveTo>
                  <a:lnTo>
                    <a:pt x="1794852" y="3741097"/>
                  </a:lnTo>
                  <a:lnTo>
                    <a:pt x="1794852" y="3857985"/>
                  </a:lnTo>
                  <a:lnTo>
                    <a:pt x="443312" y="3857985"/>
                  </a:lnTo>
                  <a:close/>
                </a:path>
                <a:path w="1795144" h="3990975">
                  <a:moveTo>
                    <a:pt x="453878" y="3980152"/>
                  </a:moveTo>
                  <a:lnTo>
                    <a:pt x="443312" y="3857985"/>
                  </a:lnTo>
                  <a:lnTo>
                    <a:pt x="1794852" y="3857985"/>
                  </a:lnTo>
                  <a:lnTo>
                    <a:pt x="1794852" y="3864177"/>
                  </a:lnTo>
                  <a:lnTo>
                    <a:pt x="453878" y="3980152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63793" y="6525716"/>
              <a:ext cx="2724785" cy="3761740"/>
            </a:xfrm>
            <a:custGeom>
              <a:avLst/>
              <a:gdLst/>
              <a:ahLst/>
              <a:cxnLst/>
              <a:rect l="l" t="t" r="r" b="b"/>
              <a:pathLst>
                <a:path w="2724784" h="3761740">
                  <a:moveTo>
                    <a:pt x="2724206" y="3761283"/>
                  </a:moveTo>
                  <a:lnTo>
                    <a:pt x="304920" y="3761283"/>
                  </a:lnTo>
                  <a:lnTo>
                    <a:pt x="0" y="235604"/>
                  </a:lnTo>
                  <a:lnTo>
                    <a:pt x="2724206" y="0"/>
                  </a:lnTo>
                  <a:lnTo>
                    <a:pt x="2724206" y="3761283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33214" y="6590088"/>
              <a:ext cx="2654935" cy="3696970"/>
            </a:xfrm>
            <a:custGeom>
              <a:avLst/>
              <a:gdLst/>
              <a:ahLst/>
              <a:cxnLst/>
              <a:rect l="l" t="t" r="r" b="b"/>
              <a:pathLst>
                <a:path w="2654934" h="3696970">
                  <a:moveTo>
                    <a:pt x="2654785" y="3696911"/>
                  </a:moveTo>
                  <a:lnTo>
                    <a:pt x="299871" y="3696911"/>
                  </a:lnTo>
                  <a:lnTo>
                    <a:pt x="0" y="229600"/>
                  </a:lnTo>
                  <a:lnTo>
                    <a:pt x="2654785" y="0"/>
                  </a:lnTo>
                  <a:lnTo>
                    <a:pt x="2654785" y="3696911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09947" y="6846822"/>
              <a:ext cx="2378075" cy="3440429"/>
            </a:xfrm>
            <a:custGeom>
              <a:avLst/>
              <a:gdLst/>
              <a:ahLst/>
              <a:cxnLst/>
              <a:rect l="l" t="t" r="r" b="b"/>
              <a:pathLst>
                <a:path w="2378075" h="3440429">
                  <a:moveTo>
                    <a:pt x="279737" y="3440177"/>
                  </a:moveTo>
                  <a:lnTo>
                    <a:pt x="0" y="205667"/>
                  </a:lnTo>
                  <a:lnTo>
                    <a:pt x="2378053" y="0"/>
                  </a:lnTo>
                  <a:lnTo>
                    <a:pt x="2378053" y="131419"/>
                  </a:lnTo>
                  <a:lnTo>
                    <a:pt x="144500" y="324589"/>
                  </a:lnTo>
                  <a:lnTo>
                    <a:pt x="413953" y="3440177"/>
                  </a:lnTo>
                  <a:lnTo>
                    <a:pt x="279737" y="3440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572027"/>
            <a:ext cx="103384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8000" dirty="0" smtClean="0">
                <a:latin typeface="Trebuchet MS"/>
                <a:cs typeface="Trebuchet MS"/>
              </a:rPr>
              <a:t>1- </a:t>
            </a:r>
            <a:r>
              <a:rPr lang="fr-FR" sz="8000" dirty="0" err="1" smtClean="0">
                <a:latin typeface="Trebuchet MS"/>
                <a:cs typeface="Trebuchet MS"/>
              </a:rPr>
              <a:t>Hadoop</a:t>
            </a:r>
            <a:r>
              <a:rPr lang="fr-FR" sz="8000" dirty="0" smtClean="0">
                <a:latin typeface="Trebuchet MS"/>
                <a:cs typeface="Trebuchet MS"/>
              </a:rPr>
              <a:t> 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790001" y="0"/>
            <a:ext cx="3453765" cy="3046095"/>
          </a:xfrm>
          <a:custGeom>
            <a:avLst/>
            <a:gdLst/>
            <a:ahLst/>
            <a:cxnLst/>
            <a:rect l="l" t="t" r="r" b="b"/>
            <a:pathLst>
              <a:path w="3453765" h="3046095">
                <a:moveTo>
                  <a:pt x="2026523" y="3045830"/>
                </a:moveTo>
                <a:lnTo>
                  <a:pt x="2019289" y="3045830"/>
                </a:lnTo>
                <a:lnTo>
                  <a:pt x="1986787" y="3045519"/>
                </a:lnTo>
                <a:lnTo>
                  <a:pt x="1954276" y="3044701"/>
                </a:lnTo>
                <a:lnTo>
                  <a:pt x="1889254" y="3042218"/>
                </a:lnTo>
                <a:lnTo>
                  <a:pt x="1883835" y="3042218"/>
                </a:lnTo>
                <a:lnTo>
                  <a:pt x="1878417" y="3036799"/>
                </a:lnTo>
                <a:lnTo>
                  <a:pt x="1878417" y="3025962"/>
                </a:lnTo>
                <a:lnTo>
                  <a:pt x="1883835" y="3020543"/>
                </a:lnTo>
                <a:lnTo>
                  <a:pt x="1889254" y="3020543"/>
                </a:lnTo>
                <a:lnTo>
                  <a:pt x="1921765" y="3022632"/>
                </a:lnTo>
                <a:lnTo>
                  <a:pt x="1954276" y="3023704"/>
                </a:lnTo>
                <a:lnTo>
                  <a:pt x="1986787" y="3024099"/>
                </a:lnTo>
                <a:lnTo>
                  <a:pt x="2026523" y="3024156"/>
                </a:lnTo>
                <a:lnTo>
                  <a:pt x="2031941" y="3029574"/>
                </a:lnTo>
                <a:lnTo>
                  <a:pt x="2031941" y="3040411"/>
                </a:lnTo>
                <a:lnTo>
                  <a:pt x="2026523" y="3045830"/>
                </a:lnTo>
                <a:close/>
              </a:path>
              <a:path w="3453765" h="3046095">
                <a:moveTo>
                  <a:pt x="2152955" y="3042218"/>
                </a:moveTo>
                <a:lnTo>
                  <a:pt x="2147536" y="3042218"/>
                </a:lnTo>
                <a:lnTo>
                  <a:pt x="2142118" y="3038605"/>
                </a:lnTo>
                <a:lnTo>
                  <a:pt x="2142118" y="3025962"/>
                </a:lnTo>
                <a:lnTo>
                  <a:pt x="2145730" y="3020543"/>
                </a:lnTo>
                <a:lnTo>
                  <a:pt x="2152955" y="3020543"/>
                </a:lnTo>
                <a:lnTo>
                  <a:pt x="2217977" y="3014899"/>
                </a:lnTo>
                <a:lnTo>
                  <a:pt x="2250488" y="3011654"/>
                </a:lnTo>
                <a:lnTo>
                  <a:pt x="2282999" y="3007900"/>
                </a:lnTo>
                <a:lnTo>
                  <a:pt x="2288418" y="3007900"/>
                </a:lnTo>
                <a:lnTo>
                  <a:pt x="2293836" y="3011512"/>
                </a:lnTo>
                <a:lnTo>
                  <a:pt x="2295642" y="3016931"/>
                </a:lnTo>
                <a:lnTo>
                  <a:pt x="2295642" y="3022350"/>
                </a:lnTo>
                <a:lnTo>
                  <a:pt x="2292030" y="3027768"/>
                </a:lnTo>
                <a:lnTo>
                  <a:pt x="2286611" y="3029574"/>
                </a:lnTo>
                <a:lnTo>
                  <a:pt x="2252774" y="3033328"/>
                </a:lnTo>
                <a:lnTo>
                  <a:pt x="2152955" y="3042218"/>
                </a:lnTo>
                <a:close/>
              </a:path>
              <a:path w="3453765" h="3046095">
                <a:moveTo>
                  <a:pt x="1764628" y="3029575"/>
                </a:moveTo>
                <a:lnTo>
                  <a:pt x="1759209" y="3029575"/>
                </a:lnTo>
                <a:lnTo>
                  <a:pt x="1725654" y="3025172"/>
                </a:lnTo>
                <a:lnTo>
                  <a:pt x="1659898" y="3014335"/>
                </a:lnTo>
                <a:lnTo>
                  <a:pt x="1621940" y="3006094"/>
                </a:lnTo>
                <a:lnTo>
                  <a:pt x="1618328" y="3000676"/>
                </a:lnTo>
                <a:lnTo>
                  <a:pt x="1618328" y="2995257"/>
                </a:lnTo>
                <a:lnTo>
                  <a:pt x="1620134" y="2989839"/>
                </a:lnTo>
                <a:lnTo>
                  <a:pt x="1625553" y="2986227"/>
                </a:lnTo>
                <a:lnTo>
                  <a:pt x="1630971" y="2986227"/>
                </a:lnTo>
                <a:lnTo>
                  <a:pt x="1663454" y="2992661"/>
                </a:lnTo>
                <a:lnTo>
                  <a:pt x="1695767" y="2998418"/>
                </a:lnTo>
                <a:lnTo>
                  <a:pt x="1727742" y="3003498"/>
                </a:lnTo>
                <a:lnTo>
                  <a:pt x="1759209" y="3007900"/>
                </a:lnTo>
                <a:lnTo>
                  <a:pt x="1764628" y="3007900"/>
                </a:lnTo>
                <a:lnTo>
                  <a:pt x="1770046" y="3013319"/>
                </a:lnTo>
                <a:lnTo>
                  <a:pt x="1768240" y="3020544"/>
                </a:lnTo>
                <a:lnTo>
                  <a:pt x="1770046" y="3025962"/>
                </a:lnTo>
                <a:lnTo>
                  <a:pt x="1764628" y="3029575"/>
                </a:lnTo>
                <a:close/>
              </a:path>
              <a:path w="3453765" h="3046095">
                <a:moveTo>
                  <a:pt x="2414850" y="3007900"/>
                </a:moveTo>
                <a:lnTo>
                  <a:pt x="2407625" y="3007900"/>
                </a:lnTo>
                <a:lnTo>
                  <a:pt x="2404013" y="3004288"/>
                </a:lnTo>
                <a:lnTo>
                  <a:pt x="2400400" y="2993451"/>
                </a:lnTo>
                <a:lnTo>
                  <a:pt x="2404013" y="2988033"/>
                </a:lnTo>
                <a:lnTo>
                  <a:pt x="2411237" y="2986227"/>
                </a:lnTo>
                <a:lnTo>
                  <a:pt x="2475130" y="2972455"/>
                </a:lnTo>
                <a:lnTo>
                  <a:pt x="2506484" y="2965145"/>
                </a:lnTo>
                <a:lnTo>
                  <a:pt x="2537669" y="2957328"/>
                </a:lnTo>
                <a:lnTo>
                  <a:pt x="2543088" y="2955521"/>
                </a:lnTo>
                <a:lnTo>
                  <a:pt x="2550312" y="2959134"/>
                </a:lnTo>
                <a:lnTo>
                  <a:pt x="2550312" y="2964552"/>
                </a:lnTo>
                <a:lnTo>
                  <a:pt x="2552119" y="2969971"/>
                </a:lnTo>
                <a:lnTo>
                  <a:pt x="2548506" y="2977195"/>
                </a:lnTo>
                <a:lnTo>
                  <a:pt x="2543088" y="2977195"/>
                </a:lnTo>
                <a:lnTo>
                  <a:pt x="2479646" y="2993225"/>
                </a:lnTo>
                <a:lnTo>
                  <a:pt x="2447332" y="3000817"/>
                </a:lnTo>
                <a:lnTo>
                  <a:pt x="2414849" y="3007900"/>
                </a:lnTo>
                <a:close/>
              </a:path>
              <a:path w="3453765" h="3046095">
                <a:moveTo>
                  <a:pt x="1506345" y="2979002"/>
                </a:moveTo>
                <a:lnTo>
                  <a:pt x="1497315" y="2979002"/>
                </a:lnTo>
                <a:lnTo>
                  <a:pt x="1465876" y="2970535"/>
                </a:lnTo>
                <a:lnTo>
                  <a:pt x="1434099" y="2961391"/>
                </a:lnTo>
                <a:lnTo>
                  <a:pt x="1402321" y="2951570"/>
                </a:lnTo>
                <a:lnTo>
                  <a:pt x="1365464" y="2939266"/>
                </a:lnTo>
                <a:lnTo>
                  <a:pt x="1361852" y="2933847"/>
                </a:lnTo>
                <a:lnTo>
                  <a:pt x="1363658" y="2926623"/>
                </a:lnTo>
                <a:lnTo>
                  <a:pt x="1365464" y="2921204"/>
                </a:lnTo>
                <a:lnTo>
                  <a:pt x="1370883" y="2917592"/>
                </a:lnTo>
                <a:lnTo>
                  <a:pt x="1378107" y="2919398"/>
                </a:lnTo>
                <a:lnTo>
                  <a:pt x="1409264" y="2929896"/>
                </a:lnTo>
                <a:lnTo>
                  <a:pt x="1440420" y="2939717"/>
                </a:lnTo>
                <a:lnTo>
                  <a:pt x="1471577" y="2948861"/>
                </a:lnTo>
                <a:lnTo>
                  <a:pt x="1502733" y="2957328"/>
                </a:lnTo>
                <a:lnTo>
                  <a:pt x="1508152" y="2959134"/>
                </a:lnTo>
                <a:lnTo>
                  <a:pt x="1511764" y="2964552"/>
                </a:lnTo>
                <a:lnTo>
                  <a:pt x="1509958" y="2969971"/>
                </a:lnTo>
                <a:lnTo>
                  <a:pt x="1509958" y="2975389"/>
                </a:lnTo>
                <a:lnTo>
                  <a:pt x="1506345" y="2979002"/>
                </a:lnTo>
                <a:close/>
              </a:path>
              <a:path w="3453765" h="3046095">
                <a:moveTo>
                  <a:pt x="2671326" y="2939266"/>
                </a:moveTo>
                <a:lnTo>
                  <a:pt x="2669520" y="2939266"/>
                </a:lnTo>
                <a:lnTo>
                  <a:pt x="2660489" y="2939266"/>
                </a:lnTo>
                <a:lnTo>
                  <a:pt x="2656877" y="2935654"/>
                </a:lnTo>
                <a:lnTo>
                  <a:pt x="2655070" y="2932041"/>
                </a:lnTo>
                <a:lnTo>
                  <a:pt x="2653264" y="2926623"/>
                </a:lnTo>
                <a:lnTo>
                  <a:pt x="2656877" y="2919398"/>
                </a:lnTo>
                <a:lnTo>
                  <a:pt x="2662295" y="2917592"/>
                </a:lnTo>
                <a:lnTo>
                  <a:pt x="2723705" y="2895692"/>
                </a:lnTo>
                <a:lnTo>
                  <a:pt x="2754240" y="2884319"/>
                </a:lnTo>
                <a:lnTo>
                  <a:pt x="2785115" y="2872438"/>
                </a:lnTo>
                <a:lnTo>
                  <a:pt x="2790533" y="2870631"/>
                </a:lnTo>
                <a:lnTo>
                  <a:pt x="2797758" y="2872438"/>
                </a:lnTo>
                <a:lnTo>
                  <a:pt x="2801370" y="2883275"/>
                </a:lnTo>
                <a:lnTo>
                  <a:pt x="2799564" y="2890499"/>
                </a:lnTo>
                <a:lnTo>
                  <a:pt x="2794145" y="2892306"/>
                </a:lnTo>
                <a:lnTo>
                  <a:pt x="2764033" y="2904469"/>
                </a:lnTo>
                <a:lnTo>
                  <a:pt x="2733413" y="2916463"/>
                </a:lnTo>
                <a:lnTo>
                  <a:pt x="2702454" y="2928119"/>
                </a:lnTo>
                <a:lnTo>
                  <a:pt x="2671326" y="2939266"/>
                </a:lnTo>
                <a:close/>
              </a:path>
              <a:path w="3453765" h="3046095">
                <a:moveTo>
                  <a:pt x="1257094" y="2894112"/>
                </a:moveTo>
                <a:lnTo>
                  <a:pt x="1249869" y="2894112"/>
                </a:lnTo>
                <a:lnTo>
                  <a:pt x="1219785" y="2881581"/>
                </a:lnTo>
                <a:lnTo>
                  <a:pt x="1189362" y="2868374"/>
                </a:lnTo>
                <a:lnTo>
                  <a:pt x="1158939" y="2854489"/>
                </a:lnTo>
                <a:lnTo>
                  <a:pt x="1128855" y="2839926"/>
                </a:lnTo>
                <a:lnTo>
                  <a:pt x="1123437" y="2838120"/>
                </a:lnTo>
                <a:lnTo>
                  <a:pt x="1121631" y="2830896"/>
                </a:lnTo>
                <a:lnTo>
                  <a:pt x="1125243" y="2820058"/>
                </a:lnTo>
                <a:lnTo>
                  <a:pt x="1132468" y="2818252"/>
                </a:lnTo>
                <a:lnTo>
                  <a:pt x="1137886" y="2820058"/>
                </a:lnTo>
                <a:lnTo>
                  <a:pt x="1167688" y="2834621"/>
                </a:lnTo>
                <a:lnTo>
                  <a:pt x="1197490" y="2848506"/>
                </a:lnTo>
                <a:lnTo>
                  <a:pt x="1227292" y="2861713"/>
                </a:lnTo>
                <a:lnTo>
                  <a:pt x="1257094" y="2874244"/>
                </a:lnTo>
                <a:lnTo>
                  <a:pt x="1262512" y="2876050"/>
                </a:lnTo>
                <a:lnTo>
                  <a:pt x="1266125" y="2883274"/>
                </a:lnTo>
                <a:lnTo>
                  <a:pt x="1262512" y="2888693"/>
                </a:lnTo>
                <a:lnTo>
                  <a:pt x="1260706" y="2892305"/>
                </a:lnTo>
                <a:lnTo>
                  <a:pt x="1257094" y="2894112"/>
                </a:lnTo>
                <a:close/>
              </a:path>
              <a:path w="3453765" h="3046095">
                <a:moveTo>
                  <a:pt x="2916965" y="2838120"/>
                </a:moveTo>
                <a:lnTo>
                  <a:pt x="2906128" y="2838120"/>
                </a:lnTo>
                <a:lnTo>
                  <a:pt x="2902516" y="2836314"/>
                </a:lnTo>
                <a:lnTo>
                  <a:pt x="2900710" y="2832702"/>
                </a:lnTo>
                <a:lnTo>
                  <a:pt x="2898903" y="2827283"/>
                </a:lnTo>
                <a:lnTo>
                  <a:pt x="2900710" y="2820058"/>
                </a:lnTo>
                <a:lnTo>
                  <a:pt x="2906128" y="2818252"/>
                </a:lnTo>
                <a:lnTo>
                  <a:pt x="2963926" y="2788225"/>
                </a:lnTo>
                <a:lnTo>
                  <a:pt x="2992994" y="2772787"/>
                </a:lnTo>
                <a:lnTo>
                  <a:pt x="3021723" y="2756842"/>
                </a:lnTo>
                <a:lnTo>
                  <a:pt x="3027142" y="2753230"/>
                </a:lnTo>
                <a:lnTo>
                  <a:pt x="3034366" y="2755036"/>
                </a:lnTo>
                <a:lnTo>
                  <a:pt x="3036173" y="2760455"/>
                </a:lnTo>
                <a:lnTo>
                  <a:pt x="3039785" y="2765873"/>
                </a:lnTo>
                <a:lnTo>
                  <a:pt x="3037979" y="2773098"/>
                </a:lnTo>
                <a:lnTo>
                  <a:pt x="3032560" y="2774904"/>
                </a:lnTo>
                <a:lnTo>
                  <a:pt x="3003831" y="2791131"/>
                </a:lnTo>
                <a:lnTo>
                  <a:pt x="2974763" y="2807189"/>
                </a:lnTo>
                <a:lnTo>
                  <a:pt x="2945695" y="2822909"/>
                </a:lnTo>
                <a:lnTo>
                  <a:pt x="2916965" y="2838120"/>
                </a:lnTo>
                <a:close/>
              </a:path>
              <a:path w="3453765" h="3046095">
                <a:moveTo>
                  <a:pt x="1020485" y="2778517"/>
                </a:moveTo>
                <a:lnTo>
                  <a:pt x="1013260" y="2778517"/>
                </a:lnTo>
                <a:lnTo>
                  <a:pt x="1011454" y="2776710"/>
                </a:lnTo>
                <a:lnTo>
                  <a:pt x="983035" y="2760116"/>
                </a:lnTo>
                <a:lnTo>
                  <a:pt x="954786" y="2742845"/>
                </a:lnTo>
                <a:lnTo>
                  <a:pt x="926875" y="2724896"/>
                </a:lnTo>
                <a:lnTo>
                  <a:pt x="899472" y="2706270"/>
                </a:lnTo>
                <a:lnTo>
                  <a:pt x="894053" y="2702658"/>
                </a:lnTo>
                <a:lnTo>
                  <a:pt x="892247" y="2695433"/>
                </a:lnTo>
                <a:lnTo>
                  <a:pt x="895859" y="2691820"/>
                </a:lnTo>
                <a:lnTo>
                  <a:pt x="899472" y="2686402"/>
                </a:lnTo>
                <a:lnTo>
                  <a:pt x="906696" y="2684596"/>
                </a:lnTo>
                <a:lnTo>
                  <a:pt x="910309" y="2688208"/>
                </a:lnTo>
                <a:lnTo>
                  <a:pt x="937683" y="2705790"/>
                </a:lnTo>
                <a:lnTo>
                  <a:pt x="965397" y="2723203"/>
                </a:lnTo>
                <a:lnTo>
                  <a:pt x="993110" y="2740277"/>
                </a:lnTo>
                <a:lnTo>
                  <a:pt x="1020485" y="2756843"/>
                </a:lnTo>
                <a:lnTo>
                  <a:pt x="1025904" y="2760455"/>
                </a:lnTo>
                <a:lnTo>
                  <a:pt x="1027710" y="2765874"/>
                </a:lnTo>
                <a:lnTo>
                  <a:pt x="1024097" y="2771292"/>
                </a:lnTo>
                <a:lnTo>
                  <a:pt x="1024097" y="2776710"/>
                </a:lnTo>
                <a:lnTo>
                  <a:pt x="1020485" y="2778517"/>
                </a:lnTo>
                <a:close/>
              </a:path>
              <a:path w="3453765" h="3046095">
                <a:moveTo>
                  <a:pt x="3137318" y="2708076"/>
                </a:moveTo>
                <a:lnTo>
                  <a:pt x="3131900" y="2708076"/>
                </a:lnTo>
                <a:lnTo>
                  <a:pt x="3128288" y="2706270"/>
                </a:lnTo>
                <a:lnTo>
                  <a:pt x="3126481" y="2702657"/>
                </a:lnTo>
                <a:lnTo>
                  <a:pt x="3122869" y="2697239"/>
                </a:lnTo>
                <a:lnTo>
                  <a:pt x="3124675" y="2690014"/>
                </a:lnTo>
                <a:lnTo>
                  <a:pt x="3130094" y="2688208"/>
                </a:lnTo>
                <a:lnTo>
                  <a:pt x="3157158" y="2670005"/>
                </a:lnTo>
                <a:lnTo>
                  <a:pt x="3184053" y="2650956"/>
                </a:lnTo>
                <a:lnTo>
                  <a:pt x="3236657" y="2612349"/>
                </a:lnTo>
                <a:lnTo>
                  <a:pt x="3242076" y="2608737"/>
                </a:lnTo>
                <a:lnTo>
                  <a:pt x="3247495" y="2608737"/>
                </a:lnTo>
                <a:lnTo>
                  <a:pt x="3254719" y="2619574"/>
                </a:lnTo>
                <a:lnTo>
                  <a:pt x="3254719" y="2624992"/>
                </a:lnTo>
                <a:lnTo>
                  <a:pt x="3249301" y="2628604"/>
                </a:lnTo>
                <a:lnTo>
                  <a:pt x="3223252" y="2648613"/>
                </a:lnTo>
                <a:lnTo>
                  <a:pt x="3196696" y="2668114"/>
                </a:lnTo>
                <a:lnTo>
                  <a:pt x="3169801" y="2687277"/>
                </a:lnTo>
                <a:lnTo>
                  <a:pt x="3142737" y="2706270"/>
                </a:lnTo>
                <a:lnTo>
                  <a:pt x="3140931" y="2706270"/>
                </a:lnTo>
                <a:lnTo>
                  <a:pt x="3137318" y="2708076"/>
                </a:lnTo>
                <a:close/>
              </a:path>
              <a:path w="3453765" h="3046095">
                <a:moveTo>
                  <a:pt x="801938" y="2632217"/>
                </a:moveTo>
                <a:lnTo>
                  <a:pt x="792908" y="2632217"/>
                </a:lnTo>
                <a:lnTo>
                  <a:pt x="791101" y="2630410"/>
                </a:lnTo>
                <a:lnTo>
                  <a:pt x="739625" y="2589546"/>
                </a:lnTo>
                <a:lnTo>
                  <a:pt x="713887" y="2568690"/>
                </a:lnTo>
                <a:lnTo>
                  <a:pt x="688150" y="2547326"/>
                </a:lnTo>
                <a:lnTo>
                  <a:pt x="682731" y="2543714"/>
                </a:lnTo>
                <a:lnTo>
                  <a:pt x="682731" y="2536489"/>
                </a:lnTo>
                <a:lnTo>
                  <a:pt x="689956" y="2525652"/>
                </a:lnTo>
                <a:lnTo>
                  <a:pt x="697180" y="2525652"/>
                </a:lnTo>
                <a:lnTo>
                  <a:pt x="702599" y="2529265"/>
                </a:lnTo>
                <a:lnTo>
                  <a:pt x="727293" y="2550628"/>
                </a:lnTo>
                <a:lnTo>
                  <a:pt x="752494" y="2571484"/>
                </a:lnTo>
                <a:lnTo>
                  <a:pt x="778035" y="2592001"/>
                </a:lnTo>
                <a:lnTo>
                  <a:pt x="803745" y="2612349"/>
                </a:lnTo>
                <a:lnTo>
                  <a:pt x="809163" y="2615961"/>
                </a:lnTo>
                <a:lnTo>
                  <a:pt x="809163" y="2623186"/>
                </a:lnTo>
                <a:lnTo>
                  <a:pt x="805551" y="2626798"/>
                </a:lnTo>
                <a:lnTo>
                  <a:pt x="805551" y="2630410"/>
                </a:lnTo>
                <a:lnTo>
                  <a:pt x="801938" y="2632217"/>
                </a:lnTo>
                <a:close/>
              </a:path>
              <a:path w="3453765" h="3046095">
                <a:moveTo>
                  <a:pt x="3348640" y="2547327"/>
                </a:moveTo>
                <a:lnTo>
                  <a:pt x="3341416" y="2547327"/>
                </a:lnTo>
                <a:lnTo>
                  <a:pt x="3339610" y="2545521"/>
                </a:lnTo>
                <a:lnTo>
                  <a:pt x="3335997" y="2543715"/>
                </a:lnTo>
                <a:lnTo>
                  <a:pt x="3332385" y="2538296"/>
                </a:lnTo>
                <a:lnTo>
                  <a:pt x="3332385" y="2532877"/>
                </a:lnTo>
                <a:lnTo>
                  <a:pt x="3337804" y="2527459"/>
                </a:lnTo>
                <a:lnTo>
                  <a:pt x="3362159" y="2505757"/>
                </a:lnTo>
                <a:lnTo>
                  <a:pt x="3386344" y="2483885"/>
                </a:lnTo>
                <a:lnTo>
                  <a:pt x="3410192" y="2461675"/>
                </a:lnTo>
                <a:lnTo>
                  <a:pt x="3433531" y="2438957"/>
                </a:lnTo>
                <a:lnTo>
                  <a:pt x="3437143" y="2435344"/>
                </a:lnTo>
                <a:lnTo>
                  <a:pt x="3444368" y="2435344"/>
                </a:lnTo>
                <a:lnTo>
                  <a:pt x="3449786" y="2438957"/>
                </a:lnTo>
                <a:lnTo>
                  <a:pt x="3453398" y="2442569"/>
                </a:lnTo>
                <a:lnTo>
                  <a:pt x="3453398" y="2449794"/>
                </a:lnTo>
                <a:lnTo>
                  <a:pt x="3426447" y="2478213"/>
                </a:lnTo>
                <a:lnTo>
                  <a:pt x="3378414" y="2523536"/>
                </a:lnTo>
                <a:lnTo>
                  <a:pt x="3354059" y="2545521"/>
                </a:lnTo>
                <a:lnTo>
                  <a:pt x="3348640" y="2547327"/>
                </a:lnTo>
                <a:close/>
              </a:path>
              <a:path w="3453765" h="3046095">
                <a:moveTo>
                  <a:pt x="603259" y="2458824"/>
                </a:moveTo>
                <a:lnTo>
                  <a:pt x="597841" y="2458824"/>
                </a:lnTo>
                <a:lnTo>
                  <a:pt x="594229" y="2455212"/>
                </a:lnTo>
                <a:lnTo>
                  <a:pt x="548397" y="2408026"/>
                </a:lnTo>
                <a:lnTo>
                  <a:pt x="503920" y="2359485"/>
                </a:lnTo>
                <a:lnTo>
                  <a:pt x="500308" y="2354066"/>
                </a:lnTo>
                <a:lnTo>
                  <a:pt x="500308" y="2348648"/>
                </a:lnTo>
                <a:lnTo>
                  <a:pt x="505726" y="2343229"/>
                </a:lnTo>
                <a:lnTo>
                  <a:pt x="511145" y="2339617"/>
                </a:lnTo>
                <a:lnTo>
                  <a:pt x="516563" y="2339617"/>
                </a:lnTo>
                <a:lnTo>
                  <a:pt x="521982" y="2345036"/>
                </a:lnTo>
                <a:lnTo>
                  <a:pt x="543966" y="2369391"/>
                </a:lnTo>
                <a:lnTo>
                  <a:pt x="566459" y="2393576"/>
                </a:lnTo>
                <a:lnTo>
                  <a:pt x="589290" y="2417424"/>
                </a:lnTo>
                <a:lnTo>
                  <a:pt x="612290" y="2440763"/>
                </a:lnTo>
                <a:lnTo>
                  <a:pt x="615903" y="2444375"/>
                </a:lnTo>
                <a:lnTo>
                  <a:pt x="615903" y="2451600"/>
                </a:lnTo>
                <a:lnTo>
                  <a:pt x="612290" y="2457018"/>
                </a:lnTo>
                <a:lnTo>
                  <a:pt x="606872" y="2457018"/>
                </a:lnTo>
                <a:lnTo>
                  <a:pt x="603259" y="2458824"/>
                </a:lnTo>
                <a:close/>
              </a:path>
              <a:path w="3453765" h="3046095">
                <a:moveTo>
                  <a:pt x="429867" y="2261952"/>
                </a:moveTo>
                <a:lnTo>
                  <a:pt x="424448" y="2261952"/>
                </a:lnTo>
                <a:lnTo>
                  <a:pt x="420836" y="2260145"/>
                </a:lnTo>
                <a:lnTo>
                  <a:pt x="379520" y="2205735"/>
                </a:lnTo>
                <a:lnTo>
                  <a:pt x="341365" y="2151775"/>
                </a:lnTo>
                <a:lnTo>
                  <a:pt x="337752" y="2146357"/>
                </a:lnTo>
                <a:lnTo>
                  <a:pt x="339558" y="2139132"/>
                </a:lnTo>
                <a:lnTo>
                  <a:pt x="344977" y="2137326"/>
                </a:lnTo>
                <a:lnTo>
                  <a:pt x="350395" y="2133714"/>
                </a:lnTo>
                <a:lnTo>
                  <a:pt x="357620" y="2135520"/>
                </a:lnTo>
                <a:lnTo>
                  <a:pt x="359426" y="2140938"/>
                </a:lnTo>
                <a:lnTo>
                  <a:pt x="377629" y="2168002"/>
                </a:lnTo>
                <a:lnTo>
                  <a:pt x="396679" y="2194897"/>
                </a:lnTo>
                <a:lnTo>
                  <a:pt x="416067" y="2221454"/>
                </a:lnTo>
                <a:lnTo>
                  <a:pt x="435286" y="2247502"/>
                </a:lnTo>
                <a:lnTo>
                  <a:pt x="438898" y="2252921"/>
                </a:lnTo>
                <a:lnTo>
                  <a:pt x="438898" y="2258339"/>
                </a:lnTo>
                <a:lnTo>
                  <a:pt x="436189" y="2260145"/>
                </a:lnTo>
                <a:lnTo>
                  <a:pt x="431673" y="2260145"/>
                </a:lnTo>
                <a:lnTo>
                  <a:pt x="429867" y="2261952"/>
                </a:lnTo>
                <a:close/>
              </a:path>
              <a:path w="3453765" h="3046095">
                <a:moveTo>
                  <a:pt x="433479" y="2261952"/>
                </a:moveTo>
                <a:lnTo>
                  <a:pt x="431673" y="2260145"/>
                </a:lnTo>
                <a:lnTo>
                  <a:pt x="436189" y="2260145"/>
                </a:lnTo>
                <a:lnTo>
                  <a:pt x="433479" y="2261952"/>
                </a:lnTo>
                <a:close/>
              </a:path>
              <a:path w="3453765" h="3046095">
                <a:moveTo>
                  <a:pt x="287179" y="2043405"/>
                </a:moveTo>
                <a:lnTo>
                  <a:pt x="278149" y="2043405"/>
                </a:lnTo>
                <a:lnTo>
                  <a:pt x="274536" y="2041598"/>
                </a:lnTo>
                <a:lnTo>
                  <a:pt x="272730" y="2037986"/>
                </a:lnTo>
                <a:lnTo>
                  <a:pt x="256503" y="2009257"/>
                </a:lnTo>
                <a:lnTo>
                  <a:pt x="240445" y="1980189"/>
                </a:lnTo>
                <a:lnTo>
                  <a:pt x="224725" y="1951121"/>
                </a:lnTo>
                <a:lnTo>
                  <a:pt x="209514" y="1922391"/>
                </a:lnTo>
                <a:lnTo>
                  <a:pt x="207708" y="1916973"/>
                </a:lnTo>
                <a:lnTo>
                  <a:pt x="209514" y="1909748"/>
                </a:lnTo>
                <a:lnTo>
                  <a:pt x="220351" y="1906136"/>
                </a:lnTo>
                <a:lnTo>
                  <a:pt x="227576" y="1907942"/>
                </a:lnTo>
                <a:lnTo>
                  <a:pt x="229382" y="1913360"/>
                </a:lnTo>
                <a:lnTo>
                  <a:pt x="259410" y="1971158"/>
                </a:lnTo>
                <a:lnTo>
                  <a:pt x="274847" y="2000226"/>
                </a:lnTo>
                <a:lnTo>
                  <a:pt x="290792" y="2028955"/>
                </a:lnTo>
                <a:lnTo>
                  <a:pt x="294404" y="2034374"/>
                </a:lnTo>
                <a:lnTo>
                  <a:pt x="292598" y="2041598"/>
                </a:lnTo>
                <a:lnTo>
                  <a:pt x="287179" y="2043405"/>
                </a:lnTo>
                <a:close/>
              </a:path>
              <a:path w="3453765" h="3046095">
                <a:moveTo>
                  <a:pt x="169778" y="1808602"/>
                </a:moveTo>
                <a:lnTo>
                  <a:pt x="160747" y="1808602"/>
                </a:lnTo>
                <a:lnTo>
                  <a:pt x="155329" y="1806796"/>
                </a:lnTo>
                <a:lnTo>
                  <a:pt x="153523" y="1801378"/>
                </a:lnTo>
                <a:lnTo>
                  <a:pt x="141359" y="1771266"/>
                </a:lnTo>
                <a:lnTo>
                  <a:pt x="129365" y="1740645"/>
                </a:lnTo>
                <a:lnTo>
                  <a:pt x="117710" y="1709686"/>
                </a:lnTo>
                <a:lnTo>
                  <a:pt x="106562" y="1678558"/>
                </a:lnTo>
                <a:lnTo>
                  <a:pt x="104756" y="1673139"/>
                </a:lnTo>
                <a:lnTo>
                  <a:pt x="108368" y="1665915"/>
                </a:lnTo>
                <a:lnTo>
                  <a:pt x="119205" y="1662302"/>
                </a:lnTo>
                <a:lnTo>
                  <a:pt x="126430" y="1665915"/>
                </a:lnTo>
                <a:lnTo>
                  <a:pt x="128236" y="1671333"/>
                </a:lnTo>
                <a:lnTo>
                  <a:pt x="139130" y="1702207"/>
                </a:lnTo>
                <a:lnTo>
                  <a:pt x="150362" y="1732743"/>
                </a:lnTo>
                <a:lnTo>
                  <a:pt x="162271" y="1763279"/>
                </a:lnTo>
                <a:lnTo>
                  <a:pt x="175197" y="1794153"/>
                </a:lnTo>
                <a:lnTo>
                  <a:pt x="177003" y="1799571"/>
                </a:lnTo>
                <a:lnTo>
                  <a:pt x="175197" y="1806796"/>
                </a:lnTo>
                <a:lnTo>
                  <a:pt x="169778" y="1808602"/>
                </a:lnTo>
                <a:close/>
              </a:path>
              <a:path w="3453765" h="3046095">
                <a:moveTo>
                  <a:pt x="86694" y="1559351"/>
                </a:moveTo>
                <a:lnTo>
                  <a:pt x="74051" y="1559351"/>
                </a:lnTo>
                <a:lnTo>
                  <a:pt x="70439" y="1555739"/>
                </a:lnTo>
                <a:lnTo>
                  <a:pt x="52603" y="1488684"/>
                </a:lnTo>
                <a:lnTo>
                  <a:pt x="37928" y="1423888"/>
                </a:lnTo>
                <a:lnTo>
                  <a:pt x="36122" y="1418469"/>
                </a:lnTo>
                <a:lnTo>
                  <a:pt x="39734" y="1413051"/>
                </a:lnTo>
                <a:lnTo>
                  <a:pt x="46959" y="1411245"/>
                </a:lnTo>
                <a:lnTo>
                  <a:pt x="52377" y="1409439"/>
                </a:lnTo>
                <a:lnTo>
                  <a:pt x="57796" y="1413051"/>
                </a:lnTo>
                <a:lnTo>
                  <a:pt x="59602" y="1420276"/>
                </a:lnTo>
                <a:lnTo>
                  <a:pt x="66403" y="1452476"/>
                </a:lnTo>
                <a:lnTo>
                  <a:pt x="73374" y="1484169"/>
                </a:lnTo>
                <a:lnTo>
                  <a:pt x="80683" y="1515523"/>
                </a:lnTo>
                <a:lnTo>
                  <a:pt x="88501" y="1546708"/>
                </a:lnTo>
                <a:lnTo>
                  <a:pt x="90307" y="1552126"/>
                </a:lnTo>
                <a:lnTo>
                  <a:pt x="86694" y="1559351"/>
                </a:lnTo>
                <a:close/>
              </a:path>
              <a:path w="3453765" h="3046095">
                <a:moveTo>
                  <a:pt x="28897" y="1302874"/>
                </a:moveTo>
                <a:lnTo>
                  <a:pt x="23478" y="1302874"/>
                </a:lnTo>
                <a:lnTo>
                  <a:pt x="18060" y="1299262"/>
                </a:lnTo>
                <a:lnTo>
                  <a:pt x="18060" y="1293843"/>
                </a:lnTo>
                <a:lnTo>
                  <a:pt x="14052" y="1261050"/>
                </a:lnTo>
                <a:lnTo>
                  <a:pt x="10384" y="1227918"/>
                </a:lnTo>
                <a:lnTo>
                  <a:pt x="7375" y="1194504"/>
                </a:lnTo>
                <a:lnTo>
                  <a:pt x="5417" y="1161993"/>
                </a:lnTo>
                <a:lnTo>
                  <a:pt x="5417" y="1156574"/>
                </a:lnTo>
                <a:lnTo>
                  <a:pt x="9029" y="1151156"/>
                </a:lnTo>
                <a:lnTo>
                  <a:pt x="21672" y="1151156"/>
                </a:lnTo>
                <a:lnTo>
                  <a:pt x="27091" y="1154768"/>
                </a:lnTo>
                <a:lnTo>
                  <a:pt x="27091" y="1161993"/>
                </a:lnTo>
                <a:lnTo>
                  <a:pt x="29853" y="1194786"/>
                </a:lnTo>
                <a:lnTo>
                  <a:pt x="32825" y="1227918"/>
                </a:lnTo>
                <a:lnTo>
                  <a:pt x="35980" y="1259526"/>
                </a:lnTo>
                <a:lnTo>
                  <a:pt x="39734" y="1292037"/>
                </a:lnTo>
                <a:lnTo>
                  <a:pt x="39734" y="1295650"/>
                </a:lnTo>
                <a:lnTo>
                  <a:pt x="36122" y="1301068"/>
                </a:lnTo>
                <a:lnTo>
                  <a:pt x="28897" y="1302874"/>
                </a:lnTo>
                <a:close/>
              </a:path>
              <a:path w="3453765" h="3046095">
                <a:moveTo>
                  <a:pt x="18060" y="1040980"/>
                </a:moveTo>
                <a:lnTo>
                  <a:pt x="5417" y="1040980"/>
                </a:lnTo>
                <a:lnTo>
                  <a:pt x="0" y="1035562"/>
                </a:lnTo>
                <a:lnTo>
                  <a:pt x="309" y="995825"/>
                </a:lnTo>
                <a:lnTo>
                  <a:pt x="2327" y="929759"/>
                </a:lnTo>
                <a:lnTo>
                  <a:pt x="3610" y="898292"/>
                </a:lnTo>
                <a:lnTo>
                  <a:pt x="3610" y="892873"/>
                </a:lnTo>
                <a:lnTo>
                  <a:pt x="9029" y="887455"/>
                </a:lnTo>
                <a:lnTo>
                  <a:pt x="19866" y="887455"/>
                </a:lnTo>
                <a:lnTo>
                  <a:pt x="25284" y="892873"/>
                </a:lnTo>
                <a:lnTo>
                  <a:pt x="25285" y="898292"/>
                </a:lnTo>
                <a:lnTo>
                  <a:pt x="23920" y="930803"/>
                </a:lnTo>
                <a:lnTo>
                  <a:pt x="22801" y="961734"/>
                </a:lnTo>
                <a:lnTo>
                  <a:pt x="21983" y="994047"/>
                </a:lnTo>
                <a:lnTo>
                  <a:pt x="21672" y="1026530"/>
                </a:lnTo>
                <a:lnTo>
                  <a:pt x="21671" y="1035562"/>
                </a:lnTo>
                <a:lnTo>
                  <a:pt x="18060" y="1040980"/>
                </a:lnTo>
                <a:close/>
              </a:path>
              <a:path w="3453765" h="3046095">
                <a:moveTo>
                  <a:pt x="34315" y="779085"/>
                </a:moveTo>
                <a:lnTo>
                  <a:pt x="21672" y="779085"/>
                </a:lnTo>
                <a:lnTo>
                  <a:pt x="18060" y="773666"/>
                </a:lnTo>
                <a:lnTo>
                  <a:pt x="18060" y="766441"/>
                </a:lnTo>
                <a:lnTo>
                  <a:pt x="22462" y="733930"/>
                </a:lnTo>
                <a:lnTo>
                  <a:pt x="33299" y="668908"/>
                </a:lnTo>
                <a:lnTo>
                  <a:pt x="41540" y="630979"/>
                </a:lnTo>
                <a:lnTo>
                  <a:pt x="46959" y="627366"/>
                </a:lnTo>
                <a:lnTo>
                  <a:pt x="52377" y="627366"/>
                </a:lnTo>
                <a:lnTo>
                  <a:pt x="57796" y="629172"/>
                </a:lnTo>
                <a:lnTo>
                  <a:pt x="61408" y="634591"/>
                </a:lnTo>
                <a:lnTo>
                  <a:pt x="61408" y="640009"/>
                </a:lnTo>
                <a:lnTo>
                  <a:pt x="54973" y="672492"/>
                </a:lnTo>
                <a:lnTo>
                  <a:pt x="49216" y="704806"/>
                </a:lnTo>
                <a:lnTo>
                  <a:pt x="44136" y="736781"/>
                </a:lnTo>
                <a:lnTo>
                  <a:pt x="39734" y="768248"/>
                </a:lnTo>
                <a:lnTo>
                  <a:pt x="37928" y="773666"/>
                </a:lnTo>
                <a:lnTo>
                  <a:pt x="34315" y="779085"/>
                </a:lnTo>
                <a:close/>
              </a:path>
              <a:path w="3453765" h="3046095">
                <a:moveTo>
                  <a:pt x="83082" y="520802"/>
                </a:moveTo>
                <a:lnTo>
                  <a:pt x="75857" y="520802"/>
                </a:lnTo>
                <a:lnTo>
                  <a:pt x="70439" y="518996"/>
                </a:lnTo>
                <a:lnTo>
                  <a:pt x="66826" y="513577"/>
                </a:lnTo>
                <a:lnTo>
                  <a:pt x="68633" y="506353"/>
                </a:lnTo>
                <a:lnTo>
                  <a:pt x="86243" y="443137"/>
                </a:lnTo>
                <a:lnTo>
                  <a:pt x="108368" y="374502"/>
                </a:lnTo>
                <a:lnTo>
                  <a:pt x="113787" y="370890"/>
                </a:lnTo>
                <a:lnTo>
                  <a:pt x="121012" y="374502"/>
                </a:lnTo>
                <a:lnTo>
                  <a:pt x="126430" y="376308"/>
                </a:lnTo>
                <a:lnTo>
                  <a:pt x="130042" y="381727"/>
                </a:lnTo>
                <a:lnTo>
                  <a:pt x="128236" y="388952"/>
                </a:lnTo>
                <a:lnTo>
                  <a:pt x="117738" y="420108"/>
                </a:lnTo>
                <a:lnTo>
                  <a:pt x="107917" y="451264"/>
                </a:lnTo>
                <a:lnTo>
                  <a:pt x="98773" y="482421"/>
                </a:lnTo>
                <a:lnTo>
                  <a:pt x="90307" y="513577"/>
                </a:lnTo>
                <a:lnTo>
                  <a:pt x="88501" y="517190"/>
                </a:lnTo>
                <a:lnTo>
                  <a:pt x="83082" y="520802"/>
                </a:lnTo>
                <a:close/>
              </a:path>
              <a:path w="3453765" h="3046095">
                <a:moveTo>
                  <a:pt x="167972" y="271550"/>
                </a:moveTo>
                <a:lnTo>
                  <a:pt x="158941" y="271550"/>
                </a:lnTo>
                <a:lnTo>
                  <a:pt x="153523" y="269744"/>
                </a:lnTo>
                <a:lnTo>
                  <a:pt x="149910" y="262520"/>
                </a:lnTo>
                <a:lnTo>
                  <a:pt x="153523" y="257101"/>
                </a:lnTo>
                <a:lnTo>
                  <a:pt x="166053" y="227017"/>
                </a:lnTo>
                <a:lnTo>
                  <a:pt x="179261" y="196594"/>
                </a:lnTo>
                <a:lnTo>
                  <a:pt x="193146" y="166172"/>
                </a:lnTo>
                <a:lnTo>
                  <a:pt x="207708" y="136088"/>
                </a:lnTo>
                <a:lnTo>
                  <a:pt x="209514" y="130669"/>
                </a:lnTo>
                <a:lnTo>
                  <a:pt x="216739" y="128863"/>
                </a:lnTo>
                <a:lnTo>
                  <a:pt x="227576" y="132475"/>
                </a:lnTo>
                <a:lnTo>
                  <a:pt x="229382" y="139700"/>
                </a:lnTo>
                <a:lnTo>
                  <a:pt x="227576" y="145118"/>
                </a:lnTo>
                <a:lnTo>
                  <a:pt x="213014" y="174920"/>
                </a:lnTo>
                <a:lnTo>
                  <a:pt x="199129" y="204722"/>
                </a:lnTo>
                <a:lnTo>
                  <a:pt x="185921" y="234524"/>
                </a:lnTo>
                <a:lnTo>
                  <a:pt x="173391" y="264326"/>
                </a:lnTo>
                <a:lnTo>
                  <a:pt x="171584" y="269744"/>
                </a:lnTo>
                <a:lnTo>
                  <a:pt x="167972" y="271550"/>
                </a:lnTo>
                <a:close/>
              </a:path>
              <a:path w="3453765" h="3046095">
                <a:moveTo>
                  <a:pt x="283567" y="34942"/>
                </a:moveTo>
                <a:lnTo>
                  <a:pt x="274536" y="34942"/>
                </a:lnTo>
                <a:lnTo>
                  <a:pt x="272730" y="33136"/>
                </a:lnTo>
                <a:lnTo>
                  <a:pt x="267312" y="29523"/>
                </a:lnTo>
                <a:lnTo>
                  <a:pt x="265505" y="24105"/>
                </a:lnTo>
                <a:lnTo>
                  <a:pt x="269118" y="18686"/>
                </a:lnTo>
                <a:lnTo>
                  <a:pt x="280029" y="0"/>
                </a:lnTo>
                <a:lnTo>
                  <a:pt x="306219" y="0"/>
                </a:lnTo>
                <a:lnTo>
                  <a:pt x="305552" y="1104"/>
                </a:lnTo>
                <a:lnTo>
                  <a:pt x="288986" y="29523"/>
                </a:lnTo>
                <a:lnTo>
                  <a:pt x="287179" y="33136"/>
                </a:lnTo>
                <a:lnTo>
                  <a:pt x="283567" y="34942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600700"/>
            <a:ext cx="13444585" cy="2206195"/>
          </a:xfrm>
          <a:prstGeom prst="rect">
            <a:avLst/>
          </a:prstGeom>
        </p:spPr>
      </p:pic>
      <p:sp>
        <p:nvSpPr>
          <p:cNvPr id="24" name="object 13"/>
          <p:cNvSpPr txBox="1"/>
          <p:nvPr/>
        </p:nvSpPr>
        <p:spPr>
          <a:xfrm>
            <a:off x="762000" y="3543300"/>
            <a:ext cx="5867400" cy="482824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65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Lucida Sans Unicode"/>
                <a:cs typeface="Lucida Sans Unicode"/>
              </a:rPr>
              <a:t>Vérification de l’</a:t>
            </a:r>
            <a:r>
              <a:rPr lang="fr-FR" sz="2000" dirty="0" err="1" smtClean="0">
                <a:latin typeface="Lucida Sans Unicode"/>
                <a:cs typeface="Lucida Sans Unicode"/>
              </a:rPr>
              <a:t>instalation</a:t>
            </a:r>
            <a:r>
              <a:rPr lang="fr-FR" sz="2000" dirty="0" smtClean="0">
                <a:latin typeface="Lucida Sans Unicode"/>
                <a:cs typeface="Lucida Sans Unicode"/>
              </a:rPr>
              <a:t> de </a:t>
            </a:r>
            <a:r>
              <a:rPr lang="fr-FR" sz="2000" dirty="0" err="1" smtClean="0">
                <a:latin typeface="Lucida Sans Unicode"/>
                <a:cs typeface="Lucida Sans Unicode"/>
              </a:rPr>
              <a:t>Hadoop</a:t>
            </a:r>
            <a:endParaRPr lang="fr-FR" sz="2000" dirty="0" smtClean="0">
              <a:latin typeface="Lucida Sans Unicode"/>
              <a:cs typeface="Lucida Sans Unicode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5892" y="4761102"/>
            <a:ext cx="5422265" cy="5526405"/>
            <a:chOff x="12865892" y="4761102"/>
            <a:chExt cx="5422265" cy="5526405"/>
          </a:xfrm>
        </p:grpSpPr>
        <p:sp>
          <p:nvSpPr>
            <p:cNvPr id="3" name="object 3"/>
            <p:cNvSpPr/>
            <p:nvPr/>
          </p:nvSpPr>
          <p:spPr>
            <a:xfrm>
              <a:off x="12865892" y="8481524"/>
              <a:ext cx="5422265" cy="1805939"/>
            </a:xfrm>
            <a:custGeom>
              <a:avLst/>
              <a:gdLst/>
              <a:ahLst/>
              <a:cxnLst/>
              <a:rect l="l" t="t" r="r" b="b"/>
              <a:pathLst>
                <a:path w="5422265" h="1805940">
                  <a:moveTo>
                    <a:pt x="5422106" y="1805475"/>
                  </a:moveTo>
                  <a:lnTo>
                    <a:pt x="115591" y="1805475"/>
                  </a:lnTo>
                  <a:lnTo>
                    <a:pt x="0" y="468933"/>
                  </a:lnTo>
                  <a:lnTo>
                    <a:pt x="5422106" y="0"/>
                  </a:lnTo>
                  <a:lnTo>
                    <a:pt x="5422106" y="1805475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89868" y="8799552"/>
              <a:ext cx="5024755" cy="1487805"/>
            </a:xfrm>
            <a:custGeom>
              <a:avLst/>
              <a:gdLst/>
              <a:ahLst/>
              <a:cxnLst/>
              <a:rect l="l" t="t" r="r" b="b"/>
              <a:pathLst>
                <a:path w="5024755" h="1487804">
                  <a:moveTo>
                    <a:pt x="92025" y="1487447"/>
                  </a:moveTo>
                  <a:lnTo>
                    <a:pt x="0" y="423392"/>
                  </a:lnTo>
                  <a:lnTo>
                    <a:pt x="4895525" y="0"/>
                  </a:lnTo>
                  <a:lnTo>
                    <a:pt x="4909871" y="165885"/>
                  </a:lnTo>
                  <a:lnTo>
                    <a:pt x="4756049" y="165885"/>
                  </a:lnTo>
                  <a:lnTo>
                    <a:pt x="169134" y="562586"/>
                  </a:lnTo>
                  <a:lnTo>
                    <a:pt x="249121" y="1487447"/>
                  </a:lnTo>
                  <a:lnTo>
                    <a:pt x="92025" y="1487447"/>
                  </a:lnTo>
                  <a:close/>
                </a:path>
                <a:path w="5024755" h="1487804">
                  <a:moveTo>
                    <a:pt x="4870345" y="1487447"/>
                  </a:moveTo>
                  <a:lnTo>
                    <a:pt x="4756049" y="165885"/>
                  </a:lnTo>
                  <a:lnTo>
                    <a:pt x="4909871" y="165885"/>
                  </a:lnTo>
                  <a:lnTo>
                    <a:pt x="5024167" y="1487447"/>
                  </a:lnTo>
                  <a:lnTo>
                    <a:pt x="4870345" y="1487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39319" y="4761102"/>
              <a:ext cx="2049145" cy="4480560"/>
            </a:xfrm>
            <a:custGeom>
              <a:avLst/>
              <a:gdLst/>
              <a:ahLst/>
              <a:cxnLst/>
              <a:rect l="l" t="t" r="r" b="b"/>
              <a:pathLst>
                <a:path w="2049144" h="4480559">
                  <a:moveTo>
                    <a:pt x="2048681" y="4335045"/>
                  </a:moveTo>
                  <a:lnTo>
                    <a:pt x="372134" y="4480042"/>
                  </a:lnTo>
                  <a:lnTo>
                    <a:pt x="0" y="177181"/>
                  </a:lnTo>
                  <a:lnTo>
                    <a:pt x="2048681" y="0"/>
                  </a:lnTo>
                  <a:lnTo>
                    <a:pt x="2048681" y="4335045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93147" y="4996537"/>
              <a:ext cx="1795145" cy="3990975"/>
            </a:xfrm>
            <a:custGeom>
              <a:avLst/>
              <a:gdLst/>
              <a:ahLst/>
              <a:cxnLst/>
              <a:rect l="l" t="t" r="r" b="b"/>
              <a:pathLst>
                <a:path w="1795144" h="3990975">
                  <a:moveTo>
                    <a:pt x="0" y="155228"/>
                  </a:moveTo>
                  <a:lnTo>
                    <a:pt x="1794852" y="0"/>
                  </a:lnTo>
                  <a:lnTo>
                    <a:pt x="1794852" y="120515"/>
                  </a:lnTo>
                  <a:lnTo>
                    <a:pt x="132510" y="264283"/>
                  </a:lnTo>
                  <a:lnTo>
                    <a:pt x="453878" y="3980152"/>
                  </a:lnTo>
                  <a:lnTo>
                    <a:pt x="331714" y="3990717"/>
                  </a:lnTo>
                  <a:lnTo>
                    <a:pt x="0" y="155228"/>
                  </a:lnTo>
                  <a:close/>
                </a:path>
                <a:path w="1795144" h="3990975">
                  <a:moveTo>
                    <a:pt x="443312" y="3857985"/>
                  </a:moveTo>
                  <a:lnTo>
                    <a:pt x="1794852" y="3741097"/>
                  </a:lnTo>
                  <a:lnTo>
                    <a:pt x="1794852" y="3857985"/>
                  </a:lnTo>
                  <a:lnTo>
                    <a:pt x="443312" y="3857985"/>
                  </a:lnTo>
                  <a:close/>
                </a:path>
                <a:path w="1795144" h="3990975">
                  <a:moveTo>
                    <a:pt x="453878" y="3980152"/>
                  </a:moveTo>
                  <a:lnTo>
                    <a:pt x="443312" y="3857985"/>
                  </a:lnTo>
                  <a:lnTo>
                    <a:pt x="1794852" y="3857985"/>
                  </a:lnTo>
                  <a:lnTo>
                    <a:pt x="1794852" y="3864177"/>
                  </a:lnTo>
                  <a:lnTo>
                    <a:pt x="453878" y="3980152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63793" y="6525716"/>
              <a:ext cx="2724785" cy="3761740"/>
            </a:xfrm>
            <a:custGeom>
              <a:avLst/>
              <a:gdLst/>
              <a:ahLst/>
              <a:cxnLst/>
              <a:rect l="l" t="t" r="r" b="b"/>
              <a:pathLst>
                <a:path w="2724784" h="3761740">
                  <a:moveTo>
                    <a:pt x="2724206" y="3761283"/>
                  </a:moveTo>
                  <a:lnTo>
                    <a:pt x="304920" y="3761283"/>
                  </a:lnTo>
                  <a:lnTo>
                    <a:pt x="0" y="235604"/>
                  </a:lnTo>
                  <a:lnTo>
                    <a:pt x="2724206" y="0"/>
                  </a:lnTo>
                  <a:lnTo>
                    <a:pt x="2724206" y="3761283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33214" y="6590088"/>
              <a:ext cx="2654935" cy="3696970"/>
            </a:xfrm>
            <a:custGeom>
              <a:avLst/>
              <a:gdLst/>
              <a:ahLst/>
              <a:cxnLst/>
              <a:rect l="l" t="t" r="r" b="b"/>
              <a:pathLst>
                <a:path w="2654934" h="3696970">
                  <a:moveTo>
                    <a:pt x="2654785" y="3696911"/>
                  </a:moveTo>
                  <a:lnTo>
                    <a:pt x="299871" y="3696911"/>
                  </a:lnTo>
                  <a:lnTo>
                    <a:pt x="0" y="229600"/>
                  </a:lnTo>
                  <a:lnTo>
                    <a:pt x="2654785" y="0"/>
                  </a:lnTo>
                  <a:lnTo>
                    <a:pt x="2654785" y="3696911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09947" y="6846822"/>
              <a:ext cx="2378075" cy="3440429"/>
            </a:xfrm>
            <a:custGeom>
              <a:avLst/>
              <a:gdLst/>
              <a:ahLst/>
              <a:cxnLst/>
              <a:rect l="l" t="t" r="r" b="b"/>
              <a:pathLst>
                <a:path w="2378075" h="3440429">
                  <a:moveTo>
                    <a:pt x="279737" y="3440177"/>
                  </a:moveTo>
                  <a:lnTo>
                    <a:pt x="0" y="205667"/>
                  </a:lnTo>
                  <a:lnTo>
                    <a:pt x="2378053" y="0"/>
                  </a:lnTo>
                  <a:lnTo>
                    <a:pt x="2378053" y="131419"/>
                  </a:lnTo>
                  <a:lnTo>
                    <a:pt x="144500" y="324589"/>
                  </a:lnTo>
                  <a:lnTo>
                    <a:pt x="413953" y="3440177"/>
                  </a:lnTo>
                  <a:lnTo>
                    <a:pt x="279737" y="3440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572027"/>
            <a:ext cx="103384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8000" dirty="0" smtClean="0">
                <a:latin typeface="Trebuchet MS"/>
                <a:cs typeface="Trebuchet MS"/>
              </a:rPr>
              <a:t>1- </a:t>
            </a:r>
            <a:r>
              <a:rPr lang="fr-FR" sz="8000" dirty="0" err="1" smtClean="0">
                <a:latin typeface="Trebuchet MS"/>
                <a:cs typeface="Trebuchet MS"/>
              </a:rPr>
              <a:t>Hadoop</a:t>
            </a:r>
            <a:r>
              <a:rPr lang="fr-FR" sz="8000" dirty="0" smtClean="0">
                <a:latin typeface="Trebuchet MS"/>
                <a:cs typeface="Trebuchet MS"/>
              </a:rPr>
              <a:t> 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790001" y="0"/>
            <a:ext cx="3453765" cy="3046095"/>
          </a:xfrm>
          <a:custGeom>
            <a:avLst/>
            <a:gdLst/>
            <a:ahLst/>
            <a:cxnLst/>
            <a:rect l="l" t="t" r="r" b="b"/>
            <a:pathLst>
              <a:path w="3453765" h="3046095">
                <a:moveTo>
                  <a:pt x="2026523" y="3045830"/>
                </a:moveTo>
                <a:lnTo>
                  <a:pt x="2019289" y="3045830"/>
                </a:lnTo>
                <a:lnTo>
                  <a:pt x="1986787" y="3045519"/>
                </a:lnTo>
                <a:lnTo>
                  <a:pt x="1954276" y="3044701"/>
                </a:lnTo>
                <a:lnTo>
                  <a:pt x="1889254" y="3042218"/>
                </a:lnTo>
                <a:lnTo>
                  <a:pt x="1883835" y="3042218"/>
                </a:lnTo>
                <a:lnTo>
                  <a:pt x="1878417" y="3036799"/>
                </a:lnTo>
                <a:lnTo>
                  <a:pt x="1878417" y="3025962"/>
                </a:lnTo>
                <a:lnTo>
                  <a:pt x="1883835" y="3020543"/>
                </a:lnTo>
                <a:lnTo>
                  <a:pt x="1889254" y="3020543"/>
                </a:lnTo>
                <a:lnTo>
                  <a:pt x="1921765" y="3022632"/>
                </a:lnTo>
                <a:lnTo>
                  <a:pt x="1954276" y="3023704"/>
                </a:lnTo>
                <a:lnTo>
                  <a:pt x="1986787" y="3024099"/>
                </a:lnTo>
                <a:lnTo>
                  <a:pt x="2026523" y="3024156"/>
                </a:lnTo>
                <a:lnTo>
                  <a:pt x="2031941" y="3029574"/>
                </a:lnTo>
                <a:lnTo>
                  <a:pt x="2031941" y="3040411"/>
                </a:lnTo>
                <a:lnTo>
                  <a:pt x="2026523" y="3045830"/>
                </a:lnTo>
                <a:close/>
              </a:path>
              <a:path w="3453765" h="3046095">
                <a:moveTo>
                  <a:pt x="2152955" y="3042218"/>
                </a:moveTo>
                <a:lnTo>
                  <a:pt x="2147536" y="3042218"/>
                </a:lnTo>
                <a:lnTo>
                  <a:pt x="2142118" y="3038605"/>
                </a:lnTo>
                <a:lnTo>
                  <a:pt x="2142118" y="3025962"/>
                </a:lnTo>
                <a:lnTo>
                  <a:pt x="2145730" y="3020543"/>
                </a:lnTo>
                <a:lnTo>
                  <a:pt x="2152955" y="3020543"/>
                </a:lnTo>
                <a:lnTo>
                  <a:pt x="2217977" y="3014899"/>
                </a:lnTo>
                <a:lnTo>
                  <a:pt x="2250488" y="3011654"/>
                </a:lnTo>
                <a:lnTo>
                  <a:pt x="2282999" y="3007900"/>
                </a:lnTo>
                <a:lnTo>
                  <a:pt x="2288418" y="3007900"/>
                </a:lnTo>
                <a:lnTo>
                  <a:pt x="2293836" y="3011512"/>
                </a:lnTo>
                <a:lnTo>
                  <a:pt x="2295642" y="3016931"/>
                </a:lnTo>
                <a:lnTo>
                  <a:pt x="2295642" y="3022350"/>
                </a:lnTo>
                <a:lnTo>
                  <a:pt x="2292030" y="3027768"/>
                </a:lnTo>
                <a:lnTo>
                  <a:pt x="2286611" y="3029574"/>
                </a:lnTo>
                <a:lnTo>
                  <a:pt x="2252774" y="3033328"/>
                </a:lnTo>
                <a:lnTo>
                  <a:pt x="2152955" y="3042218"/>
                </a:lnTo>
                <a:close/>
              </a:path>
              <a:path w="3453765" h="3046095">
                <a:moveTo>
                  <a:pt x="1764628" y="3029575"/>
                </a:moveTo>
                <a:lnTo>
                  <a:pt x="1759209" y="3029575"/>
                </a:lnTo>
                <a:lnTo>
                  <a:pt x="1725654" y="3025172"/>
                </a:lnTo>
                <a:lnTo>
                  <a:pt x="1659898" y="3014335"/>
                </a:lnTo>
                <a:lnTo>
                  <a:pt x="1621940" y="3006094"/>
                </a:lnTo>
                <a:lnTo>
                  <a:pt x="1618328" y="3000676"/>
                </a:lnTo>
                <a:lnTo>
                  <a:pt x="1618328" y="2995257"/>
                </a:lnTo>
                <a:lnTo>
                  <a:pt x="1620134" y="2989839"/>
                </a:lnTo>
                <a:lnTo>
                  <a:pt x="1625553" y="2986227"/>
                </a:lnTo>
                <a:lnTo>
                  <a:pt x="1630971" y="2986227"/>
                </a:lnTo>
                <a:lnTo>
                  <a:pt x="1663454" y="2992661"/>
                </a:lnTo>
                <a:lnTo>
                  <a:pt x="1695767" y="2998418"/>
                </a:lnTo>
                <a:lnTo>
                  <a:pt x="1727742" y="3003498"/>
                </a:lnTo>
                <a:lnTo>
                  <a:pt x="1759209" y="3007900"/>
                </a:lnTo>
                <a:lnTo>
                  <a:pt x="1764628" y="3007900"/>
                </a:lnTo>
                <a:lnTo>
                  <a:pt x="1770046" y="3013319"/>
                </a:lnTo>
                <a:lnTo>
                  <a:pt x="1768240" y="3020544"/>
                </a:lnTo>
                <a:lnTo>
                  <a:pt x="1770046" y="3025962"/>
                </a:lnTo>
                <a:lnTo>
                  <a:pt x="1764628" y="3029575"/>
                </a:lnTo>
                <a:close/>
              </a:path>
              <a:path w="3453765" h="3046095">
                <a:moveTo>
                  <a:pt x="2414850" y="3007900"/>
                </a:moveTo>
                <a:lnTo>
                  <a:pt x="2407625" y="3007900"/>
                </a:lnTo>
                <a:lnTo>
                  <a:pt x="2404013" y="3004288"/>
                </a:lnTo>
                <a:lnTo>
                  <a:pt x="2400400" y="2993451"/>
                </a:lnTo>
                <a:lnTo>
                  <a:pt x="2404013" y="2988033"/>
                </a:lnTo>
                <a:lnTo>
                  <a:pt x="2411237" y="2986227"/>
                </a:lnTo>
                <a:lnTo>
                  <a:pt x="2475130" y="2972455"/>
                </a:lnTo>
                <a:lnTo>
                  <a:pt x="2506484" y="2965145"/>
                </a:lnTo>
                <a:lnTo>
                  <a:pt x="2537669" y="2957328"/>
                </a:lnTo>
                <a:lnTo>
                  <a:pt x="2543088" y="2955521"/>
                </a:lnTo>
                <a:lnTo>
                  <a:pt x="2550312" y="2959134"/>
                </a:lnTo>
                <a:lnTo>
                  <a:pt x="2550312" y="2964552"/>
                </a:lnTo>
                <a:lnTo>
                  <a:pt x="2552119" y="2969971"/>
                </a:lnTo>
                <a:lnTo>
                  <a:pt x="2548506" y="2977195"/>
                </a:lnTo>
                <a:lnTo>
                  <a:pt x="2543088" y="2977195"/>
                </a:lnTo>
                <a:lnTo>
                  <a:pt x="2479646" y="2993225"/>
                </a:lnTo>
                <a:lnTo>
                  <a:pt x="2447332" y="3000817"/>
                </a:lnTo>
                <a:lnTo>
                  <a:pt x="2414849" y="3007900"/>
                </a:lnTo>
                <a:close/>
              </a:path>
              <a:path w="3453765" h="3046095">
                <a:moveTo>
                  <a:pt x="1506345" y="2979002"/>
                </a:moveTo>
                <a:lnTo>
                  <a:pt x="1497315" y="2979002"/>
                </a:lnTo>
                <a:lnTo>
                  <a:pt x="1465876" y="2970535"/>
                </a:lnTo>
                <a:lnTo>
                  <a:pt x="1434099" y="2961391"/>
                </a:lnTo>
                <a:lnTo>
                  <a:pt x="1402321" y="2951570"/>
                </a:lnTo>
                <a:lnTo>
                  <a:pt x="1365464" y="2939266"/>
                </a:lnTo>
                <a:lnTo>
                  <a:pt x="1361852" y="2933847"/>
                </a:lnTo>
                <a:lnTo>
                  <a:pt x="1363658" y="2926623"/>
                </a:lnTo>
                <a:lnTo>
                  <a:pt x="1365464" y="2921204"/>
                </a:lnTo>
                <a:lnTo>
                  <a:pt x="1370883" y="2917592"/>
                </a:lnTo>
                <a:lnTo>
                  <a:pt x="1378107" y="2919398"/>
                </a:lnTo>
                <a:lnTo>
                  <a:pt x="1409264" y="2929896"/>
                </a:lnTo>
                <a:lnTo>
                  <a:pt x="1440420" y="2939717"/>
                </a:lnTo>
                <a:lnTo>
                  <a:pt x="1471577" y="2948861"/>
                </a:lnTo>
                <a:lnTo>
                  <a:pt x="1502733" y="2957328"/>
                </a:lnTo>
                <a:lnTo>
                  <a:pt x="1508152" y="2959134"/>
                </a:lnTo>
                <a:lnTo>
                  <a:pt x="1511764" y="2964552"/>
                </a:lnTo>
                <a:lnTo>
                  <a:pt x="1509958" y="2969971"/>
                </a:lnTo>
                <a:lnTo>
                  <a:pt x="1509958" y="2975389"/>
                </a:lnTo>
                <a:lnTo>
                  <a:pt x="1506345" y="2979002"/>
                </a:lnTo>
                <a:close/>
              </a:path>
              <a:path w="3453765" h="3046095">
                <a:moveTo>
                  <a:pt x="2671326" y="2939266"/>
                </a:moveTo>
                <a:lnTo>
                  <a:pt x="2669520" y="2939266"/>
                </a:lnTo>
                <a:lnTo>
                  <a:pt x="2660489" y="2939266"/>
                </a:lnTo>
                <a:lnTo>
                  <a:pt x="2656877" y="2935654"/>
                </a:lnTo>
                <a:lnTo>
                  <a:pt x="2655070" y="2932041"/>
                </a:lnTo>
                <a:lnTo>
                  <a:pt x="2653264" y="2926623"/>
                </a:lnTo>
                <a:lnTo>
                  <a:pt x="2656877" y="2919398"/>
                </a:lnTo>
                <a:lnTo>
                  <a:pt x="2662295" y="2917592"/>
                </a:lnTo>
                <a:lnTo>
                  <a:pt x="2723705" y="2895692"/>
                </a:lnTo>
                <a:lnTo>
                  <a:pt x="2754240" y="2884319"/>
                </a:lnTo>
                <a:lnTo>
                  <a:pt x="2785115" y="2872438"/>
                </a:lnTo>
                <a:lnTo>
                  <a:pt x="2790533" y="2870631"/>
                </a:lnTo>
                <a:lnTo>
                  <a:pt x="2797758" y="2872438"/>
                </a:lnTo>
                <a:lnTo>
                  <a:pt x="2801370" y="2883275"/>
                </a:lnTo>
                <a:lnTo>
                  <a:pt x="2799564" y="2890499"/>
                </a:lnTo>
                <a:lnTo>
                  <a:pt x="2794145" y="2892306"/>
                </a:lnTo>
                <a:lnTo>
                  <a:pt x="2764033" y="2904469"/>
                </a:lnTo>
                <a:lnTo>
                  <a:pt x="2733413" y="2916463"/>
                </a:lnTo>
                <a:lnTo>
                  <a:pt x="2702454" y="2928119"/>
                </a:lnTo>
                <a:lnTo>
                  <a:pt x="2671326" y="2939266"/>
                </a:lnTo>
                <a:close/>
              </a:path>
              <a:path w="3453765" h="3046095">
                <a:moveTo>
                  <a:pt x="1257094" y="2894112"/>
                </a:moveTo>
                <a:lnTo>
                  <a:pt x="1249869" y="2894112"/>
                </a:lnTo>
                <a:lnTo>
                  <a:pt x="1219785" y="2881581"/>
                </a:lnTo>
                <a:lnTo>
                  <a:pt x="1189362" y="2868374"/>
                </a:lnTo>
                <a:lnTo>
                  <a:pt x="1158939" y="2854489"/>
                </a:lnTo>
                <a:lnTo>
                  <a:pt x="1128855" y="2839926"/>
                </a:lnTo>
                <a:lnTo>
                  <a:pt x="1123437" y="2838120"/>
                </a:lnTo>
                <a:lnTo>
                  <a:pt x="1121631" y="2830896"/>
                </a:lnTo>
                <a:lnTo>
                  <a:pt x="1125243" y="2820058"/>
                </a:lnTo>
                <a:lnTo>
                  <a:pt x="1132468" y="2818252"/>
                </a:lnTo>
                <a:lnTo>
                  <a:pt x="1137886" y="2820058"/>
                </a:lnTo>
                <a:lnTo>
                  <a:pt x="1167688" y="2834621"/>
                </a:lnTo>
                <a:lnTo>
                  <a:pt x="1197490" y="2848506"/>
                </a:lnTo>
                <a:lnTo>
                  <a:pt x="1227292" y="2861713"/>
                </a:lnTo>
                <a:lnTo>
                  <a:pt x="1257094" y="2874244"/>
                </a:lnTo>
                <a:lnTo>
                  <a:pt x="1262512" y="2876050"/>
                </a:lnTo>
                <a:lnTo>
                  <a:pt x="1266125" y="2883274"/>
                </a:lnTo>
                <a:lnTo>
                  <a:pt x="1262512" y="2888693"/>
                </a:lnTo>
                <a:lnTo>
                  <a:pt x="1260706" y="2892305"/>
                </a:lnTo>
                <a:lnTo>
                  <a:pt x="1257094" y="2894112"/>
                </a:lnTo>
                <a:close/>
              </a:path>
              <a:path w="3453765" h="3046095">
                <a:moveTo>
                  <a:pt x="2916965" y="2838120"/>
                </a:moveTo>
                <a:lnTo>
                  <a:pt x="2906128" y="2838120"/>
                </a:lnTo>
                <a:lnTo>
                  <a:pt x="2902516" y="2836314"/>
                </a:lnTo>
                <a:lnTo>
                  <a:pt x="2900710" y="2832702"/>
                </a:lnTo>
                <a:lnTo>
                  <a:pt x="2898903" y="2827283"/>
                </a:lnTo>
                <a:lnTo>
                  <a:pt x="2900710" y="2820058"/>
                </a:lnTo>
                <a:lnTo>
                  <a:pt x="2906128" y="2818252"/>
                </a:lnTo>
                <a:lnTo>
                  <a:pt x="2963926" y="2788225"/>
                </a:lnTo>
                <a:lnTo>
                  <a:pt x="2992994" y="2772787"/>
                </a:lnTo>
                <a:lnTo>
                  <a:pt x="3021723" y="2756842"/>
                </a:lnTo>
                <a:lnTo>
                  <a:pt x="3027142" y="2753230"/>
                </a:lnTo>
                <a:lnTo>
                  <a:pt x="3034366" y="2755036"/>
                </a:lnTo>
                <a:lnTo>
                  <a:pt x="3036173" y="2760455"/>
                </a:lnTo>
                <a:lnTo>
                  <a:pt x="3039785" y="2765873"/>
                </a:lnTo>
                <a:lnTo>
                  <a:pt x="3037979" y="2773098"/>
                </a:lnTo>
                <a:lnTo>
                  <a:pt x="3032560" y="2774904"/>
                </a:lnTo>
                <a:lnTo>
                  <a:pt x="3003831" y="2791131"/>
                </a:lnTo>
                <a:lnTo>
                  <a:pt x="2974763" y="2807189"/>
                </a:lnTo>
                <a:lnTo>
                  <a:pt x="2945695" y="2822909"/>
                </a:lnTo>
                <a:lnTo>
                  <a:pt x="2916965" y="2838120"/>
                </a:lnTo>
                <a:close/>
              </a:path>
              <a:path w="3453765" h="3046095">
                <a:moveTo>
                  <a:pt x="1020485" y="2778517"/>
                </a:moveTo>
                <a:lnTo>
                  <a:pt x="1013260" y="2778517"/>
                </a:lnTo>
                <a:lnTo>
                  <a:pt x="1011454" y="2776710"/>
                </a:lnTo>
                <a:lnTo>
                  <a:pt x="983035" y="2760116"/>
                </a:lnTo>
                <a:lnTo>
                  <a:pt x="954786" y="2742845"/>
                </a:lnTo>
                <a:lnTo>
                  <a:pt x="926875" y="2724896"/>
                </a:lnTo>
                <a:lnTo>
                  <a:pt x="899472" y="2706270"/>
                </a:lnTo>
                <a:lnTo>
                  <a:pt x="894053" y="2702658"/>
                </a:lnTo>
                <a:lnTo>
                  <a:pt x="892247" y="2695433"/>
                </a:lnTo>
                <a:lnTo>
                  <a:pt x="895859" y="2691820"/>
                </a:lnTo>
                <a:lnTo>
                  <a:pt x="899472" y="2686402"/>
                </a:lnTo>
                <a:lnTo>
                  <a:pt x="906696" y="2684596"/>
                </a:lnTo>
                <a:lnTo>
                  <a:pt x="910309" y="2688208"/>
                </a:lnTo>
                <a:lnTo>
                  <a:pt x="937683" y="2705790"/>
                </a:lnTo>
                <a:lnTo>
                  <a:pt x="965397" y="2723203"/>
                </a:lnTo>
                <a:lnTo>
                  <a:pt x="993110" y="2740277"/>
                </a:lnTo>
                <a:lnTo>
                  <a:pt x="1020485" y="2756843"/>
                </a:lnTo>
                <a:lnTo>
                  <a:pt x="1025904" y="2760455"/>
                </a:lnTo>
                <a:lnTo>
                  <a:pt x="1027710" y="2765874"/>
                </a:lnTo>
                <a:lnTo>
                  <a:pt x="1024097" y="2771292"/>
                </a:lnTo>
                <a:lnTo>
                  <a:pt x="1024097" y="2776710"/>
                </a:lnTo>
                <a:lnTo>
                  <a:pt x="1020485" y="2778517"/>
                </a:lnTo>
                <a:close/>
              </a:path>
              <a:path w="3453765" h="3046095">
                <a:moveTo>
                  <a:pt x="3137318" y="2708076"/>
                </a:moveTo>
                <a:lnTo>
                  <a:pt x="3131900" y="2708076"/>
                </a:lnTo>
                <a:lnTo>
                  <a:pt x="3128288" y="2706270"/>
                </a:lnTo>
                <a:lnTo>
                  <a:pt x="3126481" y="2702657"/>
                </a:lnTo>
                <a:lnTo>
                  <a:pt x="3122869" y="2697239"/>
                </a:lnTo>
                <a:lnTo>
                  <a:pt x="3124675" y="2690014"/>
                </a:lnTo>
                <a:lnTo>
                  <a:pt x="3130094" y="2688208"/>
                </a:lnTo>
                <a:lnTo>
                  <a:pt x="3157158" y="2670005"/>
                </a:lnTo>
                <a:lnTo>
                  <a:pt x="3184053" y="2650956"/>
                </a:lnTo>
                <a:lnTo>
                  <a:pt x="3236657" y="2612349"/>
                </a:lnTo>
                <a:lnTo>
                  <a:pt x="3242076" y="2608737"/>
                </a:lnTo>
                <a:lnTo>
                  <a:pt x="3247495" y="2608737"/>
                </a:lnTo>
                <a:lnTo>
                  <a:pt x="3254719" y="2619574"/>
                </a:lnTo>
                <a:lnTo>
                  <a:pt x="3254719" y="2624992"/>
                </a:lnTo>
                <a:lnTo>
                  <a:pt x="3249301" y="2628604"/>
                </a:lnTo>
                <a:lnTo>
                  <a:pt x="3223252" y="2648613"/>
                </a:lnTo>
                <a:lnTo>
                  <a:pt x="3196696" y="2668114"/>
                </a:lnTo>
                <a:lnTo>
                  <a:pt x="3169801" y="2687277"/>
                </a:lnTo>
                <a:lnTo>
                  <a:pt x="3142737" y="2706270"/>
                </a:lnTo>
                <a:lnTo>
                  <a:pt x="3140931" y="2706270"/>
                </a:lnTo>
                <a:lnTo>
                  <a:pt x="3137318" y="2708076"/>
                </a:lnTo>
                <a:close/>
              </a:path>
              <a:path w="3453765" h="3046095">
                <a:moveTo>
                  <a:pt x="801938" y="2632217"/>
                </a:moveTo>
                <a:lnTo>
                  <a:pt x="792908" y="2632217"/>
                </a:lnTo>
                <a:lnTo>
                  <a:pt x="791101" y="2630410"/>
                </a:lnTo>
                <a:lnTo>
                  <a:pt x="739625" y="2589546"/>
                </a:lnTo>
                <a:lnTo>
                  <a:pt x="713887" y="2568690"/>
                </a:lnTo>
                <a:lnTo>
                  <a:pt x="688150" y="2547326"/>
                </a:lnTo>
                <a:lnTo>
                  <a:pt x="682731" y="2543714"/>
                </a:lnTo>
                <a:lnTo>
                  <a:pt x="682731" y="2536489"/>
                </a:lnTo>
                <a:lnTo>
                  <a:pt x="689956" y="2525652"/>
                </a:lnTo>
                <a:lnTo>
                  <a:pt x="697180" y="2525652"/>
                </a:lnTo>
                <a:lnTo>
                  <a:pt x="702599" y="2529265"/>
                </a:lnTo>
                <a:lnTo>
                  <a:pt x="727293" y="2550628"/>
                </a:lnTo>
                <a:lnTo>
                  <a:pt x="752494" y="2571484"/>
                </a:lnTo>
                <a:lnTo>
                  <a:pt x="778035" y="2592001"/>
                </a:lnTo>
                <a:lnTo>
                  <a:pt x="803745" y="2612349"/>
                </a:lnTo>
                <a:lnTo>
                  <a:pt x="809163" y="2615961"/>
                </a:lnTo>
                <a:lnTo>
                  <a:pt x="809163" y="2623186"/>
                </a:lnTo>
                <a:lnTo>
                  <a:pt x="805551" y="2626798"/>
                </a:lnTo>
                <a:lnTo>
                  <a:pt x="805551" y="2630410"/>
                </a:lnTo>
                <a:lnTo>
                  <a:pt x="801938" y="2632217"/>
                </a:lnTo>
                <a:close/>
              </a:path>
              <a:path w="3453765" h="3046095">
                <a:moveTo>
                  <a:pt x="3348640" y="2547327"/>
                </a:moveTo>
                <a:lnTo>
                  <a:pt x="3341416" y="2547327"/>
                </a:lnTo>
                <a:lnTo>
                  <a:pt x="3339610" y="2545521"/>
                </a:lnTo>
                <a:lnTo>
                  <a:pt x="3335997" y="2543715"/>
                </a:lnTo>
                <a:lnTo>
                  <a:pt x="3332385" y="2538296"/>
                </a:lnTo>
                <a:lnTo>
                  <a:pt x="3332385" y="2532877"/>
                </a:lnTo>
                <a:lnTo>
                  <a:pt x="3337804" y="2527459"/>
                </a:lnTo>
                <a:lnTo>
                  <a:pt x="3362159" y="2505757"/>
                </a:lnTo>
                <a:lnTo>
                  <a:pt x="3386344" y="2483885"/>
                </a:lnTo>
                <a:lnTo>
                  <a:pt x="3410192" y="2461675"/>
                </a:lnTo>
                <a:lnTo>
                  <a:pt x="3433531" y="2438957"/>
                </a:lnTo>
                <a:lnTo>
                  <a:pt x="3437143" y="2435344"/>
                </a:lnTo>
                <a:lnTo>
                  <a:pt x="3444368" y="2435344"/>
                </a:lnTo>
                <a:lnTo>
                  <a:pt x="3449786" y="2438957"/>
                </a:lnTo>
                <a:lnTo>
                  <a:pt x="3453398" y="2442569"/>
                </a:lnTo>
                <a:lnTo>
                  <a:pt x="3453398" y="2449794"/>
                </a:lnTo>
                <a:lnTo>
                  <a:pt x="3426447" y="2478213"/>
                </a:lnTo>
                <a:lnTo>
                  <a:pt x="3378414" y="2523536"/>
                </a:lnTo>
                <a:lnTo>
                  <a:pt x="3354059" y="2545521"/>
                </a:lnTo>
                <a:lnTo>
                  <a:pt x="3348640" y="2547327"/>
                </a:lnTo>
                <a:close/>
              </a:path>
              <a:path w="3453765" h="3046095">
                <a:moveTo>
                  <a:pt x="603259" y="2458824"/>
                </a:moveTo>
                <a:lnTo>
                  <a:pt x="597841" y="2458824"/>
                </a:lnTo>
                <a:lnTo>
                  <a:pt x="594229" y="2455212"/>
                </a:lnTo>
                <a:lnTo>
                  <a:pt x="548397" y="2408026"/>
                </a:lnTo>
                <a:lnTo>
                  <a:pt x="503920" y="2359485"/>
                </a:lnTo>
                <a:lnTo>
                  <a:pt x="500308" y="2354066"/>
                </a:lnTo>
                <a:lnTo>
                  <a:pt x="500308" y="2348648"/>
                </a:lnTo>
                <a:lnTo>
                  <a:pt x="505726" y="2343229"/>
                </a:lnTo>
                <a:lnTo>
                  <a:pt x="511145" y="2339617"/>
                </a:lnTo>
                <a:lnTo>
                  <a:pt x="516563" y="2339617"/>
                </a:lnTo>
                <a:lnTo>
                  <a:pt x="521982" y="2345036"/>
                </a:lnTo>
                <a:lnTo>
                  <a:pt x="543966" y="2369391"/>
                </a:lnTo>
                <a:lnTo>
                  <a:pt x="566459" y="2393576"/>
                </a:lnTo>
                <a:lnTo>
                  <a:pt x="589290" y="2417424"/>
                </a:lnTo>
                <a:lnTo>
                  <a:pt x="612290" y="2440763"/>
                </a:lnTo>
                <a:lnTo>
                  <a:pt x="615903" y="2444375"/>
                </a:lnTo>
                <a:lnTo>
                  <a:pt x="615903" y="2451600"/>
                </a:lnTo>
                <a:lnTo>
                  <a:pt x="612290" y="2457018"/>
                </a:lnTo>
                <a:lnTo>
                  <a:pt x="606872" y="2457018"/>
                </a:lnTo>
                <a:lnTo>
                  <a:pt x="603259" y="2458824"/>
                </a:lnTo>
                <a:close/>
              </a:path>
              <a:path w="3453765" h="3046095">
                <a:moveTo>
                  <a:pt x="429867" y="2261952"/>
                </a:moveTo>
                <a:lnTo>
                  <a:pt x="424448" y="2261952"/>
                </a:lnTo>
                <a:lnTo>
                  <a:pt x="420836" y="2260145"/>
                </a:lnTo>
                <a:lnTo>
                  <a:pt x="379520" y="2205735"/>
                </a:lnTo>
                <a:lnTo>
                  <a:pt x="341365" y="2151775"/>
                </a:lnTo>
                <a:lnTo>
                  <a:pt x="337752" y="2146357"/>
                </a:lnTo>
                <a:lnTo>
                  <a:pt x="339558" y="2139132"/>
                </a:lnTo>
                <a:lnTo>
                  <a:pt x="344977" y="2137326"/>
                </a:lnTo>
                <a:lnTo>
                  <a:pt x="350395" y="2133714"/>
                </a:lnTo>
                <a:lnTo>
                  <a:pt x="357620" y="2135520"/>
                </a:lnTo>
                <a:lnTo>
                  <a:pt x="359426" y="2140938"/>
                </a:lnTo>
                <a:lnTo>
                  <a:pt x="377629" y="2168002"/>
                </a:lnTo>
                <a:lnTo>
                  <a:pt x="396679" y="2194897"/>
                </a:lnTo>
                <a:lnTo>
                  <a:pt x="416067" y="2221454"/>
                </a:lnTo>
                <a:lnTo>
                  <a:pt x="435286" y="2247502"/>
                </a:lnTo>
                <a:lnTo>
                  <a:pt x="438898" y="2252921"/>
                </a:lnTo>
                <a:lnTo>
                  <a:pt x="438898" y="2258339"/>
                </a:lnTo>
                <a:lnTo>
                  <a:pt x="436189" y="2260145"/>
                </a:lnTo>
                <a:lnTo>
                  <a:pt x="431673" y="2260145"/>
                </a:lnTo>
                <a:lnTo>
                  <a:pt x="429867" y="2261952"/>
                </a:lnTo>
                <a:close/>
              </a:path>
              <a:path w="3453765" h="3046095">
                <a:moveTo>
                  <a:pt x="433479" y="2261952"/>
                </a:moveTo>
                <a:lnTo>
                  <a:pt x="431673" y="2260145"/>
                </a:lnTo>
                <a:lnTo>
                  <a:pt x="436189" y="2260145"/>
                </a:lnTo>
                <a:lnTo>
                  <a:pt x="433479" y="2261952"/>
                </a:lnTo>
                <a:close/>
              </a:path>
              <a:path w="3453765" h="3046095">
                <a:moveTo>
                  <a:pt x="287179" y="2043405"/>
                </a:moveTo>
                <a:lnTo>
                  <a:pt x="278149" y="2043405"/>
                </a:lnTo>
                <a:lnTo>
                  <a:pt x="274536" y="2041598"/>
                </a:lnTo>
                <a:lnTo>
                  <a:pt x="272730" y="2037986"/>
                </a:lnTo>
                <a:lnTo>
                  <a:pt x="256503" y="2009257"/>
                </a:lnTo>
                <a:lnTo>
                  <a:pt x="240445" y="1980189"/>
                </a:lnTo>
                <a:lnTo>
                  <a:pt x="224725" y="1951121"/>
                </a:lnTo>
                <a:lnTo>
                  <a:pt x="209514" y="1922391"/>
                </a:lnTo>
                <a:lnTo>
                  <a:pt x="207708" y="1916973"/>
                </a:lnTo>
                <a:lnTo>
                  <a:pt x="209514" y="1909748"/>
                </a:lnTo>
                <a:lnTo>
                  <a:pt x="220351" y="1906136"/>
                </a:lnTo>
                <a:lnTo>
                  <a:pt x="227576" y="1907942"/>
                </a:lnTo>
                <a:lnTo>
                  <a:pt x="229382" y="1913360"/>
                </a:lnTo>
                <a:lnTo>
                  <a:pt x="259410" y="1971158"/>
                </a:lnTo>
                <a:lnTo>
                  <a:pt x="274847" y="2000226"/>
                </a:lnTo>
                <a:lnTo>
                  <a:pt x="290792" y="2028955"/>
                </a:lnTo>
                <a:lnTo>
                  <a:pt x="294404" y="2034374"/>
                </a:lnTo>
                <a:lnTo>
                  <a:pt x="292598" y="2041598"/>
                </a:lnTo>
                <a:lnTo>
                  <a:pt x="287179" y="2043405"/>
                </a:lnTo>
                <a:close/>
              </a:path>
              <a:path w="3453765" h="3046095">
                <a:moveTo>
                  <a:pt x="169778" y="1808602"/>
                </a:moveTo>
                <a:lnTo>
                  <a:pt x="160747" y="1808602"/>
                </a:lnTo>
                <a:lnTo>
                  <a:pt x="155329" y="1806796"/>
                </a:lnTo>
                <a:lnTo>
                  <a:pt x="153523" y="1801378"/>
                </a:lnTo>
                <a:lnTo>
                  <a:pt x="141359" y="1771266"/>
                </a:lnTo>
                <a:lnTo>
                  <a:pt x="129365" y="1740645"/>
                </a:lnTo>
                <a:lnTo>
                  <a:pt x="117710" y="1709686"/>
                </a:lnTo>
                <a:lnTo>
                  <a:pt x="106562" y="1678558"/>
                </a:lnTo>
                <a:lnTo>
                  <a:pt x="104756" y="1673139"/>
                </a:lnTo>
                <a:lnTo>
                  <a:pt x="108368" y="1665915"/>
                </a:lnTo>
                <a:lnTo>
                  <a:pt x="119205" y="1662302"/>
                </a:lnTo>
                <a:lnTo>
                  <a:pt x="126430" y="1665915"/>
                </a:lnTo>
                <a:lnTo>
                  <a:pt x="128236" y="1671333"/>
                </a:lnTo>
                <a:lnTo>
                  <a:pt x="139130" y="1702207"/>
                </a:lnTo>
                <a:lnTo>
                  <a:pt x="150362" y="1732743"/>
                </a:lnTo>
                <a:lnTo>
                  <a:pt x="162271" y="1763279"/>
                </a:lnTo>
                <a:lnTo>
                  <a:pt x="175197" y="1794153"/>
                </a:lnTo>
                <a:lnTo>
                  <a:pt x="177003" y="1799571"/>
                </a:lnTo>
                <a:lnTo>
                  <a:pt x="175197" y="1806796"/>
                </a:lnTo>
                <a:lnTo>
                  <a:pt x="169778" y="1808602"/>
                </a:lnTo>
                <a:close/>
              </a:path>
              <a:path w="3453765" h="3046095">
                <a:moveTo>
                  <a:pt x="86694" y="1559351"/>
                </a:moveTo>
                <a:lnTo>
                  <a:pt x="74051" y="1559351"/>
                </a:lnTo>
                <a:lnTo>
                  <a:pt x="70439" y="1555739"/>
                </a:lnTo>
                <a:lnTo>
                  <a:pt x="52603" y="1488684"/>
                </a:lnTo>
                <a:lnTo>
                  <a:pt x="37928" y="1423888"/>
                </a:lnTo>
                <a:lnTo>
                  <a:pt x="36122" y="1418469"/>
                </a:lnTo>
                <a:lnTo>
                  <a:pt x="39734" y="1413051"/>
                </a:lnTo>
                <a:lnTo>
                  <a:pt x="46959" y="1411245"/>
                </a:lnTo>
                <a:lnTo>
                  <a:pt x="52377" y="1409439"/>
                </a:lnTo>
                <a:lnTo>
                  <a:pt x="57796" y="1413051"/>
                </a:lnTo>
                <a:lnTo>
                  <a:pt x="59602" y="1420276"/>
                </a:lnTo>
                <a:lnTo>
                  <a:pt x="66403" y="1452476"/>
                </a:lnTo>
                <a:lnTo>
                  <a:pt x="73374" y="1484169"/>
                </a:lnTo>
                <a:lnTo>
                  <a:pt x="80683" y="1515523"/>
                </a:lnTo>
                <a:lnTo>
                  <a:pt x="88501" y="1546708"/>
                </a:lnTo>
                <a:lnTo>
                  <a:pt x="90307" y="1552126"/>
                </a:lnTo>
                <a:lnTo>
                  <a:pt x="86694" y="1559351"/>
                </a:lnTo>
                <a:close/>
              </a:path>
              <a:path w="3453765" h="3046095">
                <a:moveTo>
                  <a:pt x="28897" y="1302874"/>
                </a:moveTo>
                <a:lnTo>
                  <a:pt x="23478" y="1302874"/>
                </a:lnTo>
                <a:lnTo>
                  <a:pt x="18060" y="1299262"/>
                </a:lnTo>
                <a:lnTo>
                  <a:pt x="18060" y="1293843"/>
                </a:lnTo>
                <a:lnTo>
                  <a:pt x="14052" y="1261050"/>
                </a:lnTo>
                <a:lnTo>
                  <a:pt x="10384" y="1227918"/>
                </a:lnTo>
                <a:lnTo>
                  <a:pt x="7375" y="1194504"/>
                </a:lnTo>
                <a:lnTo>
                  <a:pt x="5417" y="1161993"/>
                </a:lnTo>
                <a:lnTo>
                  <a:pt x="5417" y="1156574"/>
                </a:lnTo>
                <a:lnTo>
                  <a:pt x="9029" y="1151156"/>
                </a:lnTo>
                <a:lnTo>
                  <a:pt x="21672" y="1151156"/>
                </a:lnTo>
                <a:lnTo>
                  <a:pt x="27091" y="1154768"/>
                </a:lnTo>
                <a:lnTo>
                  <a:pt x="27091" y="1161993"/>
                </a:lnTo>
                <a:lnTo>
                  <a:pt x="29853" y="1194786"/>
                </a:lnTo>
                <a:lnTo>
                  <a:pt x="32825" y="1227918"/>
                </a:lnTo>
                <a:lnTo>
                  <a:pt x="35980" y="1259526"/>
                </a:lnTo>
                <a:lnTo>
                  <a:pt x="39734" y="1292037"/>
                </a:lnTo>
                <a:lnTo>
                  <a:pt x="39734" y="1295650"/>
                </a:lnTo>
                <a:lnTo>
                  <a:pt x="36122" y="1301068"/>
                </a:lnTo>
                <a:lnTo>
                  <a:pt x="28897" y="1302874"/>
                </a:lnTo>
                <a:close/>
              </a:path>
              <a:path w="3453765" h="3046095">
                <a:moveTo>
                  <a:pt x="18060" y="1040980"/>
                </a:moveTo>
                <a:lnTo>
                  <a:pt x="5417" y="1040980"/>
                </a:lnTo>
                <a:lnTo>
                  <a:pt x="0" y="1035562"/>
                </a:lnTo>
                <a:lnTo>
                  <a:pt x="309" y="995825"/>
                </a:lnTo>
                <a:lnTo>
                  <a:pt x="2327" y="929759"/>
                </a:lnTo>
                <a:lnTo>
                  <a:pt x="3610" y="898292"/>
                </a:lnTo>
                <a:lnTo>
                  <a:pt x="3610" y="892873"/>
                </a:lnTo>
                <a:lnTo>
                  <a:pt x="9029" y="887455"/>
                </a:lnTo>
                <a:lnTo>
                  <a:pt x="19866" y="887455"/>
                </a:lnTo>
                <a:lnTo>
                  <a:pt x="25284" y="892873"/>
                </a:lnTo>
                <a:lnTo>
                  <a:pt x="25285" y="898292"/>
                </a:lnTo>
                <a:lnTo>
                  <a:pt x="23920" y="930803"/>
                </a:lnTo>
                <a:lnTo>
                  <a:pt x="22801" y="961734"/>
                </a:lnTo>
                <a:lnTo>
                  <a:pt x="21983" y="994047"/>
                </a:lnTo>
                <a:lnTo>
                  <a:pt x="21672" y="1026530"/>
                </a:lnTo>
                <a:lnTo>
                  <a:pt x="21671" y="1035562"/>
                </a:lnTo>
                <a:lnTo>
                  <a:pt x="18060" y="1040980"/>
                </a:lnTo>
                <a:close/>
              </a:path>
              <a:path w="3453765" h="3046095">
                <a:moveTo>
                  <a:pt x="34315" y="779085"/>
                </a:moveTo>
                <a:lnTo>
                  <a:pt x="21672" y="779085"/>
                </a:lnTo>
                <a:lnTo>
                  <a:pt x="18060" y="773666"/>
                </a:lnTo>
                <a:lnTo>
                  <a:pt x="18060" y="766441"/>
                </a:lnTo>
                <a:lnTo>
                  <a:pt x="22462" y="733930"/>
                </a:lnTo>
                <a:lnTo>
                  <a:pt x="33299" y="668908"/>
                </a:lnTo>
                <a:lnTo>
                  <a:pt x="41540" y="630979"/>
                </a:lnTo>
                <a:lnTo>
                  <a:pt x="46959" y="627366"/>
                </a:lnTo>
                <a:lnTo>
                  <a:pt x="52377" y="627366"/>
                </a:lnTo>
                <a:lnTo>
                  <a:pt x="57796" y="629172"/>
                </a:lnTo>
                <a:lnTo>
                  <a:pt x="61408" y="634591"/>
                </a:lnTo>
                <a:lnTo>
                  <a:pt x="61408" y="640009"/>
                </a:lnTo>
                <a:lnTo>
                  <a:pt x="54973" y="672492"/>
                </a:lnTo>
                <a:lnTo>
                  <a:pt x="49216" y="704806"/>
                </a:lnTo>
                <a:lnTo>
                  <a:pt x="44136" y="736781"/>
                </a:lnTo>
                <a:lnTo>
                  <a:pt x="39734" y="768248"/>
                </a:lnTo>
                <a:lnTo>
                  <a:pt x="37928" y="773666"/>
                </a:lnTo>
                <a:lnTo>
                  <a:pt x="34315" y="779085"/>
                </a:lnTo>
                <a:close/>
              </a:path>
              <a:path w="3453765" h="3046095">
                <a:moveTo>
                  <a:pt x="83082" y="520802"/>
                </a:moveTo>
                <a:lnTo>
                  <a:pt x="75857" y="520802"/>
                </a:lnTo>
                <a:lnTo>
                  <a:pt x="70439" y="518996"/>
                </a:lnTo>
                <a:lnTo>
                  <a:pt x="66826" y="513577"/>
                </a:lnTo>
                <a:lnTo>
                  <a:pt x="68633" y="506353"/>
                </a:lnTo>
                <a:lnTo>
                  <a:pt x="86243" y="443137"/>
                </a:lnTo>
                <a:lnTo>
                  <a:pt x="108368" y="374502"/>
                </a:lnTo>
                <a:lnTo>
                  <a:pt x="113787" y="370890"/>
                </a:lnTo>
                <a:lnTo>
                  <a:pt x="121012" y="374502"/>
                </a:lnTo>
                <a:lnTo>
                  <a:pt x="126430" y="376308"/>
                </a:lnTo>
                <a:lnTo>
                  <a:pt x="130042" y="381727"/>
                </a:lnTo>
                <a:lnTo>
                  <a:pt x="128236" y="388952"/>
                </a:lnTo>
                <a:lnTo>
                  <a:pt x="117738" y="420108"/>
                </a:lnTo>
                <a:lnTo>
                  <a:pt x="107917" y="451264"/>
                </a:lnTo>
                <a:lnTo>
                  <a:pt x="98773" y="482421"/>
                </a:lnTo>
                <a:lnTo>
                  <a:pt x="90307" y="513577"/>
                </a:lnTo>
                <a:lnTo>
                  <a:pt x="88501" y="517190"/>
                </a:lnTo>
                <a:lnTo>
                  <a:pt x="83082" y="520802"/>
                </a:lnTo>
                <a:close/>
              </a:path>
              <a:path w="3453765" h="3046095">
                <a:moveTo>
                  <a:pt x="167972" y="271550"/>
                </a:moveTo>
                <a:lnTo>
                  <a:pt x="158941" y="271550"/>
                </a:lnTo>
                <a:lnTo>
                  <a:pt x="153523" y="269744"/>
                </a:lnTo>
                <a:lnTo>
                  <a:pt x="149910" y="262520"/>
                </a:lnTo>
                <a:lnTo>
                  <a:pt x="153523" y="257101"/>
                </a:lnTo>
                <a:lnTo>
                  <a:pt x="166053" y="227017"/>
                </a:lnTo>
                <a:lnTo>
                  <a:pt x="179261" y="196594"/>
                </a:lnTo>
                <a:lnTo>
                  <a:pt x="193146" y="166172"/>
                </a:lnTo>
                <a:lnTo>
                  <a:pt x="207708" y="136088"/>
                </a:lnTo>
                <a:lnTo>
                  <a:pt x="209514" y="130669"/>
                </a:lnTo>
                <a:lnTo>
                  <a:pt x="216739" y="128863"/>
                </a:lnTo>
                <a:lnTo>
                  <a:pt x="227576" y="132475"/>
                </a:lnTo>
                <a:lnTo>
                  <a:pt x="229382" y="139700"/>
                </a:lnTo>
                <a:lnTo>
                  <a:pt x="227576" y="145118"/>
                </a:lnTo>
                <a:lnTo>
                  <a:pt x="213014" y="174920"/>
                </a:lnTo>
                <a:lnTo>
                  <a:pt x="199129" y="204722"/>
                </a:lnTo>
                <a:lnTo>
                  <a:pt x="185921" y="234524"/>
                </a:lnTo>
                <a:lnTo>
                  <a:pt x="173391" y="264326"/>
                </a:lnTo>
                <a:lnTo>
                  <a:pt x="171584" y="269744"/>
                </a:lnTo>
                <a:lnTo>
                  <a:pt x="167972" y="271550"/>
                </a:lnTo>
                <a:close/>
              </a:path>
              <a:path w="3453765" h="3046095">
                <a:moveTo>
                  <a:pt x="283567" y="34942"/>
                </a:moveTo>
                <a:lnTo>
                  <a:pt x="274536" y="34942"/>
                </a:lnTo>
                <a:lnTo>
                  <a:pt x="272730" y="33136"/>
                </a:lnTo>
                <a:lnTo>
                  <a:pt x="267312" y="29523"/>
                </a:lnTo>
                <a:lnTo>
                  <a:pt x="265505" y="24105"/>
                </a:lnTo>
                <a:lnTo>
                  <a:pt x="269118" y="18686"/>
                </a:lnTo>
                <a:lnTo>
                  <a:pt x="280029" y="0"/>
                </a:lnTo>
                <a:lnTo>
                  <a:pt x="306219" y="0"/>
                </a:lnTo>
                <a:lnTo>
                  <a:pt x="305552" y="1104"/>
                </a:lnTo>
                <a:lnTo>
                  <a:pt x="288986" y="29523"/>
                </a:lnTo>
                <a:lnTo>
                  <a:pt x="287179" y="33136"/>
                </a:lnTo>
                <a:lnTo>
                  <a:pt x="283567" y="34942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3"/>
          <p:cNvSpPr txBox="1"/>
          <p:nvPr/>
        </p:nvSpPr>
        <p:spPr>
          <a:xfrm>
            <a:off x="762000" y="3543300"/>
            <a:ext cx="5867400" cy="482824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65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Lucida Sans Unicode"/>
                <a:cs typeface="Lucida Sans Unicode"/>
              </a:rPr>
              <a:t>Chargement de </a:t>
            </a:r>
            <a:r>
              <a:rPr lang="fr-FR" sz="2000" dirty="0" err="1" smtClean="0">
                <a:latin typeface="Lucida Sans Unicode"/>
                <a:cs typeface="Lucida Sans Unicode"/>
              </a:rPr>
              <a:t>dataset</a:t>
            </a:r>
            <a:r>
              <a:rPr lang="fr-FR" sz="2000" dirty="0" smtClean="0">
                <a:latin typeface="Lucida Sans Unicode"/>
                <a:cs typeface="Lucida Sans Unicode"/>
              </a:rPr>
              <a:t> dans </a:t>
            </a:r>
            <a:r>
              <a:rPr lang="fr-FR" sz="2000" dirty="0" err="1" smtClean="0">
                <a:latin typeface="Lucida Sans Unicode"/>
                <a:cs typeface="Lucida Sans Unicode"/>
              </a:rPr>
              <a:t>hadoop</a:t>
            </a:r>
            <a:endParaRPr sz="2000" dirty="0">
              <a:latin typeface="Lucida Sans Unicode"/>
              <a:cs typeface="Lucida Sans Unicode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4996537"/>
            <a:ext cx="10442244" cy="1206842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5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5892" y="4761102"/>
            <a:ext cx="5422265" cy="5526405"/>
            <a:chOff x="12865892" y="4761102"/>
            <a:chExt cx="5422265" cy="5526405"/>
          </a:xfrm>
        </p:grpSpPr>
        <p:sp>
          <p:nvSpPr>
            <p:cNvPr id="3" name="object 3"/>
            <p:cNvSpPr/>
            <p:nvPr/>
          </p:nvSpPr>
          <p:spPr>
            <a:xfrm>
              <a:off x="12865892" y="8481524"/>
              <a:ext cx="5422265" cy="1805939"/>
            </a:xfrm>
            <a:custGeom>
              <a:avLst/>
              <a:gdLst/>
              <a:ahLst/>
              <a:cxnLst/>
              <a:rect l="l" t="t" r="r" b="b"/>
              <a:pathLst>
                <a:path w="5422265" h="1805940">
                  <a:moveTo>
                    <a:pt x="5422106" y="1805475"/>
                  </a:moveTo>
                  <a:lnTo>
                    <a:pt x="115591" y="1805475"/>
                  </a:lnTo>
                  <a:lnTo>
                    <a:pt x="0" y="468933"/>
                  </a:lnTo>
                  <a:lnTo>
                    <a:pt x="5422106" y="0"/>
                  </a:lnTo>
                  <a:lnTo>
                    <a:pt x="5422106" y="1805475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89868" y="8799552"/>
              <a:ext cx="5024755" cy="1487805"/>
            </a:xfrm>
            <a:custGeom>
              <a:avLst/>
              <a:gdLst/>
              <a:ahLst/>
              <a:cxnLst/>
              <a:rect l="l" t="t" r="r" b="b"/>
              <a:pathLst>
                <a:path w="5024755" h="1487804">
                  <a:moveTo>
                    <a:pt x="92025" y="1487447"/>
                  </a:moveTo>
                  <a:lnTo>
                    <a:pt x="0" y="423392"/>
                  </a:lnTo>
                  <a:lnTo>
                    <a:pt x="4895525" y="0"/>
                  </a:lnTo>
                  <a:lnTo>
                    <a:pt x="4909871" y="165885"/>
                  </a:lnTo>
                  <a:lnTo>
                    <a:pt x="4756049" y="165885"/>
                  </a:lnTo>
                  <a:lnTo>
                    <a:pt x="169134" y="562586"/>
                  </a:lnTo>
                  <a:lnTo>
                    <a:pt x="249121" y="1487447"/>
                  </a:lnTo>
                  <a:lnTo>
                    <a:pt x="92025" y="1487447"/>
                  </a:lnTo>
                  <a:close/>
                </a:path>
                <a:path w="5024755" h="1487804">
                  <a:moveTo>
                    <a:pt x="4870345" y="1487447"/>
                  </a:moveTo>
                  <a:lnTo>
                    <a:pt x="4756049" y="165885"/>
                  </a:lnTo>
                  <a:lnTo>
                    <a:pt x="4909871" y="165885"/>
                  </a:lnTo>
                  <a:lnTo>
                    <a:pt x="5024167" y="1487447"/>
                  </a:lnTo>
                  <a:lnTo>
                    <a:pt x="4870345" y="1487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39319" y="4761102"/>
              <a:ext cx="2049145" cy="4480560"/>
            </a:xfrm>
            <a:custGeom>
              <a:avLst/>
              <a:gdLst/>
              <a:ahLst/>
              <a:cxnLst/>
              <a:rect l="l" t="t" r="r" b="b"/>
              <a:pathLst>
                <a:path w="2049144" h="4480559">
                  <a:moveTo>
                    <a:pt x="2048681" y="4335045"/>
                  </a:moveTo>
                  <a:lnTo>
                    <a:pt x="372134" y="4480042"/>
                  </a:lnTo>
                  <a:lnTo>
                    <a:pt x="0" y="177181"/>
                  </a:lnTo>
                  <a:lnTo>
                    <a:pt x="2048681" y="0"/>
                  </a:lnTo>
                  <a:lnTo>
                    <a:pt x="2048681" y="4335045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93147" y="4996537"/>
              <a:ext cx="1795145" cy="3990975"/>
            </a:xfrm>
            <a:custGeom>
              <a:avLst/>
              <a:gdLst/>
              <a:ahLst/>
              <a:cxnLst/>
              <a:rect l="l" t="t" r="r" b="b"/>
              <a:pathLst>
                <a:path w="1795144" h="3990975">
                  <a:moveTo>
                    <a:pt x="0" y="155228"/>
                  </a:moveTo>
                  <a:lnTo>
                    <a:pt x="1794852" y="0"/>
                  </a:lnTo>
                  <a:lnTo>
                    <a:pt x="1794852" y="120515"/>
                  </a:lnTo>
                  <a:lnTo>
                    <a:pt x="132510" y="264283"/>
                  </a:lnTo>
                  <a:lnTo>
                    <a:pt x="453878" y="3980152"/>
                  </a:lnTo>
                  <a:lnTo>
                    <a:pt x="331714" y="3990717"/>
                  </a:lnTo>
                  <a:lnTo>
                    <a:pt x="0" y="155228"/>
                  </a:lnTo>
                  <a:close/>
                </a:path>
                <a:path w="1795144" h="3990975">
                  <a:moveTo>
                    <a:pt x="443312" y="3857985"/>
                  </a:moveTo>
                  <a:lnTo>
                    <a:pt x="1794852" y="3741097"/>
                  </a:lnTo>
                  <a:lnTo>
                    <a:pt x="1794852" y="3857985"/>
                  </a:lnTo>
                  <a:lnTo>
                    <a:pt x="443312" y="3857985"/>
                  </a:lnTo>
                  <a:close/>
                </a:path>
                <a:path w="1795144" h="3990975">
                  <a:moveTo>
                    <a:pt x="453878" y="3980152"/>
                  </a:moveTo>
                  <a:lnTo>
                    <a:pt x="443312" y="3857985"/>
                  </a:lnTo>
                  <a:lnTo>
                    <a:pt x="1794852" y="3857985"/>
                  </a:lnTo>
                  <a:lnTo>
                    <a:pt x="1794852" y="3864177"/>
                  </a:lnTo>
                  <a:lnTo>
                    <a:pt x="453878" y="3980152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63793" y="6525716"/>
              <a:ext cx="2724785" cy="3761740"/>
            </a:xfrm>
            <a:custGeom>
              <a:avLst/>
              <a:gdLst/>
              <a:ahLst/>
              <a:cxnLst/>
              <a:rect l="l" t="t" r="r" b="b"/>
              <a:pathLst>
                <a:path w="2724784" h="3761740">
                  <a:moveTo>
                    <a:pt x="2724206" y="3761283"/>
                  </a:moveTo>
                  <a:lnTo>
                    <a:pt x="304920" y="3761283"/>
                  </a:lnTo>
                  <a:lnTo>
                    <a:pt x="0" y="235604"/>
                  </a:lnTo>
                  <a:lnTo>
                    <a:pt x="2724206" y="0"/>
                  </a:lnTo>
                  <a:lnTo>
                    <a:pt x="2724206" y="3761283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33214" y="6590088"/>
              <a:ext cx="2654935" cy="3696970"/>
            </a:xfrm>
            <a:custGeom>
              <a:avLst/>
              <a:gdLst/>
              <a:ahLst/>
              <a:cxnLst/>
              <a:rect l="l" t="t" r="r" b="b"/>
              <a:pathLst>
                <a:path w="2654934" h="3696970">
                  <a:moveTo>
                    <a:pt x="2654785" y="3696911"/>
                  </a:moveTo>
                  <a:lnTo>
                    <a:pt x="299871" y="3696911"/>
                  </a:lnTo>
                  <a:lnTo>
                    <a:pt x="0" y="229600"/>
                  </a:lnTo>
                  <a:lnTo>
                    <a:pt x="2654785" y="0"/>
                  </a:lnTo>
                  <a:lnTo>
                    <a:pt x="2654785" y="3696911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09947" y="6846822"/>
              <a:ext cx="2378075" cy="3440429"/>
            </a:xfrm>
            <a:custGeom>
              <a:avLst/>
              <a:gdLst/>
              <a:ahLst/>
              <a:cxnLst/>
              <a:rect l="l" t="t" r="r" b="b"/>
              <a:pathLst>
                <a:path w="2378075" h="3440429">
                  <a:moveTo>
                    <a:pt x="279737" y="3440177"/>
                  </a:moveTo>
                  <a:lnTo>
                    <a:pt x="0" y="205667"/>
                  </a:lnTo>
                  <a:lnTo>
                    <a:pt x="2378053" y="0"/>
                  </a:lnTo>
                  <a:lnTo>
                    <a:pt x="2378053" y="131419"/>
                  </a:lnTo>
                  <a:lnTo>
                    <a:pt x="144500" y="324589"/>
                  </a:lnTo>
                  <a:lnTo>
                    <a:pt x="413953" y="3440177"/>
                  </a:lnTo>
                  <a:lnTo>
                    <a:pt x="279737" y="3440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572027"/>
            <a:ext cx="103384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8000" dirty="0" smtClean="0">
                <a:latin typeface="Trebuchet MS"/>
                <a:cs typeface="Trebuchet MS"/>
              </a:rPr>
              <a:t>1- </a:t>
            </a:r>
            <a:r>
              <a:rPr lang="fr-FR" sz="8000" dirty="0" err="1" smtClean="0">
                <a:latin typeface="Trebuchet MS"/>
                <a:cs typeface="Trebuchet MS"/>
              </a:rPr>
              <a:t>Hadoop</a:t>
            </a:r>
            <a:r>
              <a:rPr lang="fr-FR" sz="8000" dirty="0" smtClean="0">
                <a:latin typeface="Trebuchet MS"/>
                <a:cs typeface="Trebuchet MS"/>
              </a:rPr>
              <a:t> 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790001" y="0"/>
            <a:ext cx="3453765" cy="3046095"/>
          </a:xfrm>
          <a:custGeom>
            <a:avLst/>
            <a:gdLst/>
            <a:ahLst/>
            <a:cxnLst/>
            <a:rect l="l" t="t" r="r" b="b"/>
            <a:pathLst>
              <a:path w="3453765" h="3046095">
                <a:moveTo>
                  <a:pt x="2026523" y="3045830"/>
                </a:moveTo>
                <a:lnTo>
                  <a:pt x="2019289" y="3045830"/>
                </a:lnTo>
                <a:lnTo>
                  <a:pt x="1986787" y="3045519"/>
                </a:lnTo>
                <a:lnTo>
                  <a:pt x="1954276" y="3044701"/>
                </a:lnTo>
                <a:lnTo>
                  <a:pt x="1889254" y="3042218"/>
                </a:lnTo>
                <a:lnTo>
                  <a:pt x="1883835" y="3042218"/>
                </a:lnTo>
                <a:lnTo>
                  <a:pt x="1878417" y="3036799"/>
                </a:lnTo>
                <a:lnTo>
                  <a:pt x="1878417" y="3025962"/>
                </a:lnTo>
                <a:lnTo>
                  <a:pt x="1883835" y="3020543"/>
                </a:lnTo>
                <a:lnTo>
                  <a:pt x="1889254" y="3020543"/>
                </a:lnTo>
                <a:lnTo>
                  <a:pt x="1921765" y="3022632"/>
                </a:lnTo>
                <a:lnTo>
                  <a:pt x="1954276" y="3023704"/>
                </a:lnTo>
                <a:lnTo>
                  <a:pt x="1986787" y="3024099"/>
                </a:lnTo>
                <a:lnTo>
                  <a:pt x="2026523" y="3024156"/>
                </a:lnTo>
                <a:lnTo>
                  <a:pt x="2031941" y="3029574"/>
                </a:lnTo>
                <a:lnTo>
                  <a:pt x="2031941" y="3040411"/>
                </a:lnTo>
                <a:lnTo>
                  <a:pt x="2026523" y="3045830"/>
                </a:lnTo>
                <a:close/>
              </a:path>
              <a:path w="3453765" h="3046095">
                <a:moveTo>
                  <a:pt x="2152955" y="3042218"/>
                </a:moveTo>
                <a:lnTo>
                  <a:pt x="2147536" y="3042218"/>
                </a:lnTo>
                <a:lnTo>
                  <a:pt x="2142118" y="3038605"/>
                </a:lnTo>
                <a:lnTo>
                  <a:pt x="2142118" y="3025962"/>
                </a:lnTo>
                <a:lnTo>
                  <a:pt x="2145730" y="3020543"/>
                </a:lnTo>
                <a:lnTo>
                  <a:pt x="2152955" y="3020543"/>
                </a:lnTo>
                <a:lnTo>
                  <a:pt x="2217977" y="3014899"/>
                </a:lnTo>
                <a:lnTo>
                  <a:pt x="2250488" y="3011654"/>
                </a:lnTo>
                <a:lnTo>
                  <a:pt x="2282999" y="3007900"/>
                </a:lnTo>
                <a:lnTo>
                  <a:pt x="2288418" y="3007900"/>
                </a:lnTo>
                <a:lnTo>
                  <a:pt x="2293836" y="3011512"/>
                </a:lnTo>
                <a:lnTo>
                  <a:pt x="2295642" y="3016931"/>
                </a:lnTo>
                <a:lnTo>
                  <a:pt x="2295642" y="3022350"/>
                </a:lnTo>
                <a:lnTo>
                  <a:pt x="2292030" y="3027768"/>
                </a:lnTo>
                <a:lnTo>
                  <a:pt x="2286611" y="3029574"/>
                </a:lnTo>
                <a:lnTo>
                  <a:pt x="2252774" y="3033328"/>
                </a:lnTo>
                <a:lnTo>
                  <a:pt x="2152955" y="3042218"/>
                </a:lnTo>
                <a:close/>
              </a:path>
              <a:path w="3453765" h="3046095">
                <a:moveTo>
                  <a:pt x="1764628" y="3029575"/>
                </a:moveTo>
                <a:lnTo>
                  <a:pt x="1759209" y="3029575"/>
                </a:lnTo>
                <a:lnTo>
                  <a:pt x="1725654" y="3025172"/>
                </a:lnTo>
                <a:lnTo>
                  <a:pt x="1659898" y="3014335"/>
                </a:lnTo>
                <a:lnTo>
                  <a:pt x="1621940" y="3006094"/>
                </a:lnTo>
                <a:lnTo>
                  <a:pt x="1618328" y="3000676"/>
                </a:lnTo>
                <a:lnTo>
                  <a:pt x="1618328" y="2995257"/>
                </a:lnTo>
                <a:lnTo>
                  <a:pt x="1620134" y="2989839"/>
                </a:lnTo>
                <a:lnTo>
                  <a:pt x="1625553" y="2986227"/>
                </a:lnTo>
                <a:lnTo>
                  <a:pt x="1630971" y="2986227"/>
                </a:lnTo>
                <a:lnTo>
                  <a:pt x="1663454" y="2992661"/>
                </a:lnTo>
                <a:lnTo>
                  <a:pt x="1695767" y="2998418"/>
                </a:lnTo>
                <a:lnTo>
                  <a:pt x="1727742" y="3003498"/>
                </a:lnTo>
                <a:lnTo>
                  <a:pt x="1759209" y="3007900"/>
                </a:lnTo>
                <a:lnTo>
                  <a:pt x="1764628" y="3007900"/>
                </a:lnTo>
                <a:lnTo>
                  <a:pt x="1770046" y="3013319"/>
                </a:lnTo>
                <a:lnTo>
                  <a:pt x="1768240" y="3020544"/>
                </a:lnTo>
                <a:lnTo>
                  <a:pt x="1770046" y="3025962"/>
                </a:lnTo>
                <a:lnTo>
                  <a:pt x="1764628" y="3029575"/>
                </a:lnTo>
                <a:close/>
              </a:path>
              <a:path w="3453765" h="3046095">
                <a:moveTo>
                  <a:pt x="2414850" y="3007900"/>
                </a:moveTo>
                <a:lnTo>
                  <a:pt x="2407625" y="3007900"/>
                </a:lnTo>
                <a:lnTo>
                  <a:pt x="2404013" y="3004288"/>
                </a:lnTo>
                <a:lnTo>
                  <a:pt x="2400400" y="2993451"/>
                </a:lnTo>
                <a:lnTo>
                  <a:pt x="2404013" y="2988033"/>
                </a:lnTo>
                <a:lnTo>
                  <a:pt x="2411237" y="2986227"/>
                </a:lnTo>
                <a:lnTo>
                  <a:pt x="2475130" y="2972455"/>
                </a:lnTo>
                <a:lnTo>
                  <a:pt x="2506484" y="2965145"/>
                </a:lnTo>
                <a:lnTo>
                  <a:pt x="2537669" y="2957328"/>
                </a:lnTo>
                <a:lnTo>
                  <a:pt x="2543088" y="2955521"/>
                </a:lnTo>
                <a:lnTo>
                  <a:pt x="2550312" y="2959134"/>
                </a:lnTo>
                <a:lnTo>
                  <a:pt x="2550312" y="2964552"/>
                </a:lnTo>
                <a:lnTo>
                  <a:pt x="2552119" y="2969971"/>
                </a:lnTo>
                <a:lnTo>
                  <a:pt x="2548506" y="2977195"/>
                </a:lnTo>
                <a:lnTo>
                  <a:pt x="2543088" y="2977195"/>
                </a:lnTo>
                <a:lnTo>
                  <a:pt x="2479646" y="2993225"/>
                </a:lnTo>
                <a:lnTo>
                  <a:pt x="2447332" y="3000817"/>
                </a:lnTo>
                <a:lnTo>
                  <a:pt x="2414849" y="3007900"/>
                </a:lnTo>
                <a:close/>
              </a:path>
              <a:path w="3453765" h="3046095">
                <a:moveTo>
                  <a:pt x="1506345" y="2979002"/>
                </a:moveTo>
                <a:lnTo>
                  <a:pt x="1497315" y="2979002"/>
                </a:lnTo>
                <a:lnTo>
                  <a:pt x="1465876" y="2970535"/>
                </a:lnTo>
                <a:lnTo>
                  <a:pt x="1434099" y="2961391"/>
                </a:lnTo>
                <a:lnTo>
                  <a:pt x="1402321" y="2951570"/>
                </a:lnTo>
                <a:lnTo>
                  <a:pt x="1365464" y="2939266"/>
                </a:lnTo>
                <a:lnTo>
                  <a:pt x="1361852" y="2933847"/>
                </a:lnTo>
                <a:lnTo>
                  <a:pt x="1363658" y="2926623"/>
                </a:lnTo>
                <a:lnTo>
                  <a:pt x="1365464" y="2921204"/>
                </a:lnTo>
                <a:lnTo>
                  <a:pt x="1370883" y="2917592"/>
                </a:lnTo>
                <a:lnTo>
                  <a:pt x="1378107" y="2919398"/>
                </a:lnTo>
                <a:lnTo>
                  <a:pt x="1409264" y="2929896"/>
                </a:lnTo>
                <a:lnTo>
                  <a:pt x="1440420" y="2939717"/>
                </a:lnTo>
                <a:lnTo>
                  <a:pt x="1471577" y="2948861"/>
                </a:lnTo>
                <a:lnTo>
                  <a:pt x="1502733" y="2957328"/>
                </a:lnTo>
                <a:lnTo>
                  <a:pt x="1508152" y="2959134"/>
                </a:lnTo>
                <a:lnTo>
                  <a:pt x="1511764" y="2964552"/>
                </a:lnTo>
                <a:lnTo>
                  <a:pt x="1509958" y="2969971"/>
                </a:lnTo>
                <a:lnTo>
                  <a:pt x="1509958" y="2975389"/>
                </a:lnTo>
                <a:lnTo>
                  <a:pt x="1506345" y="2979002"/>
                </a:lnTo>
                <a:close/>
              </a:path>
              <a:path w="3453765" h="3046095">
                <a:moveTo>
                  <a:pt x="2671326" y="2939266"/>
                </a:moveTo>
                <a:lnTo>
                  <a:pt x="2669520" y="2939266"/>
                </a:lnTo>
                <a:lnTo>
                  <a:pt x="2660489" y="2939266"/>
                </a:lnTo>
                <a:lnTo>
                  <a:pt x="2656877" y="2935654"/>
                </a:lnTo>
                <a:lnTo>
                  <a:pt x="2655070" y="2932041"/>
                </a:lnTo>
                <a:lnTo>
                  <a:pt x="2653264" y="2926623"/>
                </a:lnTo>
                <a:lnTo>
                  <a:pt x="2656877" y="2919398"/>
                </a:lnTo>
                <a:lnTo>
                  <a:pt x="2662295" y="2917592"/>
                </a:lnTo>
                <a:lnTo>
                  <a:pt x="2723705" y="2895692"/>
                </a:lnTo>
                <a:lnTo>
                  <a:pt x="2754240" y="2884319"/>
                </a:lnTo>
                <a:lnTo>
                  <a:pt x="2785115" y="2872438"/>
                </a:lnTo>
                <a:lnTo>
                  <a:pt x="2790533" y="2870631"/>
                </a:lnTo>
                <a:lnTo>
                  <a:pt x="2797758" y="2872438"/>
                </a:lnTo>
                <a:lnTo>
                  <a:pt x="2801370" y="2883275"/>
                </a:lnTo>
                <a:lnTo>
                  <a:pt x="2799564" y="2890499"/>
                </a:lnTo>
                <a:lnTo>
                  <a:pt x="2794145" y="2892306"/>
                </a:lnTo>
                <a:lnTo>
                  <a:pt x="2764033" y="2904469"/>
                </a:lnTo>
                <a:lnTo>
                  <a:pt x="2733413" y="2916463"/>
                </a:lnTo>
                <a:lnTo>
                  <a:pt x="2702454" y="2928119"/>
                </a:lnTo>
                <a:lnTo>
                  <a:pt x="2671326" y="2939266"/>
                </a:lnTo>
                <a:close/>
              </a:path>
              <a:path w="3453765" h="3046095">
                <a:moveTo>
                  <a:pt x="1257094" y="2894112"/>
                </a:moveTo>
                <a:lnTo>
                  <a:pt x="1249869" y="2894112"/>
                </a:lnTo>
                <a:lnTo>
                  <a:pt x="1219785" y="2881581"/>
                </a:lnTo>
                <a:lnTo>
                  <a:pt x="1189362" y="2868374"/>
                </a:lnTo>
                <a:lnTo>
                  <a:pt x="1158939" y="2854489"/>
                </a:lnTo>
                <a:lnTo>
                  <a:pt x="1128855" y="2839926"/>
                </a:lnTo>
                <a:lnTo>
                  <a:pt x="1123437" y="2838120"/>
                </a:lnTo>
                <a:lnTo>
                  <a:pt x="1121631" y="2830896"/>
                </a:lnTo>
                <a:lnTo>
                  <a:pt x="1125243" y="2820058"/>
                </a:lnTo>
                <a:lnTo>
                  <a:pt x="1132468" y="2818252"/>
                </a:lnTo>
                <a:lnTo>
                  <a:pt x="1137886" y="2820058"/>
                </a:lnTo>
                <a:lnTo>
                  <a:pt x="1167688" y="2834621"/>
                </a:lnTo>
                <a:lnTo>
                  <a:pt x="1197490" y="2848506"/>
                </a:lnTo>
                <a:lnTo>
                  <a:pt x="1227292" y="2861713"/>
                </a:lnTo>
                <a:lnTo>
                  <a:pt x="1257094" y="2874244"/>
                </a:lnTo>
                <a:lnTo>
                  <a:pt x="1262512" y="2876050"/>
                </a:lnTo>
                <a:lnTo>
                  <a:pt x="1266125" y="2883274"/>
                </a:lnTo>
                <a:lnTo>
                  <a:pt x="1262512" y="2888693"/>
                </a:lnTo>
                <a:lnTo>
                  <a:pt x="1260706" y="2892305"/>
                </a:lnTo>
                <a:lnTo>
                  <a:pt x="1257094" y="2894112"/>
                </a:lnTo>
                <a:close/>
              </a:path>
              <a:path w="3453765" h="3046095">
                <a:moveTo>
                  <a:pt x="2916965" y="2838120"/>
                </a:moveTo>
                <a:lnTo>
                  <a:pt x="2906128" y="2838120"/>
                </a:lnTo>
                <a:lnTo>
                  <a:pt x="2902516" y="2836314"/>
                </a:lnTo>
                <a:lnTo>
                  <a:pt x="2900710" y="2832702"/>
                </a:lnTo>
                <a:lnTo>
                  <a:pt x="2898903" y="2827283"/>
                </a:lnTo>
                <a:lnTo>
                  <a:pt x="2900710" y="2820058"/>
                </a:lnTo>
                <a:lnTo>
                  <a:pt x="2906128" y="2818252"/>
                </a:lnTo>
                <a:lnTo>
                  <a:pt x="2963926" y="2788225"/>
                </a:lnTo>
                <a:lnTo>
                  <a:pt x="2992994" y="2772787"/>
                </a:lnTo>
                <a:lnTo>
                  <a:pt x="3021723" y="2756842"/>
                </a:lnTo>
                <a:lnTo>
                  <a:pt x="3027142" y="2753230"/>
                </a:lnTo>
                <a:lnTo>
                  <a:pt x="3034366" y="2755036"/>
                </a:lnTo>
                <a:lnTo>
                  <a:pt x="3036173" y="2760455"/>
                </a:lnTo>
                <a:lnTo>
                  <a:pt x="3039785" y="2765873"/>
                </a:lnTo>
                <a:lnTo>
                  <a:pt x="3037979" y="2773098"/>
                </a:lnTo>
                <a:lnTo>
                  <a:pt x="3032560" y="2774904"/>
                </a:lnTo>
                <a:lnTo>
                  <a:pt x="3003831" y="2791131"/>
                </a:lnTo>
                <a:lnTo>
                  <a:pt x="2974763" y="2807189"/>
                </a:lnTo>
                <a:lnTo>
                  <a:pt x="2945695" y="2822909"/>
                </a:lnTo>
                <a:lnTo>
                  <a:pt x="2916965" y="2838120"/>
                </a:lnTo>
                <a:close/>
              </a:path>
              <a:path w="3453765" h="3046095">
                <a:moveTo>
                  <a:pt x="1020485" y="2778517"/>
                </a:moveTo>
                <a:lnTo>
                  <a:pt x="1013260" y="2778517"/>
                </a:lnTo>
                <a:lnTo>
                  <a:pt x="1011454" y="2776710"/>
                </a:lnTo>
                <a:lnTo>
                  <a:pt x="983035" y="2760116"/>
                </a:lnTo>
                <a:lnTo>
                  <a:pt x="954786" y="2742845"/>
                </a:lnTo>
                <a:lnTo>
                  <a:pt x="926875" y="2724896"/>
                </a:lnTo>
                <a:lnTo>
                  <a:pt x="899472" y="2706270"/>
                </a:lnTo>
                <a:lnTo>
                  <a:pt x="894053" y="2702658"/>
                </a:lnTo>
                <a:lnTo>
                  <a:pt x="892247" y="2695433"/>
                </a:lnTo>
                <a:lnTo>
                  <a:pt x="895859" y="2691820"/>
                </a:lnTo>
                <a:lnTo>
                  <a:pt x="899472" y="2686402"/>
                </a:lnTo>
                <a:lnTo>
                  <a:pt x="906696" y="2684596"/>
                </a:lnTo>
                <a:lnTo>
                  <a:pt x="910309" y="2688208"/>
                </a:lnTo>
                <a:lnTo>
                  <a:pt x="937683" y="2705790"/>
                </a:lnTo>
                <a:lnTo>
                  <a:pt x="965397" y="2723203"/>
                </a:lnTo>
                <a:lnTo>
                  <a:pt x="993110" y="2740277"/>
                </a:lnTo>
                <a:lnTo>
                  <a:pt x="1020485" y="2756843"/>
                </a:lnTo>
                <a:lnTo>
                  <a:pt x="1025904" y="2760455"/>
                </a:lnTo>
                <a:lnTo>
                  <a:pt x="1027710" y="2765874"/>
                </a:lnTo>
                <a:lnTo>
                  <a:pt x="1024097" y="2771292"/>
                </a:lnTo>
                <a:lnTo>
                  <a:pt x="1024097" y="2776710"/>
                </a:lnTo>
                <a:lnTo>
                  <a:pt x="1020485" y="2778517"/>
                </a:lnTo>
                <a:close/>
              </a:path>
              <a:path w="3453765" h="3046095">
                <a:moveTo>
                  <a:pt x="3137318" y="2708076"/>
                </a:moveTo>
                <a:lnTo>
                  <a:pt x="3131900" y="2708076"/>
                </a:lnTo>
                <a:lnTo>
                  <a:pt x="3128288" y="2706270"/>
                </a:lnTo>
                <a:lnTo>
                  <a:pt x="3126481" y="2702657"/>
                </a:lnTo>
                <a:lnTo>
                  <a:pt x="3122869" y="2697239"/>
                </a:lnTo>
                <a:lnTo>
                  <a:pt x="3124675" y="2690014"/>
                </a:lnTo>
                <a:lnTo>
                  <a:pt x="3130094" y="2688208"/>
                </a:lnTo>
                <a:lnTo>
                  <a:pt x="3157158" y="2670005"/>
                </a:lnTo>
                <a:lnTo>
                  <a:pt x="3184053" y="2650956"/>
                </a:lnTo>
                <a:lnTo>
                  <a:pt x="3236657" y="2612349"/>
                </a:lnTo>
                <a:lnTo>
                  <a:pt x="3242076" y="2608737"/>
                </a:lnTo>
                <a:lnTo>
                  <a:pt x="3247495" y="2608737"/>
                </a:lnTo>
                <a:lnTo>
                  <a:pt x="3254719" y="2619574"/>
                </a:lnTo>
                <a:lnTo>
                  <a:pt x="3254719" y="2624992"/>
                </a:lnTo>
                <a:lnTo>
                  <a:pt x="3249301" y="2628604"/>
                </a:lnTo>
                <a:lnTo>
                  <a:pt x="3223252" y="2648613"/>
                </a:lnTo>
                <a:lnTo>
                  <a:pt x="3196696" y="2668114"/>
                </a:lnTo>
                <a:lnTo>
                  <a:pt x="3169801" y="2687277"/>
                </a:lnTo>
                <a:lnTo>
                  <a:pt x="3142737" y="2706270"/>
                </a:lnTo>
                <a:lnTo>
                  <a:pt x="3140931" y="2706270"/>
                </a:lnTo>
                <a:lnTo>
                  <a:pt x="3137318" y="2708076"/>
                </a:lnTo>
                <a:close/>
              </a:path>
              <a:path w="3453765" h="3046095">
                <a:moveTo>
                  <a:pt x="801938" y="2632217"/>
                </a:moveTo>
                <a:lnTo>
                  <a:pt x="792908" y="2632217"/>
                </a:lnTo>
                <a:lnTo>
                  <a:pt x="791101" y="2630410"/>
                </a:lnTo>
                <a:lnTo>
                  <a:pt x="739625" y="2589546"/>
                </a:lnTo>
                <a:lnTo>
                  <a:pt x="713887" y="2568690"/>
                </a:lnTo>
                <a:lnTo>
                  <a:pt x="688150" y="2547326"/>
                </a:lnTo>
                <a:lnTo>
                  <a:pt x="682731" y="2543714"/>
                </a:lnTo>
                <a:lnTo>
                  <a:pt x="682731" y="2536489"/>
                </a:lnTo>
                <a:lnTo>
                  <a:pt x="689956" y="2525652"/>
                </a:lnTo>
                <a:lnTo>
                  <a:pt x="697180" y="2525652"/>
                </a:lnTo>
                <a:lnTo>
                  <a:pt x="702599" y="2529265"/>
                </a:lnTo>
                <a:lnTo>
                  <a:pt x="727293" y="2550628"/>
                </a:lnTo>
                <a:lnTo>
                  <a:pt x="752494" y="2571484"/>
                </a:lnTo>
                <a:lnTo>
                  <a:pt x="778035" y="2592001"/>
                </a:lnTo>
                <a:lnTo>
                  <a:pt x="803745" y="2612349"/>
                </a:lnTo>
                <a:lnTo>
                  <a:pt x="809163" y="2615961"/>
                </a:lnTo>
                <a:lnTo>
                  <a:pt x="809163" y="2623186"/>
                </a:lnTo>
                <a:lnTo>
                  <a:pt x="805551" y="2626798"/>
                </a:lnTo>
                <a:lnTo>
                  <a:pt x="805551" y="2630410"/>
                </a:lnTo>
                <a:lnTo>
                  <a:pt x="801938" y="2632217"/>
                </a:lnTo>
                <a:close/>
              </a:path>
              <a:path w="3453765" h="3046095">
                <a:moveTo>
                  <a:pt x="3348640" y="2547327"/>
                </a:moveTo>
                <a:lnTo>
                  <a:pt x="3341416" y="2547327"/>
                </a:lnTo>
                <a:lnTo>
                  <a:pt x="3339610" y="2545521"/>
                </a:lnTo>
                <a:lnTo>
                  <a:pt x="3335997" y="2543715"/>
                </a:lnTo>
                <a:lnTo>
                  <a:pt x="3332385" y="2538296"/>
                </a:lnTo>
                <a:lnTo>
                  <a:pt x="3332385" y="2532877"/>
                </a:lnTo>
                <a:lnTo>
                  <a:pt x="3337804" y="2527459"/>
                </a:lnTo>
                <a:lnTo>
                  <a:pt x="3362159" y="2505757"/>
                </a:lnTo>
                <a:lnTo>
                  <a:pt x="3386344" y="2483885"/>
                </a:lnTo>
                <a:lnTo>
                  <a:pt x="3410192" y="2461675"/>
                </a:lnTo>
                <a:lnTo>
                  <a:pt x="3433531" y="2438957"/>
                </a:lnTo>
                <a:lnTo>
                  <a:pt x="3437143" y="2435344"/>
                </a:lnTo>
                <a:lnTo>
                  <a:pt x="3444368" y="2435344"/>
                </a:lnTo>
                <a:lnTo>
                  <a:pt x="3449786" y="2438957"/>
                </a:lnTo>
                <a:lnTo>
                  <a:pt x="3453398" y="2442569"/>
                </a:lnTo>
                <a:lnTo>
                  <a:pt x="3453398" y="2449794"/>
                </a:lnTo>
                <a:lnTo>
                  <a:pt x="3426447" y="2478213"/>
                </a:lnTo>
                <a:lnTo>
                  <a:pt x="3378414" y="2523536"/>
                </a:lnTo>
                <a:lnTo>
                  <a:pt x="3354059" y="2545521"/>
                </a:lnTo>
                <a:lnTo>
                  <a:pt x="3348640" y="2547327"/>
                </a:lnTo>
                <a:close/>
              </a:path>
              <a:path w="3453765" h="3046095">
                <a:moveTo>
                  <a:pt x="603259" y="2458824"/>
                </a:moveTo>
                <a:lnTo>
                  <a:pt x="597841" y="2458824"/>
                </a:lnTo>
                <a:lnTo>
                  <a:pt x="594229" y="2455212"/>
                </a:lnTo>
                <a:lnTo>
                  <a:pt x="548397" y="2408026"/>
                </a:lnTo>
                <a:lnTo>
                  <a:pt x="503920" y="2359485"/>
                </a:lnTo>
                <a:lnTo>
                  <a:pt x="500308" y="2354066"/>
                </a:lnTo>
                <a:lnTo>
                  <a:pt x="500308" y="2348648"/>
                </a:lnTo>
                <a:lnTo>
                  <a:pt x="505726" y="2343229"/>
                </a:lnTo>
                <a:lnTo>
                  <a:pt x="511145" y="2339617"/>
                </a:lnTo>
                <a:lnTo>
                  <a:pt x="516563" y="2339617"/>
                </a:lnTo>
                <a:lnTo>
                  <a:pt x="521982" y="2345036"/>
                </a:lnTo>
                <a:lnTo>
                  <a:pt x="543966" y="2369391"/>
                </a:lnTo>
                <a:lnTo>
                  <a:pt x="566459" y="2393576"/>
                </a:lnTo>
                <a:lnTo>
                  <a:pt x="589290" y="2417424"/>
                </a:lnTo>
                <a:lnTo>
                  <a:pt x="612290" y="2440763"/>
                </a:lnTo>
                <a:lnTo>
                  <a:pt x="615903" y="2444375"/>
                </a:lnTo>
                <a:lnTo>
                  <a:pt x="615903" y="2451600"/>
                </a:lnTo>
                <a:lnTo>
                  <a:pt x="612290" y="2457018"/>
                </a:lnTo>
                <a:lnTo>
                  <a:pt x="606872" y="2457018"/>
                </a:lnTo>
                <a:lnTo>
                  <a:pt x="603259" y="2458824"/>
                </a:lnTo>
                <a:close/>
              </a:path>
              <a:path w="3453765" h="3046095">
                <a:moveTo>
                  <a:pt x="429867" y="2261952"/>
                </a:moveTo>
                <a:lnTo>
                  <a:pt x="424448" y="2261952"/>
                </a:lnTo>
                <a:lnTo>
                  <a:pt x="420836" y="2260145"/>
                </a:lnTo>
                <a:lnTo>
                  <a:pt x="379520" y="2205735"/>
                </a:lnTo>
                <a:lnTo>
                  <a:pt x="341365" y="2151775"/>
                </a:lnTo>
                <a:lnTo>
                  <a:pt x="337752" y="2146357"/>
                </a:lnTo>
                <a:lnTo>
                  <a:pt x="339558" y="2139132"/>
                </a:lnTo>
                <a:lnTo>
                  <a:pt x="344977" y="2137326"/>
                </a:lnTo>
                <a:lnTo>
                  <a:pt x="350395" y="2133714"/>
                </a:lnTo>
                <a:lnTo>
                  <a:pt x="357620" y="2135520"/>
                </a:lnTo>
                <a:lnTo>
                  <a:pt x="359426" y="2140938"/>
                </a:lnTo>
                <a:lnTo>
                  <a:pt x="377629" y="2168002"/>
                </a:lnTo>
                <a:lnTo>
                  <a:pt x="396679" y="2194897"/>
                </a:lnTo>
                <a:lnTo>
                  <a:pt x="416067" y="2221454"/>
                </a:lnTo>
                <a:lnTo>
                  <a:pt x="435286" y="2247502"/>
                </a:lnTo>
                <a:lnTo>
                  <a:pt x="438898" y="2252921"/>
                </a:lnTo>
                <a:lnTo>
                  <a:pt x="438898" y="2258339"/>
                </a:lnTo>
                <a:lnTo>
                  <a:pt x="436189" y="2260145"/>
                </a:lnTo>
                <a:lnTo>
                  <a:pt x="431673" y="2260145"/>
                </a:lnTo>
                <a:lnTo>
                  <a:pt x="429867" y="2261952"/>
                </a:lnTo>
                <a:close/>
              </a:path>
              <a:path w="3453765" h="3046095">
                <a:moveTo>
                  <a:pt x="433479" y="2261952"/>
                </a:moveTo>
                <a:lnTo>
                  <a:pt x="431673" y="2260145"/>
                </a:lnTo>
                <a:lnTo>
                  <a:pt x="436189" y="2260145"/>
                </a:lnTo>
                <a:lnTo>
                  <a:pt x="433479" y="2261952"/>
                </a:lnTo>
                <a:close/>
              </a:path>
              <a:path w="3453765" h="3046095">
                <a:moveTo>
                  <a:pt x="287179" y="2043405"/>
                </a:moveTo>
                <a:lnTo>
                  <a:pt x="278149" y="2043405"/>
                </a:lnTo>
                <a:lnTo>
                  <a:pt x="274536" y="2041598"/>
                </a:lnTo>
                <a:lnTo>
                  <a:pt x="272730" y="2037986"/>
                </a:lnTo>
                <a:lnTo>
                  <a:pt x="256503" y="2009257"/>
                </a:lnTo>
                <a:lnTo>
                  <a:pt x="240445" y="1980189"/>
                </a:lnTo>
                <a:lnTo>
                  <a:pt x="224725" y="1951121"/>
                </a:lnTo>
                <a:lnTo>
                  <a:pt x="209514" y="1922391"/>
                </a:lnTo>
                <a:lnTo>
                  <a:pt x="207708" y="1916973"/>
                </a:lnTo>
                <a:lnTo>
                  <a:pt x="209514" y="1909748"/>
                </a:lnTo>
                <a:lnTo>
                  <a:pt x="220351" y="1906136"/>
                </a:lnTo>
                <a:lnTo>
                  <a:pt x="227576" y="1907942"/>
                </a:lnTo>
                <a:lnTo>
                  <a:pt x="229382" y="1913360"/>
                </a:lnTo>
                <a:lnTo>
                  <a:pt x="259410" y="1971158"/>
                </a:lnTo>
                <a:lnTo>
                  <a:pt x="274847" y="2000226"/>
                </a:lnTo>
                <a:lnTo>
                  <a:pt x="290792" y="2028955"/>
                </a:lnTo>
                <a:lnTo>
                  <a:pt x="294404" y="2034374"/>
                </a:lnTo>
                <a:lnTo>
                  <a:pt x="292598" y="2041598"/>
                </a:lnTo>
                <a:lnTo>
                  <a:pt x="287179" y="2043405"/>
                </a:lnTo>
                <a:close/>
              </a:path>
              <a:path w="3453765" h="3046095">
                <a:moveTo>
                  <a:pt x="169778" y="1808602"/>
                </a:moveTo>
                <a:lnTo>
                  <a:pt x="160747" y="1808602"/>
                </a:lnTo>
                <a:lnTo>
                  <a:pt x="155329" y="1806796"/>
                </a:lnTo>
                <a:lnTo>
                  <a:pt x="153523" y="1801378"/>
                </a:lnTo>
                <a:lnTo>
                  <a:pt x="141359" y="1771266"/>
                </a:lnTo>
                <a:lnTo>
                  <a:pt x="129365" y="1740645"/>
                </a:lnTo>
                <a:lnTo>
                  <a:pt x="117710" y="1709686"/>
                </a:lnTo>
                <a:lnTo>
                  <a:pt x="106562" y="1678558"/>
                </a:lnTo>
                <a:lnTo>
                  <a:pt x="104756" y="1673139"/>
                </a:lnTo>
                <a:lnTo>
                  <a:pt x="108368" y="1665915"/>
                </a:lnTo>
                <a:lnTo>
                  <a:pt x="119205" y="1662302"/>
                </a:lnTo>
                <a:lnTo>
                  <a:pt x="126430" y="1665915"/>
                </a:lnTo>
                <a:lnTo>
                  <a:pt x="128236" y="1671333"/>
                </a:lnTo>
                <a:lnTo>
                  <a:pt x="139130" y="1702207"/>
                </a:lnTo>
                <a:lnTo>
                  <a:pt x="150362" y="1732743"/>
                </a:lnTo>
                <a:lnTo>
                  <a:pt x="162271" y="1763279"/>
                </a:lnTo>
                <a:lnTo>
                  <a:pt x="175197" y="1794153"/>
                </a:lnTo>
                <a:lnTo>
                  <a:pt x="177003" y="1799571"/>
                </a:lnTo>
                <a:lnTo>
                  <a:pt x="175197" y="1806796"/>
                </a:lnTo>
                <a:lnTo>
                  <a:pt x="169778" y="1808602"/>
                </a:lnTo>
                <a:close/>
              </a:path>
              <a:path w="3453765" h="3046095">
                <a:moveTo>
                  <a:pt x="86694" y="1559351"/>
                </a:moveTo>
                <a:lnTo>
                  <a:pt x="74051" y="1559351"/>
                </a:lnTo>
                <a:lnTo>
                  <a:pt x="70439" y="1555739"/>
                </a:lnTo>
                <a:lnTo>
                  <a:pt x="52603" y="1488684"/>
                </a:lnTo>
                <a:lnTo>
                  <a:pt x="37928" y="1423888"/>
                </a:lnTo>
                <a:lnTo>
                  <a:pt x="36122" y="1418469"/>
                </a:lnTo>
                <a:lnTo>
                  <a:pt x="39734" y="1413051"/>
                </a:lnTo>
                <a:lnTo>
                  <a:pt x="46959" y="1411245"/>
                </a:lnTo>
                <a:lnTo>
                  <a:pt x="52377" y="1409439"/>
                </a:lnTo>
                <a:lnTo>
                  <a:pt x="57796" y="1413051"/>
                </a:lnTo>
                <a:lnTo>
                  <a:pt x="59602" y="1420276"/>
                </a:lnTo>
                <a:lnTo>
                  <a:pt x="66403" y="1452476"/>
                </a:lnTo>
                <a:lnTo>
                  <a:pt x="73374" y="1484169"/>
                </a:lnTo>
                <a:lnTo>
                  <a:pt x="80683" y="1515523"/>
                </a:lnTo>
                <a:lnTo>
                  <a:pt x="88501" y="1546708"/>
                </a:lnTo>
                <a:lnTo>
                  <a:pt x="90307" y="1552126"/>
                </a:lnTo>
                <a:lnTo>
                  <a:pt x="86694" y="1559351"/>
                </a:lnTo>
                <a:close/>
              </a:path>
              <a:path w="3453765" h="3046095">
                <a:moveTo>
                  <a:pt x="28897" y="1302874"/>
                </a:moveTo>
                <a:lnTo>
                  <a:pt x="23478" y="1302874"/>
                </a:lnTo>
                <a:lnTo>
                  <a:pt x="18060" y="1299262"/>
                </a:lnTo>
                <a:lnTo>
                  <a:pt x="18060" y="1293843"/>
                </a:lnTo>
                <a:lnTo>
                  <a:pt x="14052" y="1261050"/>
                </a:lnTo>
                <a:lnTo>
                  <a:pt x="10384" y="1227918"/>
                </a:lnTo>
                <a:lnTo>
                  <a:pt x="7375" y="1194504"/>
                </a:lnTo>
                <a:lnTo>
                  <a:pt x="5417" y="1161993"/>
                </a:lnTo>
                <a:lnTo>
                  <a:pt x="5417" y="1156574"/>
                </a:lnTo>
                <a:lnTo>
                  <a:pt x="9029" y="1151156"/>
                </a:lnTo>
                <a:lnTo>
                  <a:pt x="21672" y="1151156"/>
                </a:lnTo>
                <a:lnTo>
                  <a:pt x="27091" y="1154768"/>
                </a:lnTo>
                <a:lnTo>
                  <a:pt x="27091" y="1161993"/>
                </a:lnTo>
                <a:lnTo>
                  <a:pt x="29853" y="1194786"/>
                </a:lnTo>
                <a:lnTo>
                  <a:pt x="32825" y="1227918"/>
                </a:lnTo>
                <a:lnTo>
                  <a:pt x="35980" y="1259526"/>
                </a:lnTo>
                <a:lnTo>
                  <a:pt x="39734" y="1292037"/>
                </a:lnTo>
                <a:lnTo>
                  <a:pt x="39734" y="1295650"/>
                </a:lnTo>
                <a:lnTo>
                  <a:pt x="36122" y="1301068"/>
                </a:lnTo>
                <a:lnTo>
                  <a:pt x="28897" y="1302874"/>
                </a:lnTo>
                <a:close/>
              </a:path>
              <a:path w="3453765" h="3046095">
                <a:moveTo>
                  <a:pt x="18060" y="1040980"/>
                </a:moveTo>
                <a:lnTo>
                  <a:pt x="5417" y="1040980"/>
                </a:lnTo>
                <a:lnTo>
                  <a:pt x="0" y="1035562"/>
                </a:lnTo>
                <a:lnTo>
                  <a:pt x="309" y="995825"/>
                </a:lnTo>
                <a:lnTo>
                  <a:pt x="2327" y="929759"/>
                </a:lnTo>
                <a:lnTo>
                  <a:pt x="3610" y="898292"/>
                </a:lnTo>
                <a:lnTo>
                  <a:pt x="3610" y="892873"/>
                </a:lnTo>
                <a:lnTo>
                  <a:pt x="9029" y="887455"/>
                </a:lnTo>
                <a:lnTo>
                  <a:pt x="19866" y="887455"/>
                </a:lnTo>
                <a:lnTo>
                  <a:pt x="25284" y="892873"/>
                </a:lnTo>
                <a:lnTo>
                  <a:pt x="25285" y="898292"/>
                </a:lnTo>
                <a:lnTo>
                  <a:pt x="23920" y="930803"/>
                </a:lnTo>
                <a:lnTo>
                  <a:pt x="22801" y="961734"/>
                </a:lnTo>
                <a:lnTo>
                  <a:pt x="21983" y="994047"/>
                </a:lnTo>
                <a:lnTo>
                  <a:pt x="21672" y="1026530"/>
                </a:lnTo>
                <a:lnTo>
                  <a:pt x="21671" y="1035562"/>
                </a:lnTo>
                <a:lnTo>
                  <a:pt x="18060" y="1040980"/>
                </a:lnTo>
                <a:close/>
              </a:path>
              <a:path w="3453765" h="3046095">
                <a:moveTo>
                  <a:pt x="34315" y="779085"/>
                </a:moveTo>
                <a:lnTo>
                  <a:pt x="21672" y="779085"/>
                </a:lnTo>
                <a:lnTo>
                  <a:pt x="18060" y="773666"/>
                </a:lnTo>
                <a:lnTo>
                  <a:pt x="18060" y="766441"/>
                </a:lnTo>
                <a:lnTo>
                  <a:pt x="22462" y="733930"/>
                </a:lnTo>
                <a:lnTo>
                  <a:pt x="33299" y="668908"/>
                </a:lnTo>
                <a:lnTo>
                  <a:pt x="41540" y="630979"/>
                </a:lnTo>
                <a:lnTo>
                  <a:pt x="46959" y="627366"/>
                </a:lnTo>
                <a:lnTo>
                  <a:pt x="52377" y="627366"/>
                </a:lnTo>
                <a:lnTo>
                  <a:pt x="57796" y="629172"/>
                </a:lnTo>
                <a:lnTo>
                  <a:pt x="61408" y="634591"/>
                </a:lnTo>
                <a:lnTo>
                  <a:pt x="61408" y="640009"/>
                </a:lnTo>
                <a:lnTo>
                  <a:pt x="54973" y="672492"/>
                </a:lnTo>
                <a:lnTo>
                  <a:pt x="49216" y="704806"/>
                </a:lnTo>
                <a:lnTo>
                  <a:pt x="44136" y="736781"/>
                </a:lnTo>
                <a:lnTo>
                  <a:pt x="39734" y="768248"/>
                </a:lnTo>
                <a:lnTo>
                  <a:pt x="37928" y="773666"/>
                </a:lnTo>
                <a:lnTo>
                  <a:pt x="34315" y="779085"/>
                </a:lnTo>
                <a:close/>
              </a:path>
              <a:path w="3453765" h="3046095">
                <a:moveTo>
                  <a:pt x="83082" y="520802"/>
                </a:moveTo>
                <a:lnTo>
                  <a:pt x="75857" y="520802"/>
                </a:lnTo>
                <a:lnTo>
                  <a:pt x="70439" y="518996"/>
                </a:lnTo>
                <a:lnTo>
                  <a:pt x="66826" y="513577"/>
                </a:lnTo>
                <a:lnTo>
                  <a:pt x="68633" y="506353"/>
                </a:lnTo>
                <a:lnTo>
                  <a:pt x="86243" y="443137"/>
                </a:lnTo>
                <a:lnTo>
                  <a:pt x="108368" y="374502"/>
                </a:lnTo>
                <a:lnTo>
                  <a:pt x="113787" y="370890"/>
                </a:lnTo>
                <a:lnTo>
                  <a:pt x="121012" y="374502"/>
                </a:lnTo>
                <a:lnTo>
                  <a:pt x="126430" y="376308"/>
                </a:lnTo>
                <a:lnTo>
                  <a:pt x="130042" y="381727"/>
                </a:lnTo>
                <a:lnTo>
                  <a:pt x="128236" y="388952"/>
                </a:lnTo>
                <a:lnTo>
                  <a:pt x="117738" y="420108"/>
                </a:lnTo>
                <a:lnTo>
                  <a:pt x="107917" y="451264"/>
                </a:lnTo>
                <a:lnTo>
                  <a:pt x="98773" y="482421"/>
                </a:lnTo>
                <a:lnTo>
                  <a:pt x="90307" y="513577"/>
                </a:lnTo>
                <a:lnTo>
                  <a:pt x="88501" y="517190"/>
                </a:lnTo>
                <a:lnTo>
                  <a:pt x="83082" y="520802"/>
                </a:lnTo>
                <a:close/>
              </a:path>
              <a:path w="3453765" h="3046095">
                <a:moveTo>
                  <a:pt x="167972" y="271550"/>
                </a:moveTo>
                <a:lnTo>
                  <a:pt x="158941" y="271550"/>
                </a:lnTo>
                <a:lnTo>
                  <a:pt x="153523" y="269744"/>
                </a:lnTo>
                <a:lnTo>
                  <a:pt x="149910" y="262520"/>
                </a:lnTo>
                <a:lnTo>
                  <a:pt x="153523" y="257101"/>
                </a:lnTo>
                <a:lnTo>
                  <a:pt x="166053" y="227017"/>
                </a:lnTo>
                <a:lnTo>
                  <a:pt x="179261" y="196594"/>
                </a:lnTo>
                <a:lnTo>
                  <a:pt x="193146" y="166172"/>
                </a:lnTo>
                <a:lnTo>
                  <a:pt x="207708" y="136088"/>
                </a:lnTo>
                <a:lnTo>
                  <a:pt x="209514" y="130669"/>
                </a:lnTo>
                <a:lnTo>
                  <a:pt x="216739" y="128863"/>
                </a:lnTo>
                <a:lnTo>
                  <a:pt x="227576" y="132475"/>
                </a:lnTo>
                <a:lnTo>
                  <a:pt x="229382" y="139700"/>
                </a:lnTo>
                <a:lnTo>
                  <a:pt x="227576" y="145118"/>
                </a:lnTo>
                <a:lnTo>
                  <a:pt x="213014" y="174920"/>
                </a:lnTo>
                <a:lnTo>
                  <a:pt x="199129" y="204722"/>
                </a:lnTo>
                <a:lnTo>
                  <a:pt x="185921" y="234524"/>
                </a:lnTo>
                <a:lnTo>
                  <a:pt x="173391" y="264326"/>
                </a:lnTo>
                <a:lnTo>
                  <a:pt x="171584" y="269744"/>
                </a:lnTo>
                <a:lnTo>
                  <a:pt x="167972" y="271550"/>
                </a:lnTo>
                <a:close/>
              </a:path>
              <a:path w="3453765" h="3046095">
                <a:moveTo>
                  <a:pt x="283567" y="34942"/>
                </a:moveTo>
                <a:lnTo>
                  <a:pt x="274536" y="34942"/>
                </a:lnTo>
                <a:lnTo>
                  <a:pt x="272730" y="33136"/>
                </a:lnTo>
                <a:lnTo>
                  <a:pt x="267312" y="29523"/>
                </a:lnTo>
                <a:lnTo>
                  <a:pt x="265505" y="24105"/>
                </a:lnTo>
                <a:lnTo>
                  <a:pt x="269118" y="18686"/>
                </a:lnTo>
                <a:lnTo>
                  <a:pt x="280029" y="0"/>
                </a:lnTo>
                <a:lnTo>
                  <a:pt x="306219" y="0"/>
                </a:lnTo>
                <a:lnTo>
                  <a:pt x="305552" y="1104"/>
                </a:lnTo>
                <a:lnTo>
                  <a:pt x="288986" y="29523"/>
                </a:lnTo>
                <a:lnTo>
                  <a:pt x="287179" y="33136"/>
                </a:lnTo>
                <a:lnTo>
                  <a:pt x="283567" y="34942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999" y="2231360"/>
            <a:ext cx="5210175" cy="5530353"/>
          </a:xfrm>
          <a:prstGeom prst="rect">
            <a:avLst/>
          </a:prstGeom>
        </p:spPr>
      </p:pic>
      <p:sp>
        <p:nvSpPr>
          <p:cNvPr id="15" name="object 13"/>
          <p:cNvSpPr txBox="1"/>
          <p:nvPr/>
        </p:nvSpPr>
        <p:spPr>
          <a:xfrm>
            <a:off x="381000" y="3543300"/>
            <a:ext cx="8787827" cy="2432076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fr-FR" sz="2000" b="1" dirty="0" smtClean="0">
                <a:latin typeface="Lucida Sans Unicode"/>
                <a:cs typeface="Lucida Sans Unicode"/>
              </a:rPr>
              <a:t>Target: </a:t>
            </a:r>
            <a:r>
              <a:rPr lang="fr-FR" sz="2000" dirty="0" smtClean="0">
                <a:latin typeface="Lucida Sans Unicode"/>
                <a:cs typeface="Lucida Sans Unicode"/>
              </a:rPr>
              <a:t>Drug</a:t>
            </a: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fr-FR" sz="2000" b="1" dirty="0" smtClean="0">
                <a:latin typeface="Lucida Sans Unicode"/>
                <a:cs typeface="Lucida Sans Unicode"/>
              </a:rPr>
              <a:t>Les attributs: </a:t>
            </a:r>
            <a:r>
              <a:rPr lang="fr-FR" sz="2000" dirty="0" smtClean="0">
                <a:latin typeface="Lucida Sans Unicode"/>
                <a:cs typeface="Lucida Sans Unicode"/>
              </a:rPr>
              <a:t>Age, </a:t>
            </a:r>
            <a:r>
              <a:rPr lang="fr-FR" sz="2000" dirty="0" err="1" smtClean="0">
                <a:latin typeface="Lucida Sans Unicode"/>
                <a:cs typeface="Lucida Sans Unicode"/>
              </a:rPr>
              <a:t>Sex</a:t>
            </a:r>
            <a:r>
              <a:rPr lang="fr-FR" sz="2000" dirty="0" smtClean="0">
                <a:latin typeface="Lucida Sans Unicode"/>
                <a:cs typeface="Lucida Sans Unicode"/>
              </a:rPr>
              <a:t>, BP, Cholestérol, Na.</a:t>
            </a: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lang="fr-FR" sz="2000" b="1" dirty="0" smtClean="0">
                <a:latin typeface="Lucida Sans Unicode"/>
                <a:cs typeface="Lucida Sans Unicode"/>
              </a:rPr>
              <a:t>Objectif: </a:t>
            </a:r>
            <a:r>
              <a:rPr lang="fr-FR" sz="2000" dirty="0" smtClean="0">
                <a:latin typeface="Lucida Sans Unicode"/>
                <a:cs typeface="Lucida Sans Unicode"/>
              </a:rPr>
              <a:t>Trouver </a:t>
            </a:r>
            <a:r>
              <a:rPr lang="fr-FR" sz="2000" dirty="0">
                <a:latin typeface="Lucida Sans Unicode"/>
                <a:cs typeface="Lucida Sans Unicode"/>
              </a:rPr>
              <a:t>un médicament approprié pour un nouveau patient.</a:t>
            </a:r>
            <a:endParaRPr lang="fr-FR" sz="2000" dirty="0" smtClean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endParaRPr lang="fr-FR" sz="2000" dirty="0" smtClean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09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5892" y="4761102"/>
            <a:ext cx="5422265" cy="5526405"/>
            <a:chOff x="12865892" y="4761102"/>
            <a:chExt cx="5422265" cy="5526405"/>
          </a:xfrm>
        </p:grpSpPr>
        <p:sp>
          <p:nvSpPr>
            <p:cNvPr id="3" name="object 3"/>
            <p:cNvSpPr/>
            <p:nvPr/>
          </p:nvSpPr>
          <p:spPr>
            <a:xfrm>
              <a:off x="12865892" y="8481524"/>
              <a:ext cx="5422265" cy="1805939"/>
            </a:xfrm>
            <a:custGeom>
              <a:avLst/>
              <a:gdLst/>
              <a:ahLst/>
              <a:cxnLst/>
              <a:rect l="l" t="t" r="r" b="b"/>
              <a:pathLst>
                <a:path w="5422265" h="1805940">
                  <a:moveTo>
                    <a:pt x="5422106" y="1805475"/>
                  </a:moveTo>
                  <a:lnTo>
                    <a:pt x="115591" y="1805475"/>
                  </a:lnTo>
                  <a:lnTo>
                    <a:pt x="0" y="468933"/>
                  </a:lnTo>
                  <a:lnTo>
                    <a:pt x="5422106" y="0"/>
                  </a:lnTo>
                  <a:lnTo>
                    <a:pt x="5422106" y="1805475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89868" y="8799552"/>
              <a:ext cx="5024755" cy="1487805"/>
            </a:xfrm>
            <a:custGeom>
              <a:avLst/>
              <a:gdLst/>
              <a:ahLst/>
              <a:cxnLst/>
              <a:rect l="l" t="t" r="r" b="b"/>
              <a:pathLst>
                <a:path w="5024755" h="1487804">
                  <a:moveTo>
                    <a:pt x="92025" y="1487447"/>
                  </a:moveTo>
                  <a:lnTo>
                    <a:pt x="0" y="423392"/>
                  </a:lnTo>
                  <a:lnTo>
                    <a:pt x="4895525" y="0"/>
                  </a:lnTo>
                  <a:lnTo>
                    <a:pt x="4909871" y="165885"/>
                  </a:lnTo>
                  <a:lnTo>
                    <a:pt x="4756049" y="165885"/>
                  </a:lnTo>
                  <a:lnTo>
                    <a:pt x="169134" y="562586"/>
                  </a:lnTo>
                  <a:lnTo>
                    <a:pt x="249121" y="1487447"/>
                  </a:lnTo>
                  <a:lnTo>
                    <a:pt x="92025" y="1487447"/>
                  </a:lnTo>
                  <a:close/>
                </a:path>
                <a:path w="5024755" h="1487804">
                  <a:moveTo>
                    <a:pt x="4870345" y="1487447"/>
                  </a:moveTo>
                  <a:lnTo>
                    <a:pt x="4756049" y="165885"/>
                  </a:lnTo>
                  <a:lnTo>
                    <a:pt x="4909871" y="165885"/>
                  </a:lnTo>
                  <a:lnTo>
                    <a:pt x="5024167" y="1487447"/>
                  </a:lnTo>
                  <a:lnTo>
                    <a:pt x="4870345" y="1487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39319" y="4761102"/>
              <a:ext cx="2049145" cy="4480560"/>
            </a:xfrm>
            <a:custGeom>
              <a:avLst/>
              <a:gdLst/>
              <a:ahLst/>
              <a:cxnLst/>
              <a:rect l="l" t="t" r="r" b="b"/>
              <a:pathLst>
                <a:path w="2049144" h="4480559">
                  <a:moveTo>
                    <a:pt x="2048681" y="4335045"/>
                  </a:moveTo>
                  <a:lnTo>
                    <a:pt x="372134" y="4480042"/>
                  </a:lnTo>
                  <a:lnTo>
                    <a:pt x="0" y="177181"/>
                  </a:lnTo>
                  <a:lnTo>
                    <a:pt x="2048681" y="0"/>
                  </a:lnTo>
                  <a:lnTo>
                    <a:pt x="2048681" y="4335045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93147" y="4996537"/>
              <a:ext cx="1795145" cy="3990975"/>
            </a:xfrm>
            <a:custGeom>
              <a:avLst/>
              <a:gdLst/>
              <a:ahLst/>
              <a:cxnLst/>
              <a:rect l="l" t="t" r="r" b="b"/>
              <a:pathLst>
                <a:path w="1795144" h="3990975">
                  <a:moveTo>
                    <a:pt x="0" y="155228"/>
                  </a:moveTo>
                  <a:lnTo>
                    <a:pt x="1794852" y="0"/>
                  </a:lnTo>
                  <a:lnTo>
                    <a:pt x="1794852" y="120515"/>
                  </a:lnTo>
                  <a:lnTo>
                    <a:pt x="132510" y="264283"/>
                  </a:lnTo>
                  <a:lnTo>
                    <a:pt x="453878" y="3980152"/>
                  </a:lnTo>
                  <a:lnTo>
                    <a:pt x="331714" y="3990717"/>
                  </a:lnTo>
                  <a:lnTo>
                    <a:pt x="0" y="155228"/>
                  </a:lnTo>
                  <a:close/>
                </a:path>
                <a:path w="1795144" h="3990975">
                  <a:moveTo>
                    <a:pt x="443312" y="3857985"/>
                  </a:moveTo>
                  <a:lnTo>
                    <a:pt x="1794852" y="3741097"/>
                  </a:lnTo>
                  <a:lnTo>
                    <a:pt x="1794852" y="3857985"/>
                  </a:lnTo>
                  <a:lnTo>
                    <a:pt x="443312" y="3857985"/>
                  </a:lnTo>
                  <a:close/>
                </a:path>
                <a:path w="1795144" h="3990975">
                  <a:moveTo>
                    <a:pt x="453878" y="3980152"/>
                  </a:moveTo>
                  <a:lnTo>
                    <a:pt x="443312" y="3857985"/>
                  </a:lnTo>
                  <a:lnTo>
                    <a:pt x="1794852" y="3857985"/>
                  </a:lnTo>
                  <a:lnTo>
                    <a:pt x="1794852" y="3864177"/>
                  </a:lnTo>
                  <a:lnTo>
                    <a:pt x="453878" y="3980152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63793" y="6525716"/>
              <a:ext cx="2724785" cy="3761740"/>
            </a:xfrm>
            <a:custGeom>
              <a:avLst/>
              <a:gdLst/>
              <a:ahLst/>
              <a:cxnLst/>
              <a:rect l="l" t="t" r="r" b="b"/>
              <a:pathLst>
                <a:path w="2724784" h="3761740">
                  <a:moveTo>
                    <a:pt x="2724206" y="3761283"/>
                  </a:moveTo>
                  <a:lnTo>
                    <a:pt x="304920" y="3761283"/>
                  </a:lnTo>
                  <a:lnTo>
                    <a:pt x="0" y="235604"/>
                  </a:lnTo>
                  <a:lnTo>
                    <a:pt x="2724206" y="0"/>
                  </a:lnTo>
                  <a:lnTo>
                    <a:pt x="2724206" y="3761283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33214" y="6590088"/>
              <a:ext cx="2654935" cy="3696970"/>
            </a:xfrm>
            <a:custGeom>
              <a:avLst/>
              <a:gdLst/>
              <a:ahLst/>
              <a:cxnLst/>
              <a:rect l="l" t="t" r="r" b="b"/>
              <a:pathLst>
                <a:path w="2654934" h="3696970">
                  <a:moveTo>
                    <a:pt x="2654785" y="3696911"/>
                  </a:moveTo>
                  <a:lnTo>
                    <a:pt x="299871" y="3696911"/>
                  </a:lnTo>
                  <a:lnTo>
                    <a:pt x="0" y="229600"/>
                  </a:lnTo>
                  <a:lnTo>
                    <a:pt x="2654785" y="0"/>
                  </a:lnTo>
                  <a:lnTo>
                    <a:pt x="2654785" y="3696911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09947" y="6846822"/>
              <a:ext cx="2378075" cy="3440429"/>
            </a:xfrm>
            <a:custGeom>
              <a:avLst/>
              <a:gdLst/>
              <a:ahLst/>
              <a:cxnLst/>
              <a:rect l="l" t="t" r="r" b="b"/>
              <a:pathLst>
                <a:path w="2378075" h="3440429">
                  <a:moveTo>
                    <a:pt x="279737" y="3440177"/>
                  </a:moveTo>
                  <a:lnTo>
                    <a:pt x="0" y="205667"/>
                  </a:lnTo>
                  <a:lnTo>
                    <a:pt x="2378053" y="0"/>
                  </a:lnTo>
                  <a:lnTo>
                    <a:pt x="2378053" y="131419"/>
                  </a:lnTo>
                  <a:lnTo>
                    <a:pt x="144500" y="324589"/>
                  </a:lnTo>
                  <a:lnTo>
                    <a:pt x="413953" y="3440177"/>
                  </a:lnTo>
                  <a:lnTo>
                    <a:pt x="279737" y="3440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572027"/>
            <a:ext cx="103384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8000" dirty="0">
                <a:latin typeface="Trebuchet MS"/>
                <a:cs typeface="Trebuchet MS"/>
              </a:rPr>
              <a:t>2</a:t>
            </a:r>
            <a:r>
              <a:rPr lang="fr-FR" sz="8000" dirty="0" smtClean="0">
                <a:latin typeface="Trebuchet MS"/>
                <a:cs typeface="Trebuchet MS"/>
              </a:rPr>
              <a:t>- SPARK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790001" y="0"/>
            <a:ext cx="3453765" cy="3046095"/>
          </a:xfrm>
          <a:custGeom>
            <a:avLst/>
            <a:gdLst/>
            <a:ahLst/>
            <a:cxnLst/>
            <a:rect l="l" t="t" r="r" b="b"/>
            <a:pathLst>
              <a:path w="3453765" h="3046095">
                <a:moveTo>
                  <a:pt x="2026523" y="3045830"/>
                </a:moveTo>
                <a:lnTo>
                  <a:pt x="2019289" y="3045830"/>
                </a:lnTo>
                <a:lnTo>
                  <a:pt x="1986787" y="3045519"/>
                </a:lnTo>
                <a:lnTo>
                  <a:pt x="1954276" y="3044701"/>
                </a:lnTo>
                <a:lnTo>
                  <a:pt x="1889254" y="3042218"/>
                </a:lnTo>
                <a:lnTo>
                  <a:pt x="1883835" y="3042218"/>
                </a:lnTo>
                <a:lnTo>
                  <a:pt x="1878417" y="3036799"/>
                </a:lnTo>
                <a:lnTo>
                  <a:pt x="1878417" y="3025962"/>
                </a:lnTo>
                <a:lnTo>
                  <a:pt x="1883835" y="3020543"/>
                </a:lnTo>
                <a:lnTo>
                  <a:pt x="1889254" y="3020543"/>
                </a:lnTo>
                <a:lnTo>
                  <a:pt x="1921765" y="3022632"/>
                </a:lnTo>
                <a:lnTo>
                  <a:pt x="1954276" y="3023704"/>
                </a:lnTo>
                <a:lnTo>
                  <a:pt x="1986787" y="3024099"/>
                </a:lnTo>
                <a:lnTo>
                  <a:pt x="2026523" y="3024156"/>
                </a:lnTo>
                <a:lnTo>
                  <a:pt x="2031941" y="3029574"/>
                </a:lnTo>
                <a:lnTo>
                  <a:pt x="2031941" y="3040411"/>
                </a:lnTo>
                <a:lnTo>
                  <a:pt x="2026523" y="3045830"/>
                </a:lnTo>
                <a:close/>
              </a:path>
              <a:path w="3453765" h="3046095">
                <a:moveTo>
                  <a:pt x="2152955" y="3042218"/>
                </a:moveTo>
                <a:lnTo>
                  <a:pt x="2147536" y="3042218"/>
                </a:lnTo>
                <a:lnTo>
                  <a:pt x="2142118" y="3038605"/>
                </a:lnTo>
                <a:lnTo>
                  <a:pt x="2142118" y="3025962"/>
                </a:lnTo>
                <a:lnTo>
                  <a:pt x="2145730" y="3020543"/>
                </a:lnTo>
                <a:lnTo>
                  <a:pt x="2152955" y="3020543"/>
                </a:lnTo>
                <a:lnTo>
                  <a:pt x="2217977" y="3014899"/>
                </a:lnTo>
                <a:lnTo>
                  <a:pt x="2250488" y="3011654"/>
                </a:lnTo>
                <a:lnTo>
                  <a:pt x="2282999" y="3007900"/>
                </a:lnTo>
                <a:lnTo>
                  <a:pt x="2288418" y="3007900"/>
                </a:lnTo>
                <a:lnTo>
                  <a:pt x="2293836" y="3011512"/>
                </a:lnTo>
                <a:lnTo>
                  <a:pt x="2295642" y="3016931"/>
                </a:lnTo>
                <a:lnTo>
                  <a:pt x="2295642" y="3022350"/>
                </a:lnTo>
                <a:lnTo>
                  <a:pt x="2292030" y="3027768"/>
                </a:lnTo>
                <a:lnTo>
                  <a:pt x="2286611" y="3029574"/>
                </a:lnTo>
                <a:lnTo>
                  <a:pt x="2252774" y="3033328"/>
                </a:lnTo>
                <a:lnTo>
                  <a:pt x="2152955" y="3042218"/>
                </a:lnTo>
                <a:close/>
              </a:path>
              <a:path w="3453765" h="3046095">
                <a:moveTo>
                  <a:pt x="1764628" y="3029575"/>
                </a:moveTo>
                <a:lnTo>
                  <a:pt x="1759209" y="3029575"/>
                </a:lnTo>
                <a:lnTo>
                  <a:pt x="1725654" y="3025172"/>
                </a:lnTo>
                <a:lnTo>
                  <a:pt x="1659898" y="3014335"/>
                </a:lnTo>
                <a:lnTo>
                  <a:pt x="1621940" y="3006094"/>
                </a:lnTo>
                <a:lnTo>
                  <a:pt x="1618328" y="3000676"/>
                </a:lnTo>
                <a:lnTo>
                  <a:pt x="1618328" y="2995257"/>
                </a:lnTo>
                <a:lnTo>
                  <a:pt x="1620134" y="2989839"/>
                </a:lnTo>
                <a:lnTo>
                  <a:pt x="1625553" y="2986227"/>
                </a:lnTo>
                <a:lnTo>
                  <a:pt x="1630971" y="2986227"/>
                </a:lnTo>
                <a:lnTo>
                  <a:pt x="1663454" y="2992661"/>
                </a:lnTo>
                <a:lnTo>
                  <a:pt x="1695767" y="2998418"/>
                </a:lnTo>
                <a:lnTo>
                  <a:pt x="1727742" y="3003498"/>
                </a:lnTo>
                <a:lnTo>
                  <a:pt x="1759209" y="3007900"/>
                </a:lnTo>
                <a:lnTo>
                  <a:pt x="1764628" y="3007900"/>
                </a:lnTo>
                <a:lnTo>
                  <a:pt x="1770046" y="3013319"/>
                </a:lnTo>
                <a:lnTo>
                  <a:pt x="1768240" y="3020544"/>
                </a:lnTo>
                <a:lnTo>
                  <a:pt x="1770046" y="3025962"/>
                </a:lnTo>
                <a:lnTo>
                  <a:pt x="1764628" y="3029575"/>
                </a:lnTo>
                <a:close/>
              </a:path>
              <a:path w="3453765" h="3046095">
                <a:moveTo>
                  <a:pt x="2414850" y="3007900"/>
                </a:moveTo>
                <a:lnTo>
                  <a:pt x="2407625" y="3007900"/>
                </a:lnTo>
                <a:lnTo>
                  <a:pt x="2404013" y="3004288"/>
                </a:lnTo>
                <a:lnTo>
                  <a:pt x="2400400" y="2993451"/>
                </a:lnTo>
                <a:lnTo>
                  <a:pt x="2404013" y="2988033"/>
                </a:lnTo>
                <a:lnTo>
                  <a:pt x="2411237" y="2986227"/>
                </a:lnTo>
                <a:lnTo>
                  <a:pt x="2475130" y="2972455"/>
                </a:lnTo>
                <a:lnTo>
                  <a:pt x="2506484" y="2965145"/>
                </a:lnTo>
                <a:lnTo>
                  <a:pt x="2537669" y="2957328"/>
                </a:lnTo>
                <a:lnTo>
                  <a:pt x="2543088" y="2955521"/>
                </a:lnTo>
                <a:lnTo>
                  <a:pt x="2550312" y="2959134"/>
                </a:lnTo>
                <a:lnTo>
                  <a:pt x="2550312" y="2964552"/>
                </a:lnTo>
                <a:lnTo>
                  <a:pt x="2552119" y="2969971"/>
                </a:lnTo>
                <a:lnTo>
                  <a:pt x="2548506" y="2977195"/>
                </a:lnTo>
                <a:lnTo>
                  <a:pt x="2543088" y="2977195"/>
                </a:lnTo>
                <a:lnTo>
                  <a:pt x="2479646" y="2993225"/>
                </a:lnTo>
                <a:lnTo>
                  <a:pt x="2447332" y="3000817"/>
                </a:lnTo>
                <a:lnTo>
                  <a:pt x="2414849" y="3007900"/>
                </a:lnTo>
                <a:close/>
              </a:path>
              <a:path w="3453765" h="3046095">
                <a:moveTo>
                  <a:pt x="1506345" y="2979002"/>
                </a:moveTo>
                <a:lnTo>
                  <a:pt x="1497315" y="2979002"/>
                </a:lnTo>
                <a:lnTo>
                  <a:pt x="1465876" y="2970535"/>
                </a:lnTo>
                <a:lnTo>
                  <a:pt x="1434099" y="2961391"/>
                </a:lnTo>
                <a:lnTo>
                  <a:pt x="1402321" y="2951570"/>
                </a:lnTo>
                <a:lnTo>
                  <a:pt x="1365464" y="2939266"/>
                </a:lnTo>
                <a:lnTo>
                  <a:pt x="1361852" y="2933847"/>
                </a:lnTo>
                <a:lnTo>
                  <a:pt x="1363658" y="2926623"/>
                </a:lnTo>
                <a:lnTo>
                  <a:pt x="1365464" y="2921204"/>
                </a:lnTo>
                <a:lnTo>
                  <a:pt x="1370883" y="2917592"/>
                </a:lnTo>
                <a:lnTo>
                  <a:pt x="1378107" y="2919398"/>
                </a:lnTo>
                <a:lnTo>
                  <a:pt x="1409264" y="2929896"/>
                </a:lnTo>
                <a:lnTo>
                  <a:pt x="1440420" y="2939717"/>
                </a:lnTo>
                <a:lnTo>
                  <a:pt x="1471577" y="2948861"/>
                </a:lnTo>
                <a:lnTo>
                  <a:pt x="1502733" y="2957328"/>
                </a:lnTo>
                <a:lnTo>
                  <a:pt x="1508152" y="2959134"/>
                </a:lnTo>
                <a:lnTo>
                  <a:pt x="1511764" y="2964552"/>
                </a:lnTo>
                <a:lnTo>
                  <a:pt x="1509958" y="2969971"/>
                </a:lnTo>
                <a:lnTo>
                  <a:pt x="1509958" y="2975389"/>
                </a:lnTo>
                <a:lnTo>
                  <a:pt x="1506345" y="2979002"/>
                </a:lnTo>
                <a:close/>
              </a:path>
              <a:path w="3453765" h="3046095">
                <a:moveTo>
                  <a:pt x="2671326" y="2939266"/>
                </a:moveTo>
                <a:lnTo>
                  <a:pt x="2669520" y="2939266"/>
                </a:lnTo>
                <a:lnTo>
                  <a:pt x="2660489" y="2939266"/>
                </a:lnTo>
                <a:lnTo>
                  <a:pt x="2656877" y="2935654"/>
                </a:lnTo>
                <a:lnTo>
                  <a:pt x="2655070" y="2932041"/>
                </a:lnTo>
                <a:lnTo>
                  <a:pt x="2653264" y="2926623"/>
                </a:lnTo>
                <a:lnTo>
                  <a:pt x="2656877" y="2919398"/>
                </a:lnTo>
                <a:lnTo>
                  <a:pt x="2662295" y="2917592"/>
                </a:lnTo>
                <a:lnTo>
                  <a:pt x="2723705" y="2895692"/>
                </a:lnTo>
                <a:lnTo>
                  <a:pt x="2754240" y="2884319"/>
                </a:lnTo>
                <a:lnTo>
                  <a:pt x="2785115" y="2872438"/>
                </a:lnTo>
                <a:lnTo>
                  <a:pt x="2790533" y="2870631"/>
                </a:lnTo>
                <a:lnTo>
                  <a:pt x="2797758" y="2872438"/>
                </a:lnTo>
                <a:lnTo>
                  <a:pt x="2801370" y="2883275"/>
                </a:lnTo>
                <a:lnTo>
                  <a:pt x="2799564" y="2890499"/>
                </a:lnTo>
                <a:lnTo>
                  <a:pt x="2794145" y="2892306"/>
                </a:lnTo>
                <a:lnTo>
                  <a:pt x="2764033" y="2904469"/>
                </a:lnTo>
                <a:lnTo>
                  <a:pt x="2733413" y="2916463"/>
                </a:lnTo>
                <a:lnTo>
                  <a:pt x="2702454" y="2928119"/>
                </a:lnTo>
                <a:lnTo>
                  <a:pt x="2671326" y="2939266"/>
                </a:lnTo>
                <a:close/>
              </a:path>
              <a:path w="3453765" h="3046095">
                <a:moveTo>
                  <a:pt x="1257094" y="2894112"/>
                </a:moveTo>
                <a:lnTo>
                  <a:pt x="1249869" y="2894112"/>
                </a:lnTo>
                <a:lnTo>
                  <a:pt x="1219785" y="2881581"/>
                </a:lnTo>
                <a:lnTo>
                  <a:pt x="1189362" y="2868374"/>
                </a:lnTo>
                <a:lnTo>
                  <a:pt x="1158939" y="2854489"/>
                </a:lnTo>
                <a:lnTo>
                  <a:pt x="1128855" y="2839926"/>
                </a:lnTo>
                <a:lnTo>
                  <a:pt x="1123437" y="2838120"/>
                </a:lnTo>
                <a:lnTo>
                  <a:pt x="1121631" y="2830896"/>
                </a:lnTo>
                <a:lnTo>
                  <a:pt x="1125243" y="2820058"/>
                </a:lnTo>
                <a:lnTo>
                  <a:pt x="1132468" y="2818252"/>
                </a:lnTo>
                <a:lnTo>
                  <a:pt x="1137886" y="2820058"/>
                </a:lnTo>
                <a:lnTo>
                  <a:pt x="1167688" y="2834621"/>
                </a:lnTo>
                <a:lnTo>
                  <a:pt x="1197490" y="2848506"/>
                </a:lnTo>
                <a:lnTo>
                  <a:pt x="1227292" y="2861713"/>
                </a:lnTo>
                <a:lnTo>
                  <a:pt x="1257094" y="2874244"/>
                </a:lnTo>
                <a:lnTo>
                  <a:pt x="1262512" y="2876050"/>
                </a:lnTo>
                <a:lnTo>
                  <a:pt x="1266125" y="2883274"/>
                </a:lnTo>
                <a:lnTo>
                  <a:pt x="1262512" y="2888693"/>
                </a:lnTo>
                <a:lnTo>
                  <a:pt x="1260706" y="2892305"/>
                </a:lnTo>
                <a:lnTo>
                  <a:pt x="1257094" y="2894112"/>
                </a:lnTo>
                <a:close/>
              </a:path>
              <a:path w="3453765" h="3046095">
                <a:moveTo>
                  <a:pt x="2916965" y="2838120"/>
                </a:moveTo>
                <a:lnTo>
                  <a:pt x="2906128" y="2838120"/>
                </a:lnTo>
                <a:lnTo>
                  <a:pt x="2902516" y="2836314"/>
                </a:lnTo>
                <a:lnTo>
                  <a:pt x="2900710" y="2832702"/>
                </a:lnTo>
                <a:lnTo>
                  <a:pt x="2898903" y="2827283"/>
                </a:lnTo>
                <a:lnTo>
                  <a:pt x="2900710" y="2820058"/>
                </a:lnTo>
                <a:lnTo>
                  <a:pt x="2906128" y="2818252"/>
                </a:lnTo>
                <a:lnTo>
                  <a:pt x="2963926" y="2788225"/>
                </a:lnTo>
                <a:lnTo>
                  <a:pt x="2992994" y="2772787"/>
                </a:lnTo>
                <a:lnTo>
                  <a:pt x="3021723" y="2756842"/>
                </a:lnTo>
                <a:lnTo>
                  <a:pt x="3027142" y="2753230"/>
                </a:lnTo>
                <a:lnTo>
                  <a:pt x="3034366" y="2755036"/>
                </a:lnTo>
                <a:lnTo>
                  <a:pt x="3036173" y="2760455"/>
                </a:lnTo>
                <a:lnTo>
                  <a:pt x="3039785" y="2765873"/>
                </a:lnTo>
                <a:lnTo>
                  <a:pt x="3037979" y="2773098"/>
                </a:lnTo>
                <a:lnTo>
                  <a:pt x="3032560" y="2774904"/>
                </a:lnTo>
                <a:lnTo>
                  <a:pt x="3003831" y="2791131"/>
                </a:lnTo>
                <a:lnTo>
                  <a:pt x="2974763" y="2807189"/>
                </a:lnTo>
                <a:lnTo>
                  <a:pt x="2945695" y="2822909"/>
                </a:lnTo>
                <a:lnTo>
                  <a:pt x="2916965" y="2838120"/>
                </a:lnTo>
                <a:close/>
              </a:path>
              <a:path w="3453765" h="3046095">
                <a:moveTo>
                  <a:pt x="1020485" y="2778517"/>
                </a:moveTo>
                <a:lnTo>
                  <a:pt x="1013260" y="2778517"/>
                </a:lnTo>
                <a:lnTo>
                  <a:pt x="1011454" y="2776710"/>
                </a:lnTo>
                <a:lnTo>
                  <a:pt x="983035" y="2760116"/>
                </a:lnTo>
                <a:lnTo>
                  <a:pt x="954786" y="2742845"/>
                </a:lnTo>
                <a:lnTo>
                  <a:pt x="926875" y="2724896"/>
                </a:lnTo>
                <a:lnTo>
                  <a:pt x="899472" y="2706270"/>
                </a:lnTo>
                <a:lnTo>
                  <a:pt x="894053" y="2702658"/>
                </a:lnTo>
                <a:lnTo>
                  <a:pt x="892247" y="2695433"/>
                </a:lnTo>
                <a:lnTo>
                  <a:pt x="895859" y="2691820"/>
                </a:lnTo>
                <a:lnTo>
                  <a:pt x="899472" y="2686402"/>
                </a:lnTo>
                <a:lnTo>
                  <a:pt x="906696" y="2684596"/>
                </a:lnTo>
                <a:lnTo>
                  <a:pt x="910309" y="2688208"/>
                </a:lnTo>
                <a:lnTo>
                  <a:pt x="937683" y="2705790"/>
                </a:lnTo>
                <a:lnTo>
                  <a:pt x="965397" y="2723203"/>
                </a:lnTo>
                <a:lnTo>
                  <a:pt x="993110" y="2740277"/>
                </a:lnTo>
                <a:lnTo>
                  <a:pt x="1020485" y="2756843"/>
                </a:lnTo>
                <a:lnTo>
                  <a:pt x="1025904" y="2760455"/>
                </a:lnTo>
                <a:lnTo>
                  <a:pt x="1027710" y="2765874"/>
                </a:lnTo>
                <a:lnTo>
                  <a:pt x="1024097" y="2771292"/>
                </a:lnTo>
                <a:lnTo>
                  <a:pt x="1024097" y="2776710"/>
                </a:lnTo>
                <a:lnTo>
                  <a:pt x="1020485" y="2778517"/>
                </a:lnTo>
                <a:close/>
              </a:path>
              <a:path w="3453765" h="3046095">
                <a:moveTo>
                  <a:pt x="3137318" y="2708076"/>
                </a:moveTo>
                <a:lnTo>
                  <a:pt x="3131900" y="2708076"/>
                </a:lnTo>
                <a:lnTo>
                  <a:pt x="3128288" y="2706270"/>
                </a:lnTo>
                <a:lnTo>
                  <a:pt x="3126481" y="2702657"/>
                </a:lnTo>
                <a:lnTo>
                  <a:pt x="3122869" y="2697239"/>
                </a:lnTo>
                <a:lnTo>
                  <a:pt x="3124675" y="2690014"/>
                </a:lnTo>
                <a:lnTo>
                  <a:pt x="3130094" y="2688208"/>
                </a:lnTo>
                <a:lnTo>
                  <a:pt x="3157158" y="2670005"/>
                </a:lnTo>
                <a:lnTo>
                  <a:pt x="3184053" y="2650956"/>
                </a:lnTo>
                <a:lnTo>
                  <a:pt x="3236657" y="2612349"/>
                </a:lnTo>
                <a:lnTo>
                  <a:pt x="3242076" y="2608737"/>
                </a:lnTo>
                <a:lnTo>
                  <a:pt x="3247495" y="2608737"/>
                </a:lnTo>
                <a:lnTo>
                  <a:pt x="3254719" y="2619574"/>
                </a:lnTo>
                <a:lnTo>
                  <a:pt x="3254719" y="2624992"/>
                </a:lnTo>
                <a:lnTo>
                  <a:pt x="3249301" y="2628604"/>
                </a:lnTo>
                <a:lnTo>
                  <a:pt x="3223252" y="2648613"/>
                </a:lnTo>
                <a:lnTo>
                  <a:pt x="3196696" y="2668114"/>
                </a:lnTo>
                <a:lnTo>
                  <a:pt x="3169801" y="2687277"/>
                </a:lnTo>
                <a:lnTo>
                  <a:pt x="3142737" y="2706270"/>
                </a:lnTo>
                <a:lnTo>
                  <a:pt x="3140931" y="2706270"/>
                </a:lnTo>
                <a:lnTo>
                  <a:pt x="3137318" y="2708076"/>
                </a:lnTo>
                <a:close/>
              </a:path>
              <a:path w="3453765" h="3046095">
                <a:moveTo>
                  <a:pt x="801938" y="2632217"/>
                </a:moveTo>
                <a:lnTo>
                  <a:pt x="792908" y="2632217"/>
                </a:lnTo>
                <a:lnTo>
                  <a:pt x="791101" y="2630410"/>
                </a:lnTo>
                <a:lnTo>
                  <a:pt x="739625" y="2589546"/>
                </a:lnTo>
                <a:lnTo>
                  <a:pt x="713887" y="2568690"/>
                </a:lnTo>
                <a:lnTo>
                  <a:pt x="688150" y="2547326"/>
                </a:lnTo>
                <a:lnTo>
                  <a:pt x="682731" y="2543714"/>
                </a:lnTo>
                <a:lnTo>
                  <a:pt x="682731" y="2536489"/>
                </a:lnTo>
                <a:lnTo>
                  <a:pt x="689956" y="2525652"/>
                </a:lnTo>
                <a:lnTo>
                  <a:pt x="697180" y="2525652"/>
                </a:lnTo>
                <a:lnTo>
                  <a:pt x="702599" y="2529265"/>
                </a:lnTo>
                <a:lnTo>
                  <a:pt x="727293" y="2550628"/>
                </a:lnTo>
                <a:lnTo>
                  <a:pt x="752494" y="2571484"/>
                </a:lnTo>
                <a:lnTo>
                  <a:pt x="778035" y="2592001"/>
                </a:lnTo>
                <a:lnTo>
                  <a:pt x="803745" y="2612349"/>
                </a:lnTo>
                <a:lnTo>
                  <a:pt x="809163" y="2615961"/>
                </a:lnTo>
                <a:lnTo>
                  <a:pt x="809163" y="2623186"/>
                </a:lnTo>
                <a:lnTo>
                  <a:pt x="805551" y="2626798"/>
                </a:lnTo>
                <a:lnTo>
                  <a:pt x="805551" y="2630410"/>
                </a:lnTo>
                <a:lnTo>
                  <a:pt x="801938" y="2632217"/>
                </a:lnTo>
                <a:close/>
              </a:path>
              <a:path w="3453765" h="3046095">
                <a:moveTo>
                  <a:pt x="3348640" y="2547327"/>
                </a:moveTo>
                <a:lnTo>
                  <a:pt x="3341416" y="2547327"/>
                </a:lnTo>
                <a:lnTo>
                  <a:pt x="3339610" y="2545521"/>
                </a:lnTo>
                <a:lnTo>
                  <a:pt x="3335997" y="2543715"/>
                </a:lnTo>
                <a:lnTo>
                  <a:pt x="3332385" y="2538296"/>
                </a:lnTo>
                <a:lnTo>
                  <a:pt x="3332385" y="2532877"/>
                </a:lnTo>
                <a:lnTo>
                  <a:pt x="3337804" y="2527459"/>
                </a:lnTo>
                <a:lnTo>
                  <a:pt x="3362159" y="2505757"/>
                </a:lnTo>
                <a:lnTo>
                  <a:pt x="3386344" y="2483885"/>
                </a:lnTo>
                <a:lnTo>
                  <a:pt x="3410192" y="2461675"/>
                </a:lnTo>
                <a:lnTo>
                  <a:pt x="3433531" y="2438957"/>
                </a:lnTo>
                <a:lnTo>
                  <a:pt x="3437143" y="2435344"/>
                </a:lnTo>
                <a:lnTo>
                  <a:pt x="3444368" y="2435344"/>
                </a:lnTo>
                <a:lnTo>
                  <a:pt x="3449786" y="2438957"/>
                </a:lnTo>
                <a:lnTo>
                  <a:pt x="3453398" y="2442569"/>
                </a:lnTo>
                <a:lnTo>
                  <a:pt x="3453398" y="2449794"/>
                </a:lnTo>
                <a:lnTo>
                  <a:pt x="3426447" y="2478213"/>
                </a:lnTo>
                <a:lnTo>
                  <a:pt x="3378414" y="2523536"/>
                </a:lnTo>
                <a:lnTo>
                  <a:pt x="3354059" y="2545521"/>
                </a:lnTo>
                <a:lnTo>
                  <a:pt x="3348640" y="2547327"/>
                </a:lnTo>
                <a:close/>
              </a:path>
              <a:path w="3453765" h="3046095">
                <a:moveTo>
                  <a:pt x="603259" y="2458824"/>
                </a:moveTo>
                <a:lnTo>
                  <a:pt x="597841" y="2458824"/>
                </a:lnTo>
                <a:lnTo>
                  <a:pt x="594229" y="2455212"/>
                </a:lnTo>
                <a:lnTo>
                  <a:pt x="548397" y="2408026"/>
                </a:lnTo>
                <a:lnTo>
                  <a:pt x="503920" y="2359485"/>
                </a:lnTo>
                <a:lnTo>
                  <a:pt x="500308" y="2354066"/>
                </a:lnTo>
                <a:lnTo>
                  <a:pt x="500308" y="2348648"/>
                </a:lnTo>
                <a:lnTo>
                  <a:pt x="505726" y="2343229"/>
                </a:lnTo>
                <a:lnTo>
                  <a:pt x="511145" y="2339617"/>
                </a:lnTo>
                <a:lnTo>
                  <a:pt x="516563" y="2339617"/>
                </a:lnTo>
                <a:lnTo>
                  <a:pt x="521982" y="2345036"/>
                </a:lnTo>
                <a:lnTo>
                  <a:pt x="543966" y="2369391"/>
                </a:lnTo>
                <a:lnTo>
                  <a:pt x="566459" y="2393576"/>
                </a:lnTo>
                <a:lnTo>
                  <a:pt x="589290" y="2417424"/>
                </a:lnTo>
                <a:lnTo>
                  <a:pt x="612290" y="2440763"/>
                </a:lnTo>
                <a:lnTo>
                  <a:pt x="615903" y="2444375"/>
                </a:lnTo>
                <a:lnTo>
                  <a:pt x="615903" y="2451600"/>
                </a:lnTo>
                <a:lnTo>
                  <a:pt x="612290" y="2457018"/>
                </a:lnTo>
                <a:lnTo>
                  <a:pt x="606872" y="2457018"/>
                </a:lnTo>
                <a:lnTo>
                  <a:pt x="603259" y="2458824"/>
                </a:lnTo>
                <a:close/>
              </a:path>
              <a:path w="3453765" h="3046095">
                <a:moveTo>
                  <a:pt x="429867" y="2261952"/>
                </a:moveTo>
                <a:lnTo>
                  <a:pt x="424448" y="2261952"/>
                </a:lnTo>
                <a:lnTo>
                  <a:pt x="420836" y="2260145"/>
                </a:lnTo>
                <a:lnTo>
                  <a:pt x="379520" y="2205735"/>
                </a:lnTo>
                <a:lnTo>
                  <a:pt x="341365" y="2151775"/>
                </a:lnTo>
                <a:lnTo>
                  <a:pt x="337752" y="2146357"/>
                </a:lnTo>
                <a:lnTo>
                  <a:pt x="339558" y="2139132"/>
                </a:lnTo>
                <a:lnTo>
                  <a:pt x="344977" y="2137326"/>
                </a:lnTo>
                <a:lnTo>
                  <a:pt x="350395" y="2133714"/>
                </a:lnTo>
                <a:lnTo>
                  <a:pt x="357620" y="2135520"/>
                </a:lnTo>
                <a:lnTo>
                  <a:pt x="359426" y="2140938"/>
                </a:lnTo>
                <a:lnTo>
                  <a:pt x="377629" y="2168002"/>
                </a:lnTo>
                <a:lnTo>
                  <a:pt x="396679" y="2194897"/>
                </a:lnTo>
                <a:lnTo>
                  <a:pt x="416067" y="2221454"/>
                </a:lnTo>
                <a:lnTo>
                  <a:pt x="435286" y="2247502"/>
                </a:lnTo>
                <a:lnTo>
                  <a:pt x="438898" y="2252921"/>
                </a:lnTo>
                <a:lnTo>
                  <a:pt x="438898" y="2258339"/>
                </a:lnTo>
                <a:lnTo>
                  <a:pt x="436189" y="2260145"/>
                </a:lnTo>
                <a:lnTo>
                  <a:pt x="431673" y="2260145"/>
                </a:lnTo>
                <a:lnTo>
                  <a:pt x="429867" y="2261952"/>
                </a:lnTo>
                <a:close/>
              </a:path>
              <a:path w="3453765" h="3046095">
                <a:moveTo>
                  <a:pt x="433479" y="2261952"/>
                </a:moveTo>
                <a:lnTo>
                  <a:pt x="431673" y="2260145"/>
                </a:lnTo>
                <a:lnTo>
                  <a:pt x="436189" y="2260145"/>
                </a:lnTo>
                <a:lnTo>
                  <a:pt x="433479" y="2261952"/>
                </a:lnTo>
                <a:close/>
              </a:path>
              <a:path w="3453765" h="3046095">
                <a:moveTo>
                  <a:pt x="287179" y="2043405"/>
                </a:moveTo>
                <a:lnTo>
                  <a:pt x="278149" y="2043405"/>
                </a:lnTo>
                <a:lnTo>
                  <a:pt x="274536" y="2041598"/>
                </a:lnTo>
                <a:lnTo>
                  <a:pt x="272730" y="2037986"/>
                </a:lnTo>
                <a:lnTo>
                  <a:pt x="256503" y="2009257"/>
                </a:lnTo>
                <a:lnTo>
                  <a:pt x="240445" y="1980189"/>
                </a:lnTo>
                <a:lnTo>
                  <a:pt x="224725" y="1951121"/>
                </a:lnTo>
                <a:lnTo>
                  <a:pt x="209514" y="1922391"/>
                </a:lnTo>
                <a:lnTo>
                  <a:pt x="207708" y="1916973"/>
                </a:lnTo>
                <a:lnTo>
                  <a:pt x="209514" y="1909748"/>
                </a:lnTo>
                <a:lnTo>
                  <a:pt x="220351" y="1906136"/>
                </a:lnTo>
                <a:lnTo>
                  <a:pt x="227576" y="1907942"/>
                </a:lnTo>
                <a:lnTo>
                  <a:pt x="229382" y="1913360"/>
                </a:lnTo>
                <a:lnTo>
                  <a:pt x="259410" y="1971158"/>
                </a:lnTo>
                <a:lnTo>
                  <a:pt x="274847" y="2000226"/>
                </a:lnTo>
                <a:lnTo>
                  <a:pt x="290792" y="2028955"/>
                </a:lnTo>
                <a:lnTo>
                  <a:pt x="294404" y="2034374"/>
                </a:lnTo>
                <a:lnTo>
                  <a:pt x="292598" y="2041598"/>
                </a:lnTo>
                <a:lnTo>
                  <a:pt x="287179" y="2043405"/>
                </a:lnTo>
                <a:close/>
              </a:path>
              <a:path w="3453765" h="3046095">
                <a:moveTo>
                  <a:pt x="169778" y="1808602"/>
                </a:moveTo>
                <a:lnTo>
                  <a:pt x="160747" y="1808602"/>
                </a:lnTo>
                <a:lnTo>
                  <a:pt x="155329" y="1806796"/>
                </a:lnTo>
                <a:lnTo>
                  <a:pt x="153523" y="1801378"/>
                </a:lnTo>
                <a:lnTo>
                  <a:pt x="141359" y="1771266"/>
                </a:lnTo>
                <a:lnTo>
                  <a:pt x="129365" y="1740645"/>
                </a:lnTo>
                <a:lnTo>
                  <a:pt x="117710" y="1709686"/>
                </a:lnTo>
                <a:lnTo>
                  <a:pt x="106562" y="1678558"/>
                </a:lnTo>
                <a:lnTo>
                  <a:pt x="104756" y="1673139"/>
                </a:lnTo>
                <a:lnTo>
                  <a:pt x="108368" y="1665915"/>
                </a:lnTo>
                <a:lnTo>
                  <a:pt x="119205" y="1662302"/>
                </a:lnTo>
                <a:lnTo>
                  <a:pt x="126430" y="1665915"/>
                </a:lnTo>
                <a:lnTo>
                  <a:pt x="128236" y="1671333"/>
                </a:lnTo>
                <a:lnTo>
                  <a:pt x="139130" y="1702207"/>
                </a:lnTo>
                <a:lnTo>
                  <a:pt x="150362" y="1732743"/>
                </a:lnTo>
                <a:lnTo>
                  <a:pt x="162271" y="1763279"/>
                </a:lnTo>
                <a:lnTo>
                  <a:pt x="175197" y="1794153"/>
                </a:lnTo>
                <a:lnTo>
                  <a:pt x="177003" y="1799571"/>
                </a:lnTo>
                <a:lnTo>
                  <a:pt x="175197" y="1806796"/>
                </a:lnTo>
                <a:lnTo>
                  <a:pt x="169778" y="1808602"/>
                </a:lnTo>
                <a:close/>
              </a:path>
              <a:path w="3453765" h="3046095">
                <a:moveTo>
                  <a:pt x="86694" y="1559351"/>
                </a:moveTo>
                <a:lnTo>
                  <a:pt x="74051" y="1559351"/>
                </a:lnTo>
                <a:lnTo>
                  <a:pt x="70439" y="1555739"/>
                </a:lnTo>
                <a:lnTo>
                  <a:pt x="52603" y="1488684"/>
                </a:lnTo>
                <a:lnTo>
                  <a:pt x="37928" y="1423888"/>
                </a:lnTo>
                <a:lnTo>
                  <a:pt x="36122" y="1418469"/>
                </a:lnTo>
                <a:lnTo>
                  <a:pt x="39734" y="1413051"/>
                </a:lnTo>
                <a:lnTo>
                  <a:pt x="46959" y="1411245"/>
                </a:lnTo>
                <a:lnTo>
                  <a:pt x="52377" y="1409439"/>
                </a:lnTo>
                <a:lnTo>
                  <a:pt x="57796" y="1413051"/>
                </a:lnTo>
                <a:lnTo>
                  <a:pt x="59602" y="1420276"/>
                </a:lnTo>
                <a:lnTo>
                  <a:pt x="66403" y="1452476"/>
                </a:lnTo>
                <a:lnTo>
                  <a:pt x="73374" y="1484169"/>
                </a:lnTo>
                <a:lnTo>
                  <a:pt x="80683" y="1515523"/>
                </a:lnTo>
                <a:lnTo>
                  <a:pt x="88501" y="1546708"/>
                </a:lnTo>
                <a:lnTo>
                  <a:pt x="90307" y="1552126"/>
                </a:lnTo>
                <a:lnTo>
                  <a:pt x="86694" y="1559351"/>
                </a:lnTo>
                <a:close/>
              </a:path>
              <a:path w="3453765" h="3046095">
                <a:moveTo>
                  <a:pt x="28897" y="1302874"/>
                </a:moveTo>
                <a:lnTo>
                  <a:pt x="23478" y="1302874"/>
                </a:lnTo>
                <a:lnTo>
                  <a:pt x="18060" y="1299262"/>
                </a:lnTo>
                <a:lnTo>
                  <a:pt x="18060" y="1293843"/>
                </a:lnTo>
                <a:lnTo>
                  <a:pt x="14052" y="1261050"/>
                </a:lnTo>
                <a:lnTo>
                  <a:pt x="10384" y="1227918"/>
                </a:lnTo>
                <a:lnTo>
                  <a:pt x="7375" y="1194504"/>
                </a:lnTo>
                <a:lnTo>
                  <a:pt x="5417" y="1161993"/>
                </a:lnTo>
                <a:lnTo>
                  <a:pt x="5417" y="1156574"/>
                </a:lnTo>
                <a:lnTo>
                  <a:pt x="9029" y="1151156"/>
                </a:lnTo>
                <a:lnTo>
                  <a:pt x="21672" y="1151156"/>
                </a:lnTo>
                <a:lnTo>
                  <a:pt x="27091" y="1154768"/>
                </a:lnTo>
                <a:lnTo>
                  <a:pt x="27091" y="1161993"/>
                </a:lnTo>
                <a:lnTo>
                  <a:pt x="29853" y="1194786"/>
                </a:lnTo>
                <a:lnTo>
                  <a:pt x="32825" y="1227918"/>
                </a:lnTo>
                <a:lnTo>
                  <a:pt x="35980" y="1259526"/>
                </a:lnTo>
                <a:lnTo>
                  <a:pt x="39734" y="1292037"/>
                </a:lnTo>
                <a:lnTo>
                  <a:pt x="39734" y="1295650"/>
                </a:lnTo>
                <a:lnTo>
                  <a:pt x="36122" y="1301068"/>
                </a:lnTo>
                <a:lnTo>
                  <a:pt x="28897" y="1302874"/>
                </a:lnTo>
                <a:close/>
              </a:path>
              <a:path w="3453765" h="3046095">
                <a:moveTo>
                  <a:pt x="18060" y="1040980"/>
                </a:moveTo>
                <a:lnTo>
                  <a:pt x="5417" y="1040980"/>
                </a:lnTo>
                <a:lnTo>
                  <a:pt x="0" y="1035562"/>
                </a:lnTo>
                <a:lnTo>
                  <a:pt x="309" y="995825"/>
                </a:lnTo>
                <a:lnTo>
                  <a:pt x="2327" y="929759"/>
                </a:lnTo>
                <a:lnTo>
                  <a:pt x="3610" y="898292"/>
                </a:lnTo>
                <a:lnTo>
                  <a:pt x="3610" y="892873"/>
                </a:lnTo>
                <a:lnTo>
                  <a:pt x="9029" y="887455"/>
                </a:lnTo>
                <a:lnTo>
                  <a:pt x="19866" y="887455"/>
                </a:lnTo>
                <a:lnTo>
                  <a:pt x="25284" y="892873"/>
                </a:lnTo>
                <a:lnTo>
                  <a:pt x="25285" y="898292"/>
                </a:lnTo>
                <a:lnTo>
                  <a:pt x="23920" y="930803"/>
                </a:lnTo>
                <a:lnTo>
                  <a:pt x="22801" y="961734"/>
                </a:lnTo>
                <a:lnTo>
                  <a:pt x="21983" y="994047"/>
                </a:lnTo>
                <a:lnTo>
                  <a:pt x="21672" y="1026530"/>
                </a:lnTo>
                <a:lnTo>
                  <a:pt x="21671" y="1035562"/>
                </a:lnTo>
                <a:lnTo>
                  <a:pt x="18060" y="1040980"/>
                </a:lnTo>
                <a:close/>
              </a:path>
              <a:path w="3453765" h="3046095">
                <a:moveTo>
                  <a:pt x="34315" y="779085"/>
                </a:moveTo>
                <a:lnTo>
                  <a:pt x="21672" y="779085"/>
                </a:lnTo>
                <a:lnTo>
                  <a:pt x="18060" y="773666"/>
                </a:lnTo>
                <a:lnTo>
                  <a:pt x="18060" y="766441"/>
                </a:lnTo>
                <a:lnTo>
                  <a:pt x="22462" y="733930"/>
                </a:lnTo>
                <a:lnTo>
                  <a:pt x="33299" y="668908"/>
                </a:lnTo>
                <a:lnTo>
                  <a:pt x="41540" y="630979"/>
                </a:lnTo>
                <a:lnTo>
                  <a:pt x="46959" y="627366"/>
                </a:lnTo>
                <a:lnTo>
                  <a:pt x="52377" y="627366"/>
                </a:lnTo>
                <a:lnTo>
                  <a:pt x="57796" y="629172"/>
                </a:lnTo>
                <a:lnTo>
                  <a:pt x="61408" y="634591"/>
                </a:lnTo>
                <a:lnTo>
                  <a:pt x="61408" y="640009"/>
                </a:lnTo>
                <a:lnTo>
                  <a:pt x="54973" y="672492"/>
                </a:lnTo>
                <a:lnTo>
                  <a:pt x="49216" y="704806"/>
                </a:lnTo>
                <a:lnTo>
                  <a:pt x="44136" y="736781"/>
                </a:lnTo>
                <a:lnTo>
                  <a:pt x="39734" y="768248"/>
                </a:lnTo>
                <a:lnTo>
                  <a:pt x="37928" y="773666"/>
                </a:lnTo>
                <a:lnTo>
                  <a:pt x="34315" y="779085"/>
                </a:lnTo>
                <a:close/>
              </a:path>
              <a:path w="3453765" h="3046095">
                <a:moveTo>
                  <a:pt x="83082" y="520802"/>
                </a:moveTo>
                <a:lnTo>
                  <a:pt x="75857" y="520802"/>
                </a:lnTo>
                <a:lnTo>
                  <a:pt x="70439" y="518996"/>
                </a:lnTo>
                <a:lnTo>
                  <a:pt x="66826" y="513577"/>
                </a:lnTo>
                <a:lnTo>
                  <a:pt x="68633" y="506353"/>
                </a:lnTo>
                <a:lnTo>
                  <a:pt x="86243" y="443137"/>
                </a:lnTo>
                <a:lnTo>
                  <a:pt x="108368" y="374502"/>
                </a:lnTo>
                <a:lnTo>
                  <a:pt x="113787" y="370890"/>
                </a:lnTo>
                <a:lnTo>
                  <a:pt x="121012" y="374502"/>
                </a:lnTo>
                <a:lnTo>
                  <a:pt x="126430" y="376308"/>
                </a:lnTo>
                <a:lnTo>
                  <a:pt x="130042" y="381727"/>
                </a:lnTo>
                <a:lnTo>
                  <a:pt x="128236" y="388952"/>
                </a:lnTo>
                <a:lnTo>
                  <a:pt x="117738" y="420108"/>
                </a:lnTo>
                <a:lnTo>
                  <a:pt x="107917" y="451264"/>
                </a:lnTo>
                <a:lnTo>
                  <a:pt x="98773" y="482421"/>
                </a:lnTo>
                <a:lnTo>
                  <a:pt x="90307" y="513577"/>
                </a:lnTo>
                <a:lnTo>
                  <a:pt x="88501" y="517190"/>
                </a:lnTo>
                <a:lnTo>
                  <a:pt x="83082" y="520802"/>
                </a:lnTo>
                <a:close/>
              </a:path>
              <a:path w="3453765" h="3046095">
                <a:moveTo>
                  <a:pt x="167972" y="271550"/>
                </a:moveTo>
                <a:lnTo>
                  <a:pt x="158941" y="271550"/>
                </a:lnTo>
                <a:lnTo>
                  <a:pt x="153523" y="269744"/>
                </a:lnTo>
                <a:lnTo>
                  <a:pt x="149910" y="262520"/>
                </a:lnTo>
                <a:lnTo>
                  <a:pt x="153523" y="257101"/>
                </a:lnTo>
                <a:lnTo>
                  <a:pt x="166053" y="227017"/>
                </a:lnTo>
                <a:lnTo>
                  <a:pt x="179261" y="196594"/>
                </a:lnTo>
                <a:lnTo>
                  <a:pt x="193146" y="166172"/>
                </a:lnTo>
                <a:lnTo>
                  <a:pt x="207708" y="136088"/>
                </a:lnTo>
                <a:lnTo>
                  <a:pt x="209514" y="130669"/>
                </a:lnTo>
                <a:lnTo>
                  <a:pt x="216739" y="128863"/>
                </a:lnTo>
                <a:lnTo>
                  <a:pt x="227576" y="132475"/>
                </a:lnTo>
                <a:lnTo>
                  <a:pt x="229382" y="139700"/>
                </a:lnTo>
                <a:lnTo>
                  <a:pt x="227576" y="145118"/>
                </a:lnTo>
                <a:lnTo>
                  <a:pt x="213014" y="174920"/>
                </a:lnTo>
                <a:lnTo>
                  <a:pt x="199129" y="204722"/>
                </a:lnTo>
                <a:lnTo>
                  <a:pt x="185921" y="234524"/>
                </a:lnTo>
                <a:lnTo>
                  <a:pt x="173391" y="264326"/>
                </a:lnTo>
                <a:lnTo>
                  <a:pt x="171584" y="269744"/>
                </a:lnTo>
                <a:lnTo>
                  <a:pt x="167972" y="271550"/>
                </a:lnTo>
                <a:close/>
              </a:path>
              <a:path w="3453765" h="3046095">
                <a:moveTo>
                  <a:pt x="283567" y="34942"/>
                </a:moveTo>
                <a:lnTo>
                  <a:pt x="274536" y="34942"/>
                </a:lnTo>
                <a:lnTo>
                  <a:pt x="272730" y="33136"/>
                </a:lnTo>
                <a:lnTo>
                  <a:pt x="267312" y="29523"/>
                </a:lnTo>
                <a:lnTo>
                  <a:pt x="265505" y="24105"/>
                </a:lnTo>
                <a:lnTo>
                  <a:pt x="269118" y="18686"/>
                </a:lnTo>
                <a:lnTo>
                  <a:pt x="280029" y="0"/>
                </a:lnTo>
                <a:lnTo>
                  <a:pt x="306219" y="0"/>
                </a:lnTo>
                <a:lnTo>
                  <a:pt x="305552" y="1104"/>
                </a:lnTo>
                <a:lnTo>
                  <a:pt x="288986" y="29523"/>
                </a:lnTo>
                <a:lnTo>
                  <a:pt x="287179" y="33136"/>
                </a:lnTo>
                <a:lnTo>
                  <a:pt x="283567" y="34942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3"/>
          <p:cNvSpPr txBox="1"/>
          <p:nvPr/>
        </p:nvSpPr>
        <p:spPr>
          <a:xfrm>
            <a:off x="685800" y="3046095"/>
            <a:ext cx="5181600" cy="970137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65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Lucida Sans Unicode"/>
                <a:cs typeface="Lucida Sans Unicode"/>
              </a:rPr>
              <a:t>Vérification de l’installation de </a:t>
            </a:r>
            <a:r>
              <a:rPr lang="fr-FR" sz="2000" dirty="0" err="1" smtClean="0">
                <a:latin typeface="Lucida Sans Unicode"/>
                <a:cs typeface="Lucida Sans Unicode"/>
              </a:rPr>
              <a:t>Spark</a:t>
            </a:r>
            <a:endParaRPr lang="fr-FR" sz="2000" dirty="0" smtClean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endParaRPr sz="2000" dirty="0">
              <a:latin typeface="Lucida Sans Unicode"/>
              <a:cs typeface="Lucida Sans Unicod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0" y="4023852"/>
            <a:ext cx="13993246" cy="416764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48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5892" y="4761102"/>
            <a:ext cx="5422265" cy="5526405"/>
            <a:chOff x="12865892" y="4761102"/>
            <a:chExt cx="5422265" cy="5526405"/>
          </a:xfrm>
        </p:grpSpPr>
        <p:sp>
          <p:nvSpPr>
            <p:cNvPr id="3" name="object 3"/>
            <p:cNvSpPr/>
            <p:nvPr/>
          </p:nvSpPr>
          <p:spPr>
            <a:xfrm>
              <a:off x="12865892" y="8481524"/>
              <a:ext cx="5422265" cy="1805939"/>
            </a:xfrm>
            <a:custGeom>
              <a:avLst/>
              <a:gdLst/>
              <a:ahLst/>
              <a:cxnLst/>
              <a:rect l="l" t="t" r="r" b="b"/>
              <a:pathLst>
                <a:path w="5422265" h="1805940">
                  <a:moveTo>
                    <a:pt x="5422106" y="1805475"/>
                  </a:moveTo>
                  <a:lnTo>
                    <a:pt x="115591" y="1805475"/>
                  </a:lnTo>
                  <a:lnTo>
                    <a:pt x="0" y="468933"/>
                  </a:lnTo>
                  <a:lnTo>
                    <a:pt x="5422106" y="0"/>
                  </a:lnTo>
                  <a:lnTo>
                    <a:pt x="5422106" y="1805475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89868" y="8799552"/>
              <a:ext cx="5024755" cy="1487805"/>
            </a:xfrm>
            <a:custGeom>
              <a:avLst/>
              <a:gdLst/>
              <a:ahLst/>
              <a:cxnLst/>
              <a:rect l="l" t="t" r="r" b="b"/>
              <a:pathLst>
                <a:path w="5024755" h="1487804">
                  <a:moveTo>
                    <a:pt x="92025" y="1487447"/>
                  </a:moveTo>
                  <a:lnTo>
                    <a:pt x="0" y="423392"/>
                  </a:lnTo>
                  <a:lnTo>
                    <a:pt x="4895525" y="0"/>
                  </a:lnTo>
                  <a:lnTo>
                    <a:pt x="4909871" y="165885"/>
                  </a:lnTo>
                  <a:lnTo>
                    <a:pt x="4756049" y="165885"/>
                  </a:lnTo>
                  <a:lnTo>
                    <a:pt x="169134" y="562586"/>
                  </a:lnTo>
                  <a:lnTo>
                    <a:pt x="249121" y="1487447"/>
                  </a:lnTo>
                  <a:lnTo>
                    <a:pt x="92025" y="1487447"/>
                  </a:lnTo>
                  <a:close/>
                </a:path>
                <a:path w="5024755" h="1487804">
                  <a:moveTo>
                    <a:pt x="4870345" y="1487447"/>
                  </a:moveTo>
                  <a:lnTo>
                    <a:pt x="4756049" y="165885"/>
                  </a:lnTo>
                  <a:lnTo>
                    <a:pt x="4909871" y="165885"/>
                  </a:lnTo>
                  <a:lnTo>
                    <a:pt x="5024167" y="1487447"/>
                  </a:lnTo>
                  <a:lnTo>
                    <a:pt x="4870345" y="1487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39319" y="4761102"/>
              <a:ext cx="2049145" cy="4480560"/>
            </a:xfrm>
            <a:custGeom>
              <a:avLst/>
              <a:gdLst/>
              <a:ahLst/>
              <a:cxnLst/>
              <a:rect l="l" t="t" r="r" b="b"/>
              <a:pathLst>
                <a:path w="2049144" h="4480559">
                  <a:moveTo>
                    <a:pt x="2048681" y="4335045"/>
                  </a:moveTo>
                  <a:lnTo>
                    <a:pt x="372134" y="4480042"/>
                  </a:lnTo>
                  <a:lnTo>
                    <a:pt x="0" y="177181"/>
                  </a:lnTo>
                  <a:lnTo>
                    <a:pt x="2048681" y="0"/>
                  </a:lnTo>
                  <a:lnTo>
                    <a:pt x="2048681" y="4335045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93147" y="4996537"/>
              <a:ext cx="1795145" cy="3990975"/>
            </a:xfrm>
            <a:custGeom>
              <a:avLst/>
              <a:gdLst/>
              <a:ahLst/>
              <a:cxnLst/>
              <a:rect l="l" t="t" r="r" b="b"/>
              <a:pathLst>
                <a:path w="1795144" h="3990975">
                  <a:moveTo>
                    <a:pt x="0" y="155228"/>
                  </a:moveTo>
                  <a:lnTo>
                    <a:pt x="1794852" y="0"/>
                  </a:lnTo>
                  <a:lnTo>
                    <a:pt x="1794852" y="120515"/>
                  </a:lnTo>
                  <a:lnTo>
                    <a:pt x="132510" y="264283"/>
                  </a:lnTo>
                  <a:lnTo>
                    <a:pt x="453878" y="3980152"/>
                  </a:lnTo>
                  <a:lnTo>
                    <a:pt x="331714" y="3990717"/>
                  </a:lnTo>
                  <a:lnTo>
                    <a:pt x="0" y="155228"/>
                  </a:lnTo>
                  <a:close/>
                </a:path>
                <a:path w="1795144" h="3990975">
                  <a:moveTo>
                    <a:pt x="443312" y="3857985"/>
                  </a:moveTo>
                  <a:lnTo>
                    <a:pt x="1794852" y="3741097"/>
                  </a:lnTo>
                  <a:lnTo>
                    <a:pt x="1794852" y="3857985"/>
                  </a:lnTo>
                  <a:lnTo>
                    <a:pt x="443312" y="3857985"/>
                  </a:lnTo>
                  <a:close/>
                </a:path>
                <a:path w="1795144" h="3990975">
                  <a:moveTo>
                    <a:pt x="453878" y="3980152"/>
                  </a:moveTo>
                  <a:lnTo>
                    <a:pt x="443312" y="3857985"/>
                  </a:lnTo>
                  <a:lnTo>
                    <a:pt x="1794852" y="3857985"/>
                  </a:lnTo>
                  <a:lnTo>
                    <a:pt x="1794852" y="3864177"/>
                  </a:lnTo>
                  <a:lnTo>
                    <a:pt x="453878" y="3980152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63793" y="6525716"/>
              <a:ext cx="2724785" cy="3761740"/>
            </a:xfrm>
            <a:custGeom>
              <a:avLst/>
              <a:gdLst/>
              <a:ahLst/>
              <a:cxnLst/>
              <a:rect l="l" t="t" r="r" b="b"/>
              <a:pathLst>
                <a:path w="2724784" h="3761740">
                  <a:moveTo>
                    <a:pt x="2724206" y="3761283"/>
                  </a:moveTo>
                  <a:lnTo>
                    <a:pt x="304920" y="3761283"/>
                  </a:lnTo>
                  <a:lnTo>
                    <a:pt x="0" y="235604"/>
                  </a:lnTo>
                  <a:lnTo>
                    <a:pt x="2724206" y="0"/>
                  </a:lnTo>
                  <a:lnTo>
                    <a:pt x="2724206" y="3761283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33214" y="6590088"/>
              <a:ext cx="2654935" cy="3696970"/>
            </a:xfrm>
            <a:custGeom>
              <a:avLst/>
              <a:gdLst/>
              <a:ahLst/>
              <a:cxnLst/>
              <a:rect l="l" t="t" r="r" b="b"/>
              <a:pathLst>
                <a:path w="2654934" h="3696970">
                  <a:moveTo>
                    <a:pt x="2654785" y="3696911"/>
                  </a:moveTo>
                  <a:lnTo>
                    <a:pt x="299871" y="3696911"/>
                  </a:lnTo>
                  <a:lnTo>
                    <a:pt x="0" y="229600"/>
                  </a:lnTo>
                  <a:lnTo>
                    <a:pt x="2654785" y="0"/>
                  </a:lnTo>
                  <a:lnTo>
                    <a:pt x="2654785" y="3696911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09947" y="6846822"/>
              <a:ext cx="2378075" cy="3440429"/>
            </a:xfrm>
            <a:custGeom>
              <a:avLst/>
              <a:gdLst/>
              <a:ahLst/>
              <a:cxnLst/>
              <a:rect l="l" t="t" r="r" b="b"/>
              <a:pathLst>
                <a:path w="2378075" h="3440429">
                  <a:moveTo>
                    <a:pt x="279737" y="3440177"/>
                  </a:moveTo>
                  <a:lnTo>
                    <a:pt x="0" y="205667"/>
                  </a:lnTo>
                  <a:lnTo>
                    <a:pt x="2378053" y="0"/>
                  </a:lnTo>
                  <a:lnTo>
                    <a:pt x="2378053" y="131419"/>
                  </a:lnTo>
                  <a:lnTo>
                    <a:pt x="144500" y="324589"/>
                  </a:lnTo>
                  <a:lnTo>
                    <a:pt x="413953" y="3440177"/>
                  </a:lnTo>
                  <a:lnTo>
                    <a:pt x="279737" y="3440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572027"/>
            <a:ext cx="103384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8000" dirty="0">
                <a:latin typeface="Trebuchet MS"/>
                <a:cs typeface="Trebuchet MS"/>
              </a:rPr>
              <a:t>3</a:t>
            </a:r>
            <a:r>
              <a:rPr lang="fr-FR" sz="8000" dirty="0" smtClean="0">
                <a:latin typeface="Trebuchet MS"/>
                <a:cs typeface="Trebuchet MS"/>
              </a:rPr>
              <a:t>- HADOOP ET SPARK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790001" y="0"/>
            <a:ext cx="3453765" cy="3046095"/>
          </a:xfrm>
          <a:custGeom>
            <a:avLst/>
            <a:gdLst/>
            <a:ahLst/>
            <a:cxnLst/>
            <a:rect l="l" t="t" r="r" b="b"/>
            <a:pathLst>
              <a:path w="3453765" h="3046095">
                <a:moveTo>
                  <a:pt x="2026523" y="3045830"/>
                </a:moveTo>
                <a:lnTo>
                  <a:pt x="2019289" y="3045830"/>
                </a:lnTo>
                <a:lnTo>
                  <a:pt x="1986787" y="3045519"/>
                </a:lnTo>
                <a:lnTo>
                  <a:pt x="1954276" y="3044701"/>
                </a:lnTo>
                <a:lnTo>
                  <a:pt x="1889254" y="3042218"/>
                </a:lnTo>
                <a:lnTo>
                  <a:pt x="1883835" y="3042218"/>
                </a:lnTo>
                <a:lnTo>
                  <a:pt x="1878417" y="3036799"/>
                </a:lnTo>
                <a:lnTo>
                  <a:pt x="1878417" y="3025962"/>
                </a:lnTo>
                <a:lnTo>
                  <a:pt x="1883835" y="3020543"/>
                </a:lnTo>
                <a:lnTo>
                  <a:pt x="1889254" y="3020543"/>
                </a:lnTo>
                <a:lnTo>
                  <a:pt x="1921765" y="3022632"/>
                </a:lnTo>
                <a:lnTo>
                  <a:pt x="1954276" y="3023704"/>
                </a:lnTo>
                <a:lnTo>
                  <a:pt x="1986787" y="3024099"/>
                </a:lnTo>
                <a:lnTo>
                  <a:pt x="2026523" y="3024156"/>
                </a:lnTo>
                <a:lnTo>
                  <a:pt x="2031941" y="3029574"/>
                </a:lnTo>
                <a:lnTo>
                  <a:pt x="2031941" y="3040411"/>
                </a:lnTo>
                <a:lnTo>
                  <a:pt x="2026523" y="3045830"/>
                </a:lnTo>
                <a:close/>
              </a:path>
              <a:path w="3453765" h="3046095">
                <a:moveTo>
                  <a:pt x="2152955" y="3042218"/>
                </a:moveTo>
                <a:lnTo>
                  <a:pt x="2147536" y="3042218"/>
                </a:lnTo>
                <a:lnTo>
                  <a:pt x="2142118" y="3038605"/>
                </a:lnTo>
                <a:lnTo>
                  <a:pt x="2142118" y="3025962"/>
                </a:lnTo>
                <a:lnTo>
                  <a:pt x="2145730" y="3020543"/>
                </a:lnTo>
                <a:lnTo>
                  <a:pt x="2152955" y="3020543"/>
                </a:lnTo>
                <a:lnTo>
                  <a:pt x="2217977" y="3014899"/>
                </a:lnTo>
                <a:lnTo>
                  <a:pt x="2250488" y="3011654"/>
                </a:lnTo>
                <a:lnTo>
                  <a:pt x="2282999" y="3007900"/>
                </a:lnTo>
                <a:lnTo>
                  <a:pt x="2288418" y="3007900"/>
                </a:lnTo>
                <a:lnTo>
                  <a:pt x="2293836" y="3011512"/>
                </a:lnTo>
                <a:lnTo>
                  <a:pt x="2295642" y="3016931"/>
                </a:lnTo>
                <a:lnTo>
                  <a:pt x="2295642" y="3022350"/>
                </a:lnTo>
                <a:lnTo>
                  <a:pt x="2292030" y="3027768"/>
                </a:lnTo>
                <a:lnTo>
                  <a:pt x="2286611" y="3029574"/>
                </a:lnTo>
                <a:lnTo>
                  <a:pt x="2252774" y="3033328"/>
                </a:lnTo>
                <a:lnTo>
                  <a:pt x="2152955" y="3042218"/>
                </a:lnTo>
                <a:close/>
              </a:path>
              <a:path w="3453765" h="3046095">
                <a:moveTo>
                  <a:pt x="1764628" y="3029575"/>
                </a:moveTo>
                <a:lnTo>
                  <a:pt x="1759209" y="3029575"/>
                </a:lnTo>
                <a:lnTo>
                  <a:pt x="1725654" y="3025172"/>
                </a:lnTo>
                <a:lnTo>
                  <a:pt x="1659898" y="3014335"/>
                </a:lnTo>
                <a:lnTo>
                  <a:pt x="1621940" y="3006094"/>
                </a:lnTo>
                <a:lnTo>
                  <a:pt x="1618328" y="3000676"/>
                </a:lnTo>
                <a:lnTo>
                  <a:pt x="1618328" y="2995257"/>
                </a:lnTo>
                <a:lnTo>
                  <a:pt x="1620134" y="2989839"/>
                </a:lnTo>
                <a:lnTo>
                  <a:pt x="1625553" y="2986227"/>
                </a:lnTo>
                <a:lnTo>
                  <a:pt x="1630971" y="2986227"/>
                </a:lnTo>
                <a:lnTo>
                  <a:pt x="1663454" y="2992661"/>
                </a:lnTo>
                <a:lnTo>
                  <a:pt x="1695767" y="2998418"/>
                </a:lnTo>
                <a:lnTo>
                  <a:pt x="1727742" y="3003498"/>
                </a:lnTo>
                <a:lnTo>
                  <a:pt x="1759209" y="3007900"/>
                </a:lnTo>
                <a:lnTo>
                  <a:pt x="1764628" y="3007900"/>
                </a:lnTo>
                <a:lnTo>
                  <a:pt x="1770046" y="3013319"/>
                </a:lnTo>
                <a:lnTo>
                  <a:pt x="1768240" y="3020544"/>
                </a:lnTo>
                <a:lnTo>
                  <a:pt x="1770046" y="3025962"/>
                </a:lnTo>
                <a:lnTo>
                  <a:pt x="1764628" y="3029575"/>
                </a:lnTo>
                <a:close/>
              </a:path>
              <a:path w="3453765" h="3046095">
                <a:moveTo>
                  <a:pt x="2414850" y="3007900"/>
                </a:moveTo>
                <a:lnTo>
                  <a:pt x="2407625" y="3007900"/>
                </a:lnTo>
                <a:lnTo>
                  <a:pt x="2404013" y="3004288"/>
                </a:lnTo>
                <a:lnTo>
                  <a:pt x="2400400" y="2993451"/>
                </a:lnTo>
                <a:lnTo>
                  <a:pt x="2404013" y="2988033"/>
                </a:lnTo>
                <a:lnTo>
                  <a:pt x="2411237" y="2986227"/>
                </a:lnTo>
                <a:lnTo>
                  <a:pt x="2475130" y="2972455"/>
                </a:lnTo>
                <a:lnTo>
                  <a:pt x="2506484" y="2965145"/>
                </a:lnTo>
                <a:lnTo>
                  <a:pt x="2537669" y="2957328"/>
                </a:lnTo>
                <a:lnTo>
                  <a:pt x="2543088" y="2955521"/>
                </a:lnTo>
                <a:lnTo>
                  <a:pt x="2550312" y="2959134"/>
                </a:lnTo>
                <a:lnTo>
                  <a:pt x="2550312" y="2964552"/>
                </a:lnTo>
                <a:lnTo>
                  <a:pt x="2552119" y="2969971"/>
                </a:lnTo>
                <a:lnTo>
                  <a:pt x="2548506" y="2977195"/>
                </a:lnTo>
                <a:lnTo>
                  <a:pt x="2543088" y="2977195"/>
                </a:lnTo>
                <a:lnTo>
                  <a:pt x="2479646" y="2993225"/>
                </a:lnTo>
                <a:lnTo>
                  <a:pt x="2447332" y="3000817"/>
                </a:lnTo>
                <a:lnTo>
                  <a:pt x="2414849" y="3007900"/>
                </a:lnTo>
                <a:close/>
              </a:path>
              <a:path w="3453765" h="3046095">
                <a:moveTo>
                  <a:pt x="1506345" y="2979002"/>
                </a:moveTo>
                <a:lnTo>
                  <a:pt x="1497315" y="2979002"/>
                </a:lnTo>
                <a:lnTo>
                  <a:pt x="1465876" y="2970535"/>
                </a:lnTo>
                <a:lnTo>
                  <a:pt x="1434099" y="2961391"/>
                </a:lnTo>
                <a:lnTo>
                  <a:pt x="1402321" y="2951570"/>
                </a:lnTo>
                <a:lnTo>
                  <a:pt x="1365464" y="2939266"/>
                </a:lnTo>
                <a:lnTo>
                  <a:pt x="1361852" y="2933847"/>
                </a:lnTo>
                <a:lnTo>
                  <a:pt x="1363658" y="2926623"/>
                </a:lnTo>
                <a:lnTo>
                  <a:pt x="1365464" y="2921204"/>
                </a:lnTo>
                <a:lnTo>
                  <a:pt x="1370883" y="2917592"/>
                </a:lnTo>
                <a:lnTo>
                  <a:pt x="1378107" y="2919398"/>
                </a:lnTo>
                <a:lnTo>
                  <a:pt x="1409264" y="2929896"/>
                </a:lnTo>
                <a:lnTo>
                  <a:pt x="1440420" y="2939717"/>
                </a:lnTo>
                <a:lnTo>
                  <a:pt x="1471577" y="2948861"/>
                </a:lnTo>
                <a:lnTo>
                  <a:pt x="1502733" y="2957328"/>
                </a:lnTo>
                <a:lnTo>
                  <a:pt x="1508152" y="2959134"/>
                </a:lnTo>
                <a:lnTo>
                  <a:pt x="1511764" y="2964552"/>
                </a:lnTo>
                <a:lnTo>
                  <a:pt x="1509958" y="2969971"/>
                </a:lnTo>
                <a:lnTo>
                  <a:pt x="1509958" y="2975389"/>
                </a:lnTo>
                <a:lnTo>
                  <a:pt x="1506345" y="2979002"/>
                </a:lnTo>
                <a:close/>
              </a:path>
              <a:path w="3453765" h="3046095">
                <a:moveTo>
                  <a:pt x="2671326" y="2939266"/>
                </a:moveTo>
                <a:lnTo>
                  <a:pt x="2669520" y="2939266"/>
                </a:lnTo>
                <a:lnTo>
                  <a:pt x="2660489" y="2939266"/>
                </a:lnTo>
                <a:lnTo>
                  <a:pt x="2656877" y="2935654"/>
                </a:lnTo>
                <a:lnTo>
                  <a:pt x="2655070" y="2932041"/>
                </a:lnTo>
                <a:lnTo>
                  <a:pt x="2653264" y="2926623"/>
                </a:lnTo>
                <a:lnTo>
                  <a:pt x="2656877" y="2919398"/>
                </a:lnTo>
                <a:lnTo>
                  <a:pt x="2662295" y="2917592"/>
                </a:lnTo>
                <a:lnTo>
                  <a:pt x="2723705" y="2895692"/>
                </a:lnTo>
                <a:lnTo>
                  <a:pt x="2754240" y="2884319"/>
                </a:lnTo>
                <a:lnTo>
                  <a:pt x="2785115" y="2872438"/>
                </a:lnTo>
                <a:lnTo>
                  <a:pt x="2790533" y="2870631"/>
                </a:lnTo>
                <a:lnTo>
                  <a:pt x="2797758" y="2872438"/>
                </a:lnTo>
                <a:lnTo>
                  <a:pt x="2801370" y="2883275"/>
                </a:lnTo>
                <a:lnTo>
                  <a:pt x="2799564" y="2890499"/>
                </a:lnTo>
                <a:lnTo>
                  <a:pt x="2794145" y="2892306"/>
                </a:lnTo>
                <a:lnTo>
                  <a:pt x="2764033" y="2904469"/>
                </a:lnTo>
                <a:lnTo>
                  <a:pt x="2733413" y="2916463"/>
                </a:lnTo>
                <a:lnTo>
                  <a:pt x="2702454" y="2928119"/>
                </a:lnTo>
                <a:lnTo>
                  <a:pt x="2671326" y="2939266"/>
                </a:lnTo>
                <a:close/>
              </a:path>
              <a:path w="3453765" h="3046095">
                <a:moveTo>
                  <a:pt x="1257094" y="2894112"/>
                </a:moveTo>
                <a:lnTo>
                  <a:pt x="1249869" y="2894112"/>
                </a:lnTo>
                <a:lnTo>
                  <a:pt x="1219785" y="2881581"/>
                </a:lnTo>
                <a:lnTo>
                  <a:pt x="1189362" y="2868374"/>
                </a:lnTo>
                <a:lnTo>
                  <a:pt x="1158939" y="2854489"/>
                </a:lnTo>
                <a:lnTo>
                  <a:pt x="1128855" y="2839926"/>
                </a:lnTo>
                <a:lnTo>
                  <a:pt x="1123437" y="2838120"/>
                </a:lnTo>
                <a:lnTo>
                  <a:pt x="1121631" y="2830896"/>
                </a:lnTo>
                <a:lnTo>
                  <a:pt x="1125243" y="2820058"/>
                </a:lnTo>
                <a:lnTo>
                  <a:pt x="1132468" y="2818252"/>
                </a:lnTo>
                <a:lnTo>
                  <a:pt x="1137886" y="2820058"/>
                </a:lnTo>
                <a:lnTo>
                  <a:pt x="1167688" y="2834621"/>
                </a:lnTo>
                <a:lnTo>
                  <a:pt x="1197490" y="2848506"/>
                </a:lnTo>
                <a:lnTo>
                  <a:pt x="1227292" y="2861713"/>
                </a:lnTo>
                <a:lnTo>
                  <a:pt x="1257094" y="2874244"/>
                </a:lnTo>
                <a:lnTo>
                  <a:pt x="1262512" y="2876050"/>
                </a:lnTo>
                <a:lnTo>
                  <a:pt x="1266125" y="2883274"/>
                </a:lnTo>
                <a:lnTo>
                  <a:pt x="1262512" y="2888693"/>
                </a:lnTo>
                <a:lnTo>
                  <a:pt x="1260706" y="2892305"/>
                </a:lnTo>
                <a:lnTo>
                  <a:pt x="1257094" y="2894112"/>
                </a:lnTo>
                <a:close/>
              </a:path>
              <a:path w="3453765" h="3046095">
                <a:moveTo>
                  <a:pt x="2916965" y="2838120"/>
                </a:moveTo>
                <a:lnTo>
                  <a:pt x="2906128" y="2838120"/>
                </a:lnTo>
                <a:lnTo>
                  <a:pt x="2902516" y="2836314"/>
                </a:lnTo>
                <a:lnTo>
                  <a:pt x="2900710" y="2832702"/>
                </a:lnTo>
                <a:lnTo>
                  <a:pt x="2898903" y="2827283"/>
                </a:lnTo>
                <a:lnTo>
                  <a:pt x="2900710" y="2820058"/>
                </a:lnTo>
                <a:lnTo>
                  <a:pt x="2906128" y="2818252"/>
                </a:lnTo>
                <a:lnTo>
                  <a:pt x="2963926" y="2788225"/>
                </a:lnTo>
                <a:lnTo>
                  <a:pt x="2992994" y="2772787"/>
                </a:lnTo>
                <a:lnTo>
                  <a:pt x="3021723" y="2756842"/>
                </a:lnTo>
                <a:lnTo>
                  <a:pt x="3027142" y="2753230"/>
                </a:lnTo>
                <a:lnTo>
                  <a:pt x="3034366" y="2755036"/>
                </a:lnTo>
                <a:lnTo>
                  <a:pt x="3036173" y="2760455"/>
                </a:lnTo>
                <a:lnTo>
                  <a:pt x="3039785" y="2765873"/>
                </a:lnTo>
                <a:lnTo>
                  <a:pt x="3037979" y="2773098"/>
                </a:lnTo>
                <a:lnTo>
                  <a:pt x="3032560" y="2774904"/>
                </a:lnTo>
                <a:lnTo>
                  <a:pt x="3003831" y="2791131"/>
                </a:lnTo>
                <a:lnTo>
                  <a:pt x="2974763" y="2807189"/>
                </a:lnTo>
                <a:lnTo>
                  <a:pt x="2945695" y="2822909"/>
                </a:lnTo>
                <a:lnTo>
                  <a:pt x="2916965" y="2838120"/>
                </a:lnTo>
                <a:close/>
              </a:path>
              <a:path w="3453765" h="3046095">
                <a:moveTo>
                  <a:pt x="1020485" y="2778517"/>
                </a:moveTo>
                <a:lnTo>
                  <a:pt x="1013260" y="2778517"/>
                </a:lnTo>
                <a:lnTo>
                  <a:pt x="1011454" y="2776710"/>
                </a:lnTo>
                <a:lnTo>
                  <a:pt x="983035" y="2760116"/>
                </a:lnTo>
                <a:lnTo>
                  <a:pt x="954786" y="2742845"/>
                </a:lnTo>
                <a:lnTo>
                  <a:pt x="926875" y="2724896"/>
                </a:lnTo>
                <a:lnTo>
                  <a:pt x="899472" y="2706270"/>
                </a:lnTo>
                <a:lnTo>
                  <a:pt x="894053" y="2702658"/>
                </a:lnTo>
                <a:lnTo>
                  <a:pt x="892247" y="2695433"/>
                </a:lnTo>
                <a:lnTo>
                  <a:pt x="895859" y="2691820"/>
                </a:lnTo>
                <a:lnTo>
                  <a:pt x="899472" y="2686402"/>
                </a:lnTo>
                <a:lnTo>
                  <a:pt x="906696" y="2684596"/>
                </a:lnTo>
                <a:lnTo>
                  <a:pt x="910309" y="2688208"/>
                </a:lnTo>
                <a:lnTo>
                  <a:pt x="937683" y="2705790"/>
                </a:lnTo>
                <a:lnTo>
                  <a:pt x="965397" y="2723203"/>
                </a:lnTo>
                <a:lnTo>
                  <a:pt x="993110" y="2740277"/>
                </a:lnTo>
                <a:lnTo>
                  <a:pt x="1020485" y="2756843"/>
                </a:lnTo>
                <a:lnTo>
                  <a:pt x="1025904" y="2760455"/>
                </a:lnTo>
                <a:lnTo>
                  <a:pt x="1027710" y="2765874"/>
                </a:lnTo>
                <a:lnTo>
                  <a:pt x="1024097" y="2771292"/>
                </a:lnTo>
                <a:lnTo>
                  <a:pt x="1024097" y="2776710"/>
                </a:lnTo>
                <a:lnTo>
                  <a:pt x="1020485" y="2778517"/>
                </a:lnTo>
                <a:close/>
              </a:path>
              <a:path w="3453765" h="3046095">
                <a:moveTo>
                  <a:pt x="3137318" y="2708076"/>
                </a:moveTo>
                <a:lnTo>
                  <a:pt x="3131900" y="2708076"/>
                </a:lnTo>
                <a:lnTo>
                  <a:pt x="3128288" y="2706270"/>
                </a:lnTo>
                <a:lnTo>
                  <a:pt x="3126481" y="2702657"/>
                </a:lnTo>
                <a:lnTo>
                  <a:pt x="3122869" y="2697239"/>
                </a:lnTo>
                <a:lnTo>
                  <a:pt x="3124675" y="2690014"/>
                </a:lnTo>
                <a:lnTo>
                  <a:pt x="3130094" y="2688208"/>
                </a:lnTo>
                <a:lnTo>
                  <a:pt x="3157158" y="2670005"/>
                </a:lnTo>
                <a:lnTo>
                  <a:pt x="3184053" y="2650956"/>
                </a:lnTo>
                <a:lnTo>
                  <a:pt x="3236657" y="2612349"/>
                </a:lnTo>
                <a:lnTo>
                  <a:pt x="3242076" y="2608737"/>
                </a:lnTo>
                <a:lnTo>
                  <a:pt x="3247495" y="2608737"/>
                </a:lnTo>
                <a:lnTo>
                  <a:pt x="3254719" y="2619574"/>
                </a:lnTo>
                <a:lnTo>
                  <a:pt x="3254719" y="2624992"/>
                </a:lnTo>
                <a:lnTo>
                  <a:pt x="3249301" y="2628604"/>
                </a:lnTo>
                <a:lnTo>
                  <a:pt x="3223252" y="2648613"/>
                </a:lnTo>
                <a:lnTo>
                  <a:pt x="3196696" y="2668114"/>
                </a:lnTo>
                <a:lnTo>
                  <a:pt x="3169801" y="2687277"/>
                </a:lnTo>
                <a:lnTo>
                  <a:pt x="3142737" y="2706270"/>
                </a:lnTo>
                <a:lnTo>
                  <a:pt x="3140931" y="2706270"/>
                </a:lnTo>
                <a:lnTo>
                  <a:pt x="3137318" y="2708076"/>
                </a:lnTo>
                <a:close/>
              </a:path>
              <a:path w="3453765" h="3046095">
                <a:moveTo>
                  <a:pt x="801938" y="2632217"/>
                </a:moveTo>
                <a:lnTo>
                  <a:pt x="792908" y="2632217"/>
                </a:lnTo>
                <a:lnTo>
                  <a:pt x="791101" y="2630410"/>
                </a:lnTo>
                <a:lnTo>
                  <a:pt x="739625" y="2589546"/>
                </a:lnTo>
                <a:lnTo>
                  <a:pt x="713887" y="2568690"/>
                </a:lnTo>
                <a:lnTo>
                  <a:pt x="688150" y="2547326"/>
                </a:lnTo>
                <a:lnTo>
                  <a:pt x="682731" y="2543714"/>
                </a:lnTo>
                <a:lnTo>
                  <a:pt x="682731" y="2536489"/>
                </a:lnTo>
                <a:lnTo>
                  <a:pt x="689956" y="2525652"/>
                </a:lnTo>
                <a:lnTo>
                  <a:pt x="697180" y="2525652"/>
                </a:lnTo>
                <a:lnTo>
                  <a:pt x="702599" y="2529265"/>
                </a:lnTo>
                <a:lnTo>
                  <a:pt x="727293" y="2550628"/>
                </a:lnTo>
                <a:lnTo>
                  <a:pt x="752494" y="2571484"/>
                </a:lnTo>
                <a:lnTo>
                  <a:pt x="778035" y="2592001"/>
                </a:lnTo>
                <a:lnTo>
                  <a:pt x="803745" y="2612349"/>
                </a:lnTo>
                <a:lnTo>
                  <a:pt x="809163" y="2615961"/>
                </a:lnTo>
                <a:lnTo>
                  <a:pt x="809163" y="2623186"/>
                </a:lnTo>
                <a:lnTo>
                  <a:pt x="805551" y="2626798"/>
                </a:lnTo>
                <a:lnTo>
                  <a:pt x="805551" y="2630410"/>
                </a:lnTo>
                <a:lnTo>
                  <a:pt x="801938" y="2632217"/>
                </a:lnTo>
                <a:close/>
              </a:path>
              <a:path w="3453765" h="3046095">
                <a:moveTo>
                  <a:pt x="3348640" y="2547327"/>
                </a:moveTo>
                <a:lnTo>
                  <a:pt x="3341416" y="2547327"/>
                </a:lnTo>
                <a:lnTo>
                  <a:pt x="3339610" y="2545521"/>
                </a:lnTo>
                <a:lnTo>
                  <a:pt x="3335997" y="2543715"/>
                </a:lnTo>
                <a:lnTo>
                  <a:pt x="3332385" y="2538296"/>
                </a:lnTo>
                <a:lnTo>
                  <a:pt x="3332385" y="2532877"/>
                </a:lnTo>
                <a:lnTo>
                  <a:pt x="3337804" y="2527459"/>
                </a:lnTo>
                <a:lnTo>
                  <a:pt x="3362159" y="2505757"/>
                </a:lnTo>
                <a:lnTo>
                  <a:pt x="3386344" y="2483885"/>
                </a:lnTo>
                <a:lnTo>
                  <a:pt x="3410192" y="2461675"/>
                </a:lnTo>
                <a:lnTo>
                  <a:pt x="3433531" y="2438957"/>
                </a:lnTo>
                <a:lnTo>
                  <a:pt x="3437143" y="2435344"/>
                </a:lnTo>
                <a:lnTo>
                  <a:pt x="3444368" y="2435344"/>
                </a:lnTo>
                <a:lnTo>
                  <a:pt x="3449786" y="2438957"/>
                </a:lnTo>
                <a:lnTo>
                  <a:pt x="3453398" y="2442569"/>
                </a:lnTo>
                <a:lnTo>
                  <a:pt x="3453398" y="2449794"/>
                </a:lnTo>
                <a:lnTo>
                  <a:pt x="3426447" y="2478213"/>
                </a:lnTo>
                <a:lnTo>
                  <a:pt x="3378414" y="2523536"/>
                </a:lnTo>
                <a:lnTo>
                  <a:pt x="3354059" y="2545521"/>
                </a:lnTo>
                <a:lnTo>
                  <a:pt x="3348640" y="2547327"/>
                </a:lnTo>
                <a:close/>
              </a:path>
              <a:path w="3453765" h="3046095">
                <a:moveTo>
                  <a:pt x="603259" y="2458824"/>
                </a:moveTo>
                <a:lnTo>
                  <a:pt x="597841" y="2458824"/>
                </a:lnTo>
                <a:lnTo>
                  <a:pt x="594229" y="2455212"/>
                </a:lnTo>
                <a:lnTo>
                  <a:pt x="548397" y="2408026"/>
                </a:lnTo>
                <a:lnTo>
                  <a:pt x="503920" y="2359485"/>
                </a:lnTo>
                <a:lnTo>
                  <a:pt x="500308" y="2354066"/>
                </a:lnTo>
                <a:lnTo>
                  <a:pt x="500308" y="2348648"/>
                </a:lnTo>
                <a:lnTo>
                  <a:pt x="505726" y="2343229"/>
                </a:lnTo>
                <a:lnTo>
                  <a:pt x="511145" y="2339617"/>
                </a:lnTo>
                <a:lnTo>
                  <a:pt x="516563" y="2339617"/>
                </a:lnTo>
                <a:lnTo>
                  <a:pt x="521982" y="2345036"/>
                </a:lnTo>
                <a:lnTo>
                  <a:pt x="543966" y="2369391"/>
                </a:lnTo>
                <a:lnTo>
                  <a:pt x="566459" y="2393576"/>
                </a:lnTo>
                <a:lnTo>
                  <a:pt x="589290" y="2417424"/>
                </a:lnTo>
                <a:lnTo>
                  <a:pt x="612290" y="2440763"/>
                </a:lnTo>
                <a:lnTo>
                  <a:pt x="615903" y="2444375"/>
                </a:lnTo>
                <a:lnTo>
                  <a:pt x="615903" y="2451600"/>
                </a:lnTo>
                <a:lnTo>
                  <a:pt x="612290" y="2457018"/>
                </a:lnTo>
                <a:lnTo>
                  <a:pt x="606872" y="2457018"/>
                </a:lnTo>
                <a:lnTo>
                  <a:pt x="603259" y="2458824"/>
                </a:lnTo>
                <a:close/>
              </a:path>
              <a:path w="3453765" h="3046095">
                <a:moveTo>
                  <a:pt x="429867" y="2261952"/>
                </a:moveTo>
                <a:lnTo>
                  <a:pt x="424448" y="2261952"/>
                </a:lnTo>
                <a:lnTo>
                  <a:pt x="420836" y="2260145"/>
                </a:lnTo>
                <a:lnTo>
                  <a:pt x="379520" y="2205735"/>
                </a:lnTo>
                <a:lnTo>
                  <a:pt x="341365" y="2151775"/>
                </a:lnTo>
                <a:lnTo>
                  <a:pt x="337752" y="2146357"/>
                </a:lnTo>
                <a:lnTo>
                  <a:pt x="339558" y="2139132"/>
                </a:lnTo>
                <a:lnTo>
                  <a:pt x="344977" y="2137326"/>
                </a:lnTo>
                <a:lnTo>
                  <a:pt x="350395" y="2133714"/>
                </a:lnTo>
                <a:lnTo>
                  <a:pt x="357620" y="2135520"/>
                </a:lnTo>
                <a:lnTo>
                  <a:pt x="359426" y="2140938"/>
                </a:lnTo>
                <a:lnTo>
                  <a:pt x="377629" y="2168002"/>
                </a:lnTo>
                <a:lnTo>
                  <a:pt x="396679" y="2194897"/>
                </a:lnTo>
                <a:lnTo>
                  <a:pt x="416067" y="2221454"/>
                </a:lnTo>
                <a:lnTo>
                  <a:pt x="435286" y="2247502"/>
                </a:lnTo>
                <a:lnTo>
                  <a:pt x="438898" y="2252921"/>
                </a:lnTo>
                <a:lnTo>
                  <a:pt x="438898" y="2258339"/>
                </a:lnTo>
                <a:lnTo>
                  <a:pt x="436189" y="2260145"/>
                </a:lnTo>
                <a:lnTo>
                  <a:pt x="431673" y="2260145"/>
                </a:lnTo>
                <a:lnTo>
                  <a:pt x="429867" y="2261952"/>
                </a:lnTo>
                <a:close/>
              </a:path>
              <a:path w="3453765" h="3046095">
                <a:moveTo>
                  <a:pt x="433479" y="2261952"/>
                </a:moveTo>
                <a:lnTo>
                  <a:pt x="431673" y="2260145"/>
                </a:lnTo>
                <a:lnTo>
                  <a:pt x="436189" y="2260145"/>
                </a:lnTo>
                <a:lnTo>
                  <a:pt x="433479" y="2261952"/>
                </a:lnTo>
                <a:close/>
              </a:path>
              <a:path w="3453765" h="3046095">
                <a:moveTo>
                  <a:pt x="287179" y="2043405"/>
                </a:moveTo>
                <a:lnTo>
                  <a:pt x="278149" y="2043405"/>
                </a:lnTo>
                <a:lnTo>
                  <a:pt x="274536" y="2041598"/>
                </a:lnTo>
                <a:lnTo>
                  <a:pt x="272730" y="2037986"/>
                </a:lnTo>
                <a:lnTo>
                  <a:pt x="256503" y="2009257"/>
                </a:lnTo>
                <a:lnTo>
                  <a:pt x="240445" y="1980189"/>
                </a:lnTo>
                <a:lnTo>
                  <a:pt x="224725" y="1951121"/>
                </a:lnTo>
                <a:lnTo>
                  <a:pt x="209514" y="1922391"/>
                </a:lnTo>
                <a:lnTo>
                  <a:pt x="207708" y="1916973"/>
                </a:lnTo>
                <a:lnTo>
                  <a:pt x="209514" y="1909748"/>
                </a:lnTo>
                <a:lnTo>
                  <a:pt x="220351" y="1906136"/>
                </a:lnTo>
                <a:lnTo>
                  <a:pt x="227576" y="1907942"/>
                </a:lnTo>
                <a:lnTo>
                  <a:pt x="229382" y="1913360"/>
                </a:lnTo>
                <a:lnTo>
                  <a:pt x="259410" y="1971158"/>
                </a:lnTo>
                <a:lnTo>
                  <a:pt x="274847" y="2000226"/>
                </a:lnTo>
                <a:lnTo>
                  <a:pt x="290792" y="2028955"/>
                </a:lnTo>
                <a:lnTo>
                  <a:pt x="294404" y="2034374"/>
                </a:lnTo>
                <a:lnTo>
                  <a:pt x="292598" y="2041598"/>
                </a:lnTo>
                <a:lnTo>
                  <a:pt x="287179" y="2043405"/>
                </a:lnTo>
                <a:close/>
              </a:path>
              <a:path w="3453765" h="3046095">
                <a:moveTo>
                  <a:pt x="169778" y="1808602"/>
                </a:moveTo>
                <a:lnTo>
                  <a:pt x="160747" y="1808602"/>
                </a:lnTo>
                <a:lnTo>
                  <a:pt x="155329" y="1806796"/>
                </a:lnTo>
                <a:lnTo>
                  <a:pt x="153523" y="1801378"/>
                </a:lnTo>
                <a:lnTo>
                  <a:pt x="141359" y="1771266"/>
                </a:lnTo>
                <a:lnTo>
                  <a:pt x="129365" y="1740645"/>
                </a:lnTo>
                <a:lnTo>
                  <a:pt x="117710" y="1709686"/>
                </a:lnTo>
                <a:lnTo>
                  <a:pt x="106562" y="1678558"/>
                </a:lnTo>
                <a:lnTo>
                  <a:pt x="104756" y="1673139"/>
                </a:lnTo>
                <a:lnTo>
                  <a:pt x="108368" y="1665915"/>
                </a:lnTo>
                <a:lnTo>
                  <a:pt x="119205" y="1662302"/>
                </a:lnTo>
                <a:lnTo>
                  <a:pt x="126430" y="1665915"/>
                </a:lnTo>
                <a:lnTo>
                  <a:pt x="128236" y="1671333"/>
                </a:lnTo>
                <a:lnTo>
                  <a:pt x="139130" y="1702207"/>
                </a:lnTo>
                <a:lnTo>
                  <a:pt x="150362" y="1732743"/>
                </a:lnTo>
                <a:lnTo>
                  <a:pt x="162271" y="1763279"/>
                </a:lnTo>
                <a:lnTo>
                  <a:pt x="175197" y="1794153"/>
                </a:lnTo>
                <a:lnTo>
                  <a:pt x="177003" y="1799571"/>
                </a:lnTo>
                <a:lnTo>
                  <a:pt x="175197" y="1806796"/>
                </a:lnTo>
                <a:lnTo>
                  <a:pt x="169778" y="1808602"/>
                </a:lnTo>
                <a:close/>
              </a:path>
              <a:path w="3453765" h="3046095">
                <a:moveTo>
                  <a:pt x="86694" y="1559351"/>
                </a:moveTo>
                <a:lnTo>
                  <a:pt x="74051" y="1559351"/>
                </a:lnTo>
                <a:lnTo>
                  <a:pt x="70439" y="1555739"/>
                </a:lnTo>
                <a:lnTo>
                  <a:pt x="52603" y="1488684"/>
                </a:lnTo>
                <a:lnTo>
                  <a:pt x="37928" y="1423888"/>
                </a:lnTo>
                <a:lnTo>
                  <a:pt x="36122" y="1418469"/>
                </a:lnTo>
                <a:lnTo>
                  <a:pt x="39734" y="1413051"/>
                </a:lnTo>
                <a:lnTo>
                  <a:pt x="46959" y="1411245"/>
                </a:lnTo>
                <a:lnTo>
                  <a:pt x="52377" y="1409439"/>
                </a:lnTo>
                <a:lnTo>
                  <a:pt x="57796" y="1413051"/>
                </a:lnTo>
                <a:lnTo>
                  <a:pt x="59602" y="1420276"/>
                </a:lnTo>
                <a:lnTo>
                  <a:pt x="66403" y="1452476"/>
                </a:lnTo>
                <a:lnTo>
                  <a:pt x="73374" y="1484169"/>
                </a:lnTo>
                <a:lnTo>
                  <a:pt x="80683" y="1515523"/>
                </a:lnTo>
                <a:lnTo>
                  <a:pt x="88501" y="1546708"/>
                </a:lnTo>
                <a:lnTo>
                  <a:pt x="90307" y="1552126"/>
                </a:lnTo>
                <a:lnTo>
                  <a:pt x="86694" y="1559351"/>
                </a:lnTo>
                <a:close/>
              </a:path>
              <a:path w="3453765" h="3046095">
                <a:moveTo>
                  <a:pt x="28897" y="1302874"/>
                </a:moveTo>
                <a:lnTo>
                  <a:pt x="23478" y="1302874"/>
                </a:lnTo>
                <a:lnTo>
                  <a:pt x="18060" y="1299262"/>
                </a:lnTo>
                <a:lnTo>
                  <a:pt x="18060" y="1293843"/>
                </a:lnTo>
                <a:lnTo>
                  <a:pt x="14052" y="1261050"/>
                </a:lnTo>
                <a:lnTo>
                  <a:pt x="10384" y="1227918"/>
                </a:lnTo>
                <a:lnTo>
                  <a:pt x="7375" y="1194504"/>
                </a:lnTo>
                <a:lnTo>
                  <a:pt x="5417" y="1161993"/>
                </a:lnTo>
                <a:lnTo>
                  <a:pt x="5417" y="1156574"/>
                </a:lnTo>
                <a:lnTo>
                  <a:pt x="9029" y="1151156"/>
                </a:lnTo>
                <a:lnTo>
                  <a:pt x="21672" y="1151156"/>
                </a:lnTo>
                <a:lnTo>
                  <a:pt x="27091" y="1154768"/>
                </a:lnTo>
                <a:lnTo>
                  <a:pt x="27091" y="1161993"/>
                </a:lnTo>
                <a:lnTo>
                  <a:pt x="29853" y="1194786"/>
                </a:lnTo>
                <a:lnTo>
                  <a:pt x="32825" y="1227918"/>
                </a:lnTo>
                <a:lnTo>
                  <a:pt x="35980" y="1259526"/>
                </a:lnTo>
                <a:lnTo>
                  <a:pt x="39734" y="1292037"/>
                </a:lnTo>
                <a:lnTo>
                  <a:pt x="39734" y="1295650"/>
                </a:lnTo>
                <a:lnTo>
                  <a:pt x="36122" y="1301068"/>
                </a:lnTo>
                <a:lnTo>
                  <a:pt x="28897" y="1302874"/>
                </a:lnTo>
                <a:close/>
              </a:path>
              <a:path w="3453765" h="3046095">
                <a:moveTo>
                  <a:pt x="18060" y="1040980"/>
                </a:moveTo>
                <a:lnTo>
                  <a:pt x="5417" y="1040980"/>
                </a:lnTo>
                <a:lnTo>
                  <a:pt x="0" y="1035562"/>
                </a:lnTo>
                <a:lnTo>
                  <a:pt x="309" y="995825"/>
                </a:lnTo>
                <a:lnTo>
                  <a:pt x="2327" y="929759"/>
                </a:lnTo>
                <a:lnTo>
                  <a:pt x="3610" y="898292"/>
                </a:lnTo>
                <a:lnTo>
                  <a:pt x="3610" y="892873"/>
                </a:lnTo>
                <a:lnTo>
                  <a:pt x="9029" y="887455"/>
                </a:lnTo>
                <a:lnTo>
                  <a:pt x="19866" y="887455"/>
                </a:lnTo>
                <a:lnTo>
                  <a:pt x="25284" y="892873"/>
                </a:lnTo>
                <a:lnTo>
                  <a:pt x="25285" y="898292"/>
                </a:lnTo>
                <a:lnTo>
                  <a:pt x="23920" y="930803"/>
                </a:lnTo>
                <a:lnTo>
                  <a:pt x="22801" y="961734"/>
                </a:lnTo>
                <a:lnTo>
                  <a:pt x="21983" y="994047"/>
                </a:lnTo>
                <a:lnTo>
                  <a:pt x="21672" y="1026530"/>
                </a:lnTo>
                <a:lnTo>
                  <a:pt x="21671" y="1035562"/>
                </a:lnTo>
                <a:lnTo>
                  <a:pt x="18060" y="1040980"/>
                </a:lnTo>
                <a:close/>
              </a:path>
              <a:path w="3453765" h="3046095">
                <a:moveTo>
                  <a:pt x="34315" y="779085"/>
                </a:moveTo>
                <a:lnTo>
                  <a:pt x="21672" y="779085"/>
                </a:lnTo>
                <a:lnTo>
                  <a:pt x="18060" y="773666"/>
                </a:lnTo>
                <a:lnTo>
                  <a:pt x="18060" y="766441"/>
                </a:lnTo>
                <a:lnTo>
                  <a:pt x="22462" y="733930"/>
                </a:lnTo>
                <a:lnTo>
                  <a:pt x="33299" y="668908"/>
                </a:lnTo>
                <a:lnTo>
                  <a:pt x="41540" y="630979"/>
                </a:lnTo>
                <a:lnTo>
                  <a:pt x="46959" y="627366"/>
                </a:lnTo>
                <a:lnTo>
                  <a:pt x="52377" y="627366"/>
                </a:lnTo>
                <a:lnTo>
                  <a:pt x="57796" y="629172"/>
                </a:lnTo>
                <a:lnTo>
                  <a:pt x="61408" y="634591"/>
                </a:lnTo>
                <a:lnTo>
                  <a:pt x="61408" y="640009"/>
                </a:lnTo>
                <a:lnTo>
                  <a:pt x="54973" y="672492"/>
                </a:lnTo>
                <a:lnTo>
                  <a:pt x="49216" y="704806"/>
                </a:lnTo>
                <a:lnTo>
                  <a:pt x="44136" y="736781"/>
                </a:lnTo>
                <a:lnTo>
                  <a:pt x="39734" y="768248"/>
                </a:lnTo>
                <a:lnTo>
                  <a:pt x="37928" y="773666"/>
                </a:lnTo>
                <a:lnTo>
                  <a:pt x="34315" y="779085"/>
                </a:lnTo>
                <a:close/>
              </a:path>
              <a:path w="3453765" h="3046095">
                <a:moveTo>
                  <a:pt x="83082" y="520802"/>
                </a:moveTo>
                <a:lnTo>
                  <a:pt x="75857" y="520802"/>
                </a:lnTo>
                <a:lnTo>
                  <a:pt x="70439" y="518996"/>
                </a:lnTo>
                <a:lnTo>
                  <a:pt x="66826" y="513577"/>
                </a:lnTo>
                <a:lnTo>
                  <a:pt x="68633" y="506353"/>
                </a:lnTo>
                <a:lnTo>
                  <a:pt x="86243" y="443137"/>
                </a:lnTo>
                <a:lnTo>
                  <a:pt x="108368" y="374502"/>
                </a:lnTo>
                <a:lnTo>
                  <a:pt x="113787" y="370890"/>
                </a:lnTo>
                <a:lnTo>
                  <a:pt x="121012" y="374502"/>
                </a:lnTo>
                <a:lnTo>
                  <a:pt x="126430" y="376308"/>
                </a:lnTo>
                <a:lnTo>
                  <a:pt x="130042" y="381727"/>
                </a:lnTo>
                <a:lnTo>
                  <a:pt x="128236" y="388952"/>
                </a:lnTo>
                <a:lnTo>
                  <a:pt x="117738" y="420108"/>
                </a:lnTo>
                <a:lnTo>
                  <a:pt x="107917" y="451264"/>
                </a:lnTo>
                <a:lnTo>
                  <a:pt x="98773" y="482421"/>
                </a:lnTo>
                <a:lnTo>
                  <a:pt x="90307" y="513577"/>
                </a:lnTo>
                <a:lnTo>
                  <a:pt x="88501" y="517190"/>
                </a:lnTo>
                <a:lnTo>
                  <a:pt x="83082" y="520802"/>
                </a:lnTo>
                <a:close/>
              </a:path>
              <a:path w="3453765" h="3046095">
                <a:moveTo>
                  <a:pt x="167972" y="271550"/>
                </a:moveTo>
                <a:lnTo>
                  <a:pt x="158941" y="271550"/>
                </a:lnTo>
                <a:lnTo>
                  <a:pt x="153523" y="269744"/>
                </a:lnTo>
                <a:lnTo>
                  <a:pt x="149910" y="262520"/>
                </a:lnTo>
                <a:lnTo>
                  <a:pt x="153523" y="257101"/>
                </a:lnTo>
                <a:lnTo>
                  <a:pt x="166053" y="227017"/>
                </a:lnTo>
                <a:lnTo>
                  <a:pt x="179261" y="196594"/>
                </a:lnTo>
                <a:lnTo>
                  <a:pt x="193146" y="166172"/>
                </a:lnTo>
                <a:lnTo>
                  <a:pt x="207708" y="136088"/>
                </a:lnTo>
                <a:lnTo>
                  <a:pt x="209514" y="130669"/>
                </a:lnTo>
                <a:lnTo>
                  <a:pt x="216739" y="128863"/>
                </a:lnTo>
                <a:lnTo>
                  <a:pt x="227576" y="132475"/>
                </a:lnTo>
                <a:lnTo>
                  <a:pt x="229382" y="139700"/>
                </a:lnTo>
                <a:lnTo>
                  <a:pt x="227576" y="145118"/>
                </a:lnTo>
                <a:lnTo>
                  <a:pt x="213014" y="174920"/>
                </a:lnTo>
                <a:lnTo>
                  <a:pt x="199129" y="204722"/>
                </a:lnTo>
                <a:lnTo>
                  <a:pt x="185921" y="234524"/>
                </a:lnTo>
                <a:lnTo>
                  <a:pt x="173391" y="264326"/>
                </a:lnTo>
                <a:lnTo>
                  <a:pt x="171584" y="269744"/>
                </a:lnTo>
                <a:lnTo>
                  <a:pt x="167972" y="271550"/>
                </a:lnTo>
                <a:close/>
              </a:path>
              <a:path w="3453765" h="3046095">
                <a:moveTo>
                  <a:pt x="283567" y="34942"/>
                </a:moveTo>
                <a:lnTo>
                  <a:pt x="274536" y="34942"/>
                </a:lnTo>
                <a:lnTo>
                  <a:pt x="272730" y="33136"/>
                </a:lnTo>
                <a:lnTo>
                  <a:pt x="267312" y="29523"/>
                </a:lnTo>
                <a:lnTo>
                  <a:pt x="265505" y="24105"/>
                </a:lnTo>
                <a:lnTo>
                  <a:pt x="269118" y="18686"/>
                </a:lnTo>
                <a:lnTo>
                  <a:pt x="280029" y="0"/>
                </a:lnTo>
                <a:lnTo>
                  <a:pt x="306219" y="0"/>
                </a:lnTo>
                <a:lnTo>
                  <a:pt x="305552" y="1104"/>
                </a:lnTo>
                <a:lnTo>
                  <a:pt x="288986" y="29523"/>
                </a:lnTo>
                <a:lnTo>
                  <a:pt x="287179" y="33136"/>
                </a:lnTo>
                <a:lnTo>
                  <a:pt x="283567" y="34942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3"/>
          <p:cNvSpPr txBox="1"/>
          <p:nvPr/>
        </p:nvSpPr>
        <p:spPr>
          <a:xfrm>
            <a:off x="762000" y="3543300"/>
            <a:ext cx="6172200" cy="482824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65"/>
              </a:spcBef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Lucida Sans Unicode"/>
                <a:cs typeface="Lucida Sans Unicode"/>
              </a:rPr>
              <a:t>Téléchargement de </a:t>
            </a:r>
            <a:r>
              <a:rPr lang="fr-FR" sz="2000" dirty="0" err="1" smtClean="0">
                <a:latin typeface="Lucida Sans Unicode"/>
                <a:cs typeface="Lucida Sans Unicode"/>
              </a:rPr>
              <a:t>dataset</a:t>
            </a:r>
            <a:r>
              <a:rPr lang="fr-FR" sz="2000" dirty="0" smtClean="0">
                <a:latin typeface="Lucida Sans Unicode"/>
                <a:cs typeface="Lucida Sans Unicode"/>
              </a:rPr>
              <a:t> depuis HDFS  </a:t>
            </a:r>
            <a:endParaRPr sz="2000" dirty="0">
              <a:latin typeface="Lucida Sans Unicode"/>
              <a:cs typeface="Lucida Sans Unicod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666891"/>
            <a:ext cx="11963400" cy="374678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88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206</Words>
  <Application>Microsoft Office PowerPoint</Application>
  <PresentationFormat>Custom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Sans Unicode</vt:lpstr>
      <vt:lpstr>Trebuchet MS</vt:lpstr>
      <vt:lpstr>Wingdings</vt:lpstr>
      <vt:lpstr>Office Theme</vt:lpstr>
      <vt:lpstr>PowerPoint Presentation</vt:lpstr>
      <vt:lpstr>PLAN</vt:lpstr>
      <vt:lpstr>Introduction</vt:lpstr>
      <vt:lpstr>Configuration  </vt:lpstr>
      <vt:lpstr>1- Hadoop </vt:lpstr>
      <vt:lpstr>1- Hadoop </vt:lpstr>
      <vt:lpstr>1- Hadoop </vt:lpstr>
      <vt:lpstr>2- SPARK</vt:lpstr>
      <vt:lpstr>3- HADOOP ET SPARK</vt:lpstr>
      <vt:lpstr>Spark et machine learning</vt:lpstr>
      <vt:lpstr>Spark et machine learning</vt:lpstr>
      <vt:lpstr>Spark MLlib</vt:lpstr>
      <vt:lpstr>Arbre de décision</vt:lpstr>
      <vt:lpstr>Processus de travail </vt:lpstr>
      <vt:lpstr>Réalisation 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design</dc:title>
  <dc:creator>Mariame Boukrim</dc:creator>
  <cp:keywords>DAE8M5HoG0w,BAEg4TEdKMY</cp:keywords>
  <cp:lastModifiedBy>HASNA</cp:lastModifiedBy>
  <cp:revision>23</cp:revision>
  <dcterms:created xsi:type="dcterms:W3CDTF">2022-12-22T21:00:26Z</dcterms:created>
  <dcterms:modified xsi:type="dcterms:W3CDTF">2022-12-24T19:19:06Z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2022-12-22T00:00:00Z</vt:filetime>
  </property>
  <property fmtid="{D5CDD505-2E9C-101B-9397-08002B2CF9AE}" pid="3" name="Creator">
    <vt:lpwstr>Canva</vt:lpwstr>
  </property>
  <property fmtid="{D5CDD505-2E9C-101B-9397-08002B2CF9AE}" pid="4" name="LastSaved">
    <vt:filetime>2022-12-22T00:00:00Z</vt:filetime>
  </property>
</Properties>
</file>