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15" r:id="rId3"/>
  </p:sldIdLst>
  <p:sldSz cx="7561263" cy="5670550"/>
  <p:notesSz cx="7772400" cy="100584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pos="114" userDrawn="1">
          <p15:clr>
            <a:srgbClr val="A4A3A4"/>
          </p15:clr>
        </p15:guide>
        <p15:guide id="4" pos="4649" userDrawn="1">
          <p15:clr>
            <a:srgbClr val="A4A3A4"/>
          </p15:clr>
        </p15:guide>
        <p15:guide id="5" orient="horz" pos="335" userDrawn="1">
          <p15:clr>
            <a:srgbClr val="A4A3A4"/>
          </p15:clr>
        </p15:guide>
        <p15:guide id="6" orient="horz" pos="3464" userDrawn="1">
          <p15:clr>
            <a:srgbClr val="A4A3A4"/>
          </p15:clr>
        </p15:guide>
        <p15:guide id="7" pos="1248" userDrawn="1">
          <p15:clr>
            <a:srgbClr val="A4A3A4"/>
          </p15:clr>
        </p15:guide>
        <p15:guide id="8" pos="3515" userDrawn="1">
          <p15:clr>
            <a:srgbClr val="A4A3A4"/>
          </p15:clr>
        </p15:guide>
        <p15:guide id="9" orient="horz" pos="2625" userDrawn="1">
          <p15:clr>
            <a:srgbClr val="A4A3A4"/>
          </p15:clr>
        </p15:guide>
        <p15:guide id="10" orient="horz" pos="1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065" autoAdjust="0"/>
  </p:normalViewPr>
  <p:slideViewPr>
    <p:cSldViewPr snapToGrid="0">
      <p:cViewPr varScale="1">
        <p:scale>
          <a:sx n="143" d="100"/>
          <a:sy n="143" d="100"/>
        </p:scale>
        <p:origin x="1464" y="126"/>
      </p:cViewPr>
      <p:guideLst>
        <p:guide orient="horz" pos="1786"/>
        <p:guide pos="2381"/>
        <p:guide pos="114"/>
        <p:guide pos="4649"/>
        <p:guide orient="horz" pos="335"/>
        <p:guide orient="horz" pos="3464"/>
        <p:guide pos="1248"/>
        <p:guide pos="3515"/>
        <p:guide orient="horz" pos="2625"/>
        <p:guide orient="horz" pos="10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2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93B32-451C-4D12-B4AC-6FBA4D7408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8F2B5-8D78-4E4F-9312-85FC0CA31F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8A30C-B658-4724-A564-F08EE6FF0184}" type="datetimeFigureOut">
              <a:rPr lang="bs-Latn-BA" smtClean="0"/>
              <a:t>12. 12. 2023.</a:t>
            </a:fld>
            <a:endParaRPr lang="bs-Latn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E18A9-0700-4A3B-B766-7094F5B4F9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0D65B-4AE6-4EAA-B175-5F34C3D34D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44F00-45E4-46B2-B7E8-F8EF067830E7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0881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10F1-FCE1-4491-8951-DDE7861A91DC}" type="datetimeFigureOut">
              <a:rPr lang="bs-Latn-BA" smtClean="0"/>
              <a:t>12. 12. 2023.</a:t>
            </a:fld>
            <a:endParaRPr lang="bs-Lat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s-Lat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E33A-9AD0-47D6-9E8C-99F52AB9F2AE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04247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7E33A-9AD0-47D6-9E8C-99F52AB9F2AE}" type="slidenum">
              <a:rPr lang="bs-Latn-BA" smtClean="0"/>
              <a:t>1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04522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6">
            <a:extLst>
              <a:ext uri="{FF2B5EF4-FFF2-40B4-BE49-F238E27FC236}">
                <a16:creationId xmlns:a16="http://schemas.microsoft.com/office/drawing/2014/main" id="{625A2340-712D-453C-BD5D-7247FB9127AC}"/>
              </a:ext>
            </a:extLst>
          </p:cNvPr>
          <p:cNvSpPr/>
          <p:nvPr userDrawn="1"/>
        </p:nvSpPr>
        <p:spPr>
          <a:xfrm>
            <a:off x="192313" y="191700"/>
            <a:ext cx="3577876" cy="2800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bs-Latn-BA" dirty="0"/>
          </a:p>
        </p:txBody>
      </p:sp>
      <p:sp>
        <p:nvSpPr>
          <p:cNvPr id="9" name="TextShape 7">
            <a:extLst>
              <a:ext uri="{FF2B5EF4-FFF2-40B4-BE49-F238E27FC236}">
                <a16:creationId xmlns:a16="http://schemas.microsoft.com/office/drawing/2014/main" id="{2C5FADAD-35FC-4DD7-BFBF-C6EAA4C84A5C}"/>
              </a:ext>
            </a:extLst>
          </p:cNvPr>
          <p:cNvSpPr txBox="1"/>
          <p:nvPr userDrawn="1"/>
        </p:nvSpPr>
        <p:spPr>
          <a:xfrm>
            <a:off x="351037" y="174252"/>
            <a:ext cx="2778322" cy="29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bs-Latn-BA" sz="2000" b="1" strike="noStrike" spc="-1">
                <a:solidFill>
                  <a:srgbClr val="FFFFFF"/>
                </a:solidFill>
                <a:latin typeface="Arial Narrow" panose="020B0606020202030204" pitchFamily="34" charset="0"/>
              </a:rPr>
              <a:t>BAZE PODATAKA I</a:t>
            </a:r>
            <a:endParaRPr lang="bs-BA" sz="2000" b="0" strike="noStrike" spc="-1">
              <a:latin typeface="Arial Narrow" panose="020B0606020202030204" pitchFamily="34" charset="0"/>
            </a:endParaRPr>
          </a:p>
        </p:txBody>
      </p:sp>
      <p:sp>
        <p:nvSpPr>
          <p:cNvPr id="10" name="TextShape 8">
            <a:extLst>
              <a:ext uri="{FF2B5EF4-FFF2-40B4-BE49-F238E27FC236}">
                <a16:creationId xmlns:a16="http://schemas.microsoft.com/office/drawing/2014/main" id="{5BB39ACC-750B-4770-BE8C-8CA1902ED82D}"/>
              </a:ext>
            </a:extLst>
          </p:cNvPr>
          <p:cNvSpPr txBox="1"/>
          <p:nvPr userDrawn="1"/>
        </p:nvSpPr>
        <p:spPr>
          <a:xfrm>
            <a:off x="5006558" y="189000"/>
            <a:ext cx="1746509" cy="30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bs-BA" sz="1051" b="1" strike="noStrike" spc="-1">
                <a:solidFill>
                  <a:srgbClr val="21409A"/>
                </a:solidFill>
                <a:latin typeface="Arial Narrow"/>
              </a:rPr>
              <a:t>FAKULTET INFORMACIJSKIH</a:t>
            </a:r>
            <a:endParaRPr lang="bs-BA" sz="1051" b="0" strike="noStrike" spc="-1">
              <a:latin typeface="Arial Narrow"/>
            </a:endParaRPr>
          </a:p>
          <a:p>
            <a:pPr algn="r">
              <a:lnSpc>
                <a:spcPct val="100000"/>
              </a:lnSpc>
            </a:pPr>
            <a:r>
              <a:rPr lang="bs-BA" sz="1051" b="1" strike="noStrike" spc="-1">
                <a:solidFill>
                  <a:srgbClr val="21409A"/>
                </a:solidFill>
                <a:latin typeface="Arial Narrow"/>
              </a:rPr>
              <a:t>TEHNOLOGIJA MOSTAR</a:t>
            </a:r>
            <a:endParaRPr lang="bs-BA" sz="1051" b="0" strike="noStrike" spc="-1">
              <a:latin typeface="Arial Narrow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241256F5-733D-4B06-A33B-4757A8D21C4B}"/>
              </a:ext>
            </a:extLst>
          </p:cNvPr>
          <p:cNvGrpSpPr/>
          <p:nvPr userDrawn="1"/>
        </p:nvGrpSpPr>
        <p:grpSpPr>
          <a:xfrm>
            <a:off x="351037" y="1432046"/>
            <a:ext cx="6860881" cy="3600360"/>
            <a:chOff x="1609920" y="1215000"/>
            <a:chExt cx="6860880" cy="3600360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41814F4-6F73-42ED-9A60-9BC82CB3B434}"/>
                </a:ext>
              </a:extLst>
            </p:cNvPr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75C7213-F47B-4E43-B0EB-7CCF1F310961}"/>
                </a:ext>
              </a:extLst>
            </p:cNvPr>
            <p:cNvSpPr/>
            <p:nvPr/>
          </p:nvSpPr>
          <p:spPr>
            <a:xfrm>
              <a:off x="1609920" y="1215000"/>
              <a:ext cx="6861240" cy="1899000"/>
            </a:xfrm>
            <a:custGeom>
              <a:avLst/>
              <a:gdLst/>
              <a:ahLst/>
              <a:cxnLst/>
              <a:rect l="0" t="0" r="r" b="b"/>
              <a:pathLst>
                <a:path w="19059" h="5275">
                  <a:moveTo>
                    <a:pt x="2216" y="1626"/>
                  </a:moveTo>
                  <a:lnTo>
                    <a:pt x="2338" y="1560"/>
                  </a:lnTo>
                  <a:lnTo>
                    <a:pt x="3333" y="1148"/>
                  </a:lnTo>
                  <a:lnTo>
                    <a:pt x="4095" y="892"/>
                  </a:lnTo>
                  <a:lnTo>
                    <a:pt x="4701" y="717"/>
                  </a:lnTo>
                  <a:lnTo>
                    <a:pt x="5380" y="542"/>
                  </a:lnTo>
                  <a:lnTo>
                    <a:pt x="6136" y="384"/>
                  </a:lnTo>
                  <a:lnTo>
                    <a:pt x="6964" y="245"/>
                  </a:lnTo>
                  <a:lnTo>
                    <a:pt x="7862" y="125"/>
                  </a:lnTo>
                  <a:lnTo>
                    <a:pt x="8827" y="44"/>
                  </a:lnTo>
                  <a:lnTo>
                    <a:pt x="9858" y="0"/>
                  </a:lnTo>
                  <a:lnTo>
                    <a:pt x="10954" y="6"/>
                  </a:lnTo>
                  <a:lnTo>
                    <a:pt x="12110" y="67"/>
                  </a:lnTo>
                  <a:lnTo>
                    <a:pt x="12716" y="125"/>
                  </a:lnTo>
                  <a:lnTo>
                    <a:pt x="13598" y="217"/>
                  </a:lnTo>
                  <a:lnTo>
                    <a:pt x="15113" y="417"/>
                  </a:lnTo>
                  <a:lnTo>
                    <a:pt x="16345" y="617"/>
                  </a:lnTo>
                  <a:lnTo>
                    <a:pt x="17320" y="815"/>
                  </a:lnTo>
                  <a:lnTo>
                    <a:pt x="18052" y="993"/>
                  </a:lnTo>
                  <a:lnTo>
                    <a:pt x="18569" y="1143"/>
                  </a:lnTo>
                  <a:lnTo>
                    <a:pt x="19011" y="1298"/>
                  </a:lnTo>
                  <a:lnTo>
                    <a:pt x="19058" y="1326"/>
                  </a:lnTo>
                  <a:lnTo>
                    <a:pt x="18874" y="1290"/>
                  </a:lnTo>
                  <a:lnTo>
                    <a:pt x="17565" y="1132"/>
                  </a:lnTo>
                  <a:lnTo>
                    <a:pt x="16272" y="1034"/>
                  </a:lnTo>
                  <a:lnTo>
                    <a:pt x="15510" y="1004"/>
                  </a:lnTo>
                  <a:lnTo>
                    <a:pt x="15063" y="984"/>
                  </a:lnTo>
                  <a:lnTo>
                    <a:pt x="13995" y="990"/>
                  </a:lnTo>
                  <a:lnTo>
                    <a:pt x="13448" y="1001"/>
                  </a:lnTo>
                  <a:lnTo>
                    <a:pt x="12469" y="1040"/>
                  </a:lnTo>
                  <a:lnTo>
                    <a:pt x="11749" y="1093"/>
                  </a:lnTo>
                  <a:lnTo>
                    <a:pt x="10982" y="1170"/>
                  </a:lnTo>
                  <a:lnTo>
                    <a:pt x="10184" y="1290"/>
                  </a:lnTo>
                  <a:lnTo>
                    <a:pt x="9358" y="1454"/>
                  </a:lnTo>
                  <a:lnTo>
                    <a:pt x="8518" y="1674"/>
                  </a:lnTo>
                  <a:lnTo>
                    <a:pt x="8099" y="1807"/>
                  </a:lnTo>
                  <a:lnTo>
                    <a:pt x="7834" y="1899"/>
                  </a:lnTo>
                  <a:lnTo>
                    <a:pt x="7317" y="2099"/>
                  </a:lnTo>
                  <a:lnTo>
                    <a:pt x="6564" y="2424"/>
                  </a:lnTo>
                  <a:lnTo>
                    <a:pt x="5633" y="2897"/>
                  </a:lnTo>
                  <a:lnTo>
                    <a:pt x="4796" y="3378"/>
                  </a:lnTo>
                  <a:lnTo>
                    <a:pt x="4084" y="3834"/>
                  </a:lnTo>
                  <a:lnTo>
                    <a:pt x="3511" y="4226"/>
                  </a:lnTo>
                  <a:lnTo>
                    <a:pt x="2958" y="4646"/>
                  </a:lnTo>
                  <a:lnTo>
                    <a:pt x="2883" y="4707"/>
                  </a:lnTo>
                  <a:lnTo>
                    <a:pt x="2750" y="4796"/>
                  </a:lnTo>
                  <a:lnTo>
                    <a:pt x="2494" y="4949"/>
                  </a:lnTo>
                  <a:lnTo>
                    <a:pt x="2246" y="5068"/>
                  </a:lnTo>
                  <a:lnTo>
                    <a:pt x="2013" y="5163"/>
                  </a:lnTo>
                  <a:lnTo>
                    <a:pt x="1788" y="5224"/>
                  </a:lnTo>
                  <a:lnTo>
                    <a:pt x="1571" y="5257"/>
                  </a:lnTo>
                  <a:lnTo>
                    <a:pt x="1373" y="5274"/>
                  </a:lnTo>
                  <a:lnTo>
                    <a:pt x="1184" y="5257"/>
                  </a:lnTo>
                  <a:lnTo>
                    <a:pt x="1006" y="5224"/>
                  </a:lnTo>
                  <a:lnTo>
                    <a:pt x="842" y="5171"/>
                  </a:lnTo>
                  <a:lnTo>
                    <a:pt x="617" y="5057"/>
                  </a:lnTo>
                  <a:lnTo>
                    <a:pt x="370" y="4854"/>
                  </a:lnTo>
                  <a:lnTo>
                    <a:pt x="181" y="4598"/>
                  </a:lnTo>
                  <a:lnTo>
                    <a:pt x="108" y="4451"/>
                  </a:lnTo>
                  <a:lnTo>
                    <a:pt x="53" y="4309"/>
                  </a:lnTo>
                  <a:lnTo>
                    <a:pt x="0" y="4028"/>
                  </a:lnTo>
                  <a:lnTo>
                    <a:pt x="17" y="3759"/>
                  </a:lnTo>
                  <a:lnTo>
                    <a:pt x="92" y="3495"/>
                  </a:lnTo>
                  <a:lnTo>
                    <a:pt x="217" y="3242"/>
                  </a:lnTo>
                  <a:lnTo>
                    <a:pt x="381" y="2997"/>
                  </a:lnTo>
                  <a:lnTo>
                    <a:pt x="575" y="2772"/>
                  </a:lnTo>
                  <a:lnTo>
                    <a:pt x="790" y="2566"/>
                  </a:lnTo>
                  <a:lnTo>
                    <a:pt x="1140" y="2277"/>
                  </a:lnTo>
                  <a:lnTo>
                    <a:pt x="1593" y="1968"/>
                  </a:lnTo>
                  <a:lnTo>
                    <a:pt x="2127" y="1665"/>
                  </a:lnTo>
                  <a:lnTo>
                    <a:pt x="2216" y="162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385F393-0B09-468D-B959-1EDAB7E2DF9F}"/>
                </a:ext>
              </a:extLst>
            </p:cNvPr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3AC173EE-23AC-4EB0-8C62-D234A12190FE}"/>
                </a:ext>
              </a:extLst>
            </p:cNvPr>
            <p:cNvSpPr/>
            <p:nvPr/>
          </p:nvSpPr>
          <p:spPr>
            <a:xfrm>
              <a:off x="6591240" y="1950840"/>
              <a:ext cx="712080" cy="2864880"/>
            </a:xfrm>
            <a:custGeom>
              <a:avLst/>
              <a:gdLst/>
              <a:ahLst/>
              <a:cxnLst/>
              <a:rect l="0" t="0" r="r" b="b"/>
              <a:pathLst>
                <a:path w="1978" h="7958">
                  <a:moveTo>
                    <a:pt x="990" y="7957"/>
                  </a:moveTo>
                  <a:lnTo>
                    <a:pt x="887" y="7951"/>
                  </a:lnTo>
                  <a:lnTo>
                    <a:pt x="692" y="7912"/>
                  </a:lnTo>
                  <a:lnTo>
                    <a:pt x="517" y="7837"/>
                  </a:lnTo>
                  <a:lnTo>
                    <a:pt x="359" y="7732"/>
                  </a:lnTo>
                  <a:lnTo>
                    <a:pt x="225" y="7593"/>
                  </a:lnTo>
                  <a:lnTo>
                    <a:pt x="117" y="7434"/>
                  </a:lnTo>
                  <a:lnTo>
                    <a:pt x="42" y="7259"/>
                  </a:lnTo>
                  <a:lnTo>
                    <a:pt x="0" y="7059"/>
                  </a:lnTo>
                  <a:lnTo>
                    <a:pt x="0" y="6959"/>
                  </a:lnTo>
                  <a:lnTo>
                    <a:pt x="222" y="1001"/>
                  </a:lnTo>
                  <a:lnTo>
                    <a:pt x="222" y="898"/>
                  </a:lnTo>
                  <a:lnTo>
                    <a:pt x="242" y="703"/>
                  </a:lnTo>
                  <a:lnTo>
                    <a:pt x="286" y="523"/>
                  </a:lnTo>
                  <a:lnTo>
                    <a:pt x="353" y="364"/>
                  </a:lnTo>
                  <a:lnTo>
                    <a:pt x="445" y="231"/>
                  </a:lnTo>
                  <a:lnTo>
                    <a:pt x="567" y="120"/>
                  </a:lnTo>
                  <a:lnTo>
                    <a:pt x="717" y="44"/>
                  </a:lnTo>
                  <a:lnTo>
                    <a:pt x="887" y="6"/>
                  </a:lnTo>
                  <a:lnTo>
                    <a:pt x="990" y="0"/>
                  </a:lnTo>
                  <a:lnTo>
                    <a:pt x="1093" y="6"/>
                  </a:lnTo>
                  <a:lnTo>
                    <a:pt x="1262" y="44"/>
                  </a:lnTo>
                  <a:lnTo>
                    <a:pt x="1412" y="120"/>
                  </a:lnTo>
                  <a:lnTo>
                    <a:pt x="1532" y="231"/>
                  </a:lnTo>
                  <a:lnTo>
                    <a:pt x="1626" y="364"/>
                  </a:lnTo>
                  <a:lnTo>
                    <a:pt x="1690" y="523"/>
                  </a:lnTo>
                  <a:lnTo>
                    <a:pt x="1735" y="703"/>
                  </a:lnTo>
                  <a:lnTo>
                    <a:pt x="1757" y="898"/>
                  </a:lnTo>
                  <a:lnTo>
                    <a:pt x="1757" y="1001"/>
                  </a:lnTo>
                  <a:lnTo>
                    <a:pt x="1977" y="6959"/>
                  </a:lnTo>
                  <a:lnTo>
                    <a:pt x="1977" y="7059"/>
                  </a:lnTo>
                  <a:lnTo>
                    <a:pt x="1938" y="7259"/>
                  </a:lnTo>
                  <a:lnTo>
                    <a:pt x="1863" y="7434"/>
                  </a:lnTo>
                  <a:lnTo>
                    <a:pt x="1751" y="7593"/>
                  </a:lnTo>
                  <a:lnTo>
                    <a:pt x="1621" y="7732"/>
                  </a:lnTo>
                  <a:lnTo>
                    <a:pt x="1460" y="7837"/>
                  </a:lnTo>
                  <a:lnTo>
                    <a:pt x="1284" y="7912"/>
                  </a:lnTo>
                  <a:lnTo>
                    <a:pt x="1093" y="7951"/>
                  </a:lnTo>
                  <a:lnTo>
                    <a:pt x="990" y="7957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9B05FAD-406B-43AC-BD95-60520FDF66F1}"/>
                </a:ext>
              </a:extLst>
            </p:cNvPr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DC06729-BC43-4771-A1B1-6999D8A42CB4}"/>
                </a:ext>
              </a:extLst>
            </p:cNvPr>
            <p:cNvSpPr/>
            <p:nvPr/>
          </p:nvSpPr>
          <p:spPr>
            <a:xfrm>
              <a:off x="4797720" y="218988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6"/>
                  </a:moveTo>
                  <a:lnTo>
                    <a:pt x="1321" y="728"/>
                  </a:lnTo>
                  <a:lnTo>
                    <a:pt x="1293" y="856"/>
                  </a:lnTo>
                  <a:lnTo>
                    <a:pt x="1240" y="976"/>
                  </a:lnTo>
                  <a:lnTo>
                    <a:pt x="1170" y="1081"/>
                  </a:lnTo>
                  <a:lnTo>
                    <a:pt x="1079" y="1170"/>
                  </a:lnTo>
                  <a:lnTo>
                    <a:pt x="976" y="1240"/>
                  </a:lnTo>
                  <a:lnTo>
                    <a:pt x="854" y="1290"/>
                  </a:lnTo>
                  <a:lnTo>
                    <a:pt x="728" y="1315"/>
                  </a:lnTo>
                  <a:lnTo>
                    <a:pt x="662" y="1321"/>
                  </a:lnTo>
                  <a:lnTo>
                    <a:pt x="589" y="1315"/>
                  </a:lnTo>
                  <a:lnTo>
                    <a:pt x="462" y="1290"/>
                  </a:lnTo>
                  <a:lnTo>
                    <a:pt x="345" y="1240"/>
                  </a:lnTo>
                  <a:lnTo>
                    <a:pt x="236" y="1170"/>
                  </a:lnTo>
                  <a:lnTo>
                    <a:pt x="150" y="1081"/>
                  </a:lnTo>
                  <a:lnTo>
                    <a:pt x="78" y="976"/>
                  </a:lnTo>
                  <a:lnTo>
                    <a:pt x="31" y="856"/>
                  </a:lnTo>
                  <a:lnTo>
                    <a:pt x="3" y="728"/>
                  </a:lnTo>
                  <a:lnTo>
                    <a:pt x="0" y="656"/>
                  </a:lnTo>
                  <a:lnTo>
                    <a:pt x="3" y="589"/>
                  </a:lnTo>
                  <a:lnTo>
                    <a:pt x="31" y="462"/>
                  </a:lnTo>
                  <a:lnTo>
                    <a:pt x="78" y="345"/>
                  </a:lnTo>
                  <a:lnTo>
                    <a:pt x="150" y="236"/>
                  </a:lnTo>
                  <a:lnTo>
                    <a:pt x="236" y="150"/>
                  </a:lnTo>
                  <a:lnTo>
                    <a:pt x="345" y="78"/>
                  </a:lnTo>
                  <a:lnTo>
                    <a:pt x="462" y="25"/>
                  </a:lnTo>
                  <a:lnTo>
                    <a:pt x="589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4" y="25"/>
                  </a:lnTo>
                  <a:lnTo>
                    <a:pt x="976" y="78"/>
                  </a:lnTo>
                  <a:lnTo>
                    <a:pt x="1079" y="150"/>
                  </a:lnTo>
                  <a:lnTo>
                    <a:pt x="1170" y="236"/>
                  </a:lnTo>
                  <a:lnTo>
                    <a:pt x="1240" y="345"/>
                  </a:lnTo>
                  <a:lnTo>
                    <a:pt x="1293" y="462"/>
                  </a:lnTo>
                  <a:lnTo>
                    <a:pt x="1321" y="589"/>
                  </a:lnTo>
                  <a:lnTo>
                    <a:pt x="1321" y="656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654D840-F440-41F7-BD61-495081101B8E}"/>
                </a:ext>
              </a:extLst>
            </p:cNvPr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D9E1D44-D8B4-4D87-A754-498DCB7B05B1}"/>
                </a:ext>
              </a:extLst>
            </p:cNvPr>
            <p:cNvSpPr/>
            <p:nvPr/>
          </p:nvSpPr>
          <p:spPr>
            <a:xfrm>
              <a:off x="3608640" y="3381120"/>
              <a:ext cx="475920" cy="475920"/>
            </a:xfrm>
            <a:custGeom>
              <a:avLst/>
              <a:gdLst/>
              <a:ahLst/>
              <a:cxnLst/>
              <a:rect l="0" t="0" r="r" b="b"/>
              <a:pathLst>
                <a:path w="1322" h="1322">
                  <a:moveTo>
                    <a:pt x="1321" y="659"/>
                  </a:moveTo>
                  <a:lnTo>
                    <a:pt x="1321" y="731"/>
                  </a:lnTo>
                  <a:lnTo>
                    <a:pt x="1296" y="859"/>
                  </a:lnTo>
                  <a:lnTo>
                    <a:pt x="1240" y="976"/>
                  </a:lnTo>
                  <a:lnTo>
                    <a:pt x="1170" y="1079"/>
                  </a:lnTo>
                  <a:lnTo>
                    <a:pt x="1081" y="1170"/>
                  </a:lnTo>
                  <a:lnTo>
                    <a:pt x="976" y="1243"/>
                  </a:lnTo>
                  <a:lnTo>
                    <a:pt x="856" y="1290"/>
                  </a:lnTo>
                  <a:lnTo>
                    <a:pt x="728" y="1318"/>
                  </a:lnTo>
                  <a:lnTo>
                    <a:pt x="662" y="1321"/>
                  </a:lnTo>
                  <a:lnTo>
                    <a:pt x="592" y="1318"/>
                  </a:lnTo>
                  <a:lnTo>
                    <a:pt x="464" y="1290"/>
                  </a:lnTo>
                  <a:lnTo>
                    <a:pt x="345" y="1243"/>
                  </a:lnTo>
                  <a:lnTo>
                    <a:pt x="239" y="1170"/>
                  </a:lnTo>
                  <a:lnTo>
                    <a:pt x="150" y="1079"/>
                  </a:lnTo>
                  <a:lnTo>
                    <a:pt x="81" y="976"/>
                  </a:lnTo>
                  <a:lnTo>
                    <a:pt x="31" y="859"/>
                  </a:lnTo>
                  <a:lnTo>
                    <a:pt x="6" y="731"/>
                  </a:lnTo>
                  <a:lnTo>
                    <a:pt x="0" y="659"/>
                  </a:lnTo>
                  <a:lnTo>
                    <a:pt x="6" y="592"/>
                  </a:lnTo>
                  <a:lnTo>
                    <a:pt x="31" y="467"/>
                  </a:lnTo>
                  <a:lnTo>
                    <a:pt x="81" y="345"/>
                  </a:lnTo>
                  <a:lnTo>
                    <a:pt x="150" y="242"/>
                  </a:lnTo>
                  <a:lnTo>
                    <a:pt x="239" y="150"/>
                  </a:lnTo>
                  <a:lnTo>
                    <a:pt x="345" y="81"/>
                  </a:lnTo>
                  <a:lnTo>
                    <a:pt x="464" y="28"/>
                  </a:lnTo>
                  <a:lnTo>
                    <a:pt x="592" y="0"/>
                  </a:lnTo>
                  <a:lnTo>
                    <a:pt x="662" y="0"/>
                  </a:lnTo>
                  <a:lnTo>
                    <a:pt x="728" y="0"/>
                  </a:lnTo>
                  <a:lnTo>
                    <a:pt x="856" y="28"/>
                  </a:lnTo>
                  <a:lnTo>
                    <a:pt x="976" y="81"/>
                  </a:lnTo>
                  <a:lnTo>
                    <a:pt x="1081" y="150"/>
                  </a:lnTo>
                  <a:lnTo>
                    <a:pt x="1170" y="242"/>
                  </a:lnTo>
                  <a:lnTo>
                    <a:pt x="1240" y="345"/>
                  </a:lnTo>
                  <a:lnTo>
                    <a:pt x="1296" y="467"/>
                  </a:lnTo>
                  <a:lnTo>
                    <a:pt x="1321" y="592"/>
                  </a:lnTo>
                  <a:lnTo>
                    <a:pt x="1321" y="659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99C9589-B2A1-4585-AA92-DB5A77FA0446}"/>
                </a:ext>
              </a:extLst>
            </p:cNvPr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702985B-9BA2-4719-8949-9668983431AD}"/>
                </a:ext>
              </a:extLst>
            </p:cNvPr>
            <p:cNvSpPr/>
            <p:nvPr/>
          </p:nvSpPr>
          <p:spPr>
            <a:xfrm>
              <a:off x="2775960" y="2909520"/>
              <a:ext cx="716040" cy="1905840"/>
            </a:xfrm>
            <a:custGeom>
              <a:avLst/>
              <a:gdLst/>
              <a:ahLst/>
              <a:cxnLst/>
              <a:rect l="0" t="0" r="r" b="b"/>
              <a:pathLst>
                <a:path w="1989" h="5294">
                  <a:moveTo>
                    <a:pt x="1012" y="5293"/>
                  </a:moveTo>
                  <a:lnTo>
                    <a:pt x="981" y="5293"/>
                  </a:lnTo>
                  <a:lnTo>
                    <a:pt x="879" y="5288"/>
                  </a:lnTo>
                  <a:lnTo>
                    <a:pt x="689" y="5249"/>
                  </a:lnTo>
                  <a:lnTo>
                    <a:pt x="514" y="5174"/>
                  </a:lnTo>
                  <a:lnTo>
                    <a:pt x="359" y="5068"/>
                  </a:lnTo>
                  <a:lnTo>
                    <a:pt x="225" y="4935"/>
                  </a:lnTo>
                  <a:lnTo>
                    <a:pt x="120" y="4779"/>
                  </a:lnTo>
                  <a:lnTo>
                    <a:pt x="44" y="4604"/>
                  </a:lnTo>
                  <a:lnTo>
                    <a:pt x="6" y="4409"/>
                  </a:lnTo>
                  <a:lnTo>
                    <a:pt x="0" y="4309"/>
                  </a:lnTo>
                  <a:lnTo>
                    <a:pt x="222" y="984"/>
                  </a:lnTo>
                  <a:lnTo>
                    <a:pt x="225" y="884"/>
                  </a:lnTo>
                  <a:lnTo>
                    <a:pt x="247" y="692"/>
                  </a:lnTo>
                  <a:lnTo>
                    <a:pt x="289" y="517"/>
                  </a:lnTo>
                  <a:lnTo>
                    <a:pt x="356" y="359"/>
                  </a:lnTo>
                  <a:lnTo>
                    <a:pt x="448" y="225"/>
                  </a:lnTo>
                  <a:lnTo>
                    <a:pt x="564" y="120"/>
                  </a:lnTo>
                  <a:lnTo>
                    <a:pt x="706" y="44"/>
                  </a:lnTo>
                  <a:lnTo>
                    <a:pt x="879" y="6"/>
                  </a:lnTo>
                  <a:lnTo>
                    <a:pt x="981" y="0"/>
                  </a:lnTo>
                  <a:lnTo>
                    <a:pt x="1012" y="0"/>
                  </a:lnTo>
                  <a:lnTo>
                    <a:pt x="1109" y="6"/>
                  </a:lnTo>
                  <a:lnTo>
                    <a:pt x="1282" y="44"/>
                  </a:lnTo>
                  <a:lnTo>
                    <a:pt x="1426" y="120"/>
                  </a:lnTo>
                  <a:lnTo>
                    <a:pt x="1546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43" y="692"/>
                  </a:lnTo>
                  <a:lnTo>
                    <a:pt x="1765" y="884"/>
                  </a:lnTo>
                  <a:lnTo>
                    <a:pt x="1765" y="984"/>
                  </a:lnTo>
                  <a:lnTo>
                    <a:pt x="1988" y="4309"/>
                  </a:lnTo>
                  <a:lnTo>
                    <a:pt x="1982" y="4409"/>
                  </a:lnTo>
                  <a:lnTo>
                    <a:pt x="1949" y="4604"/>
                  </a:lnTo>
                  <a:lnTo>
                    <a:pt x="1874" y="4779"/>
                  </a:lnTo>
                  <a:lnTo>
                    <a:pt x="1765" y="4935"/>
                  </a:lnTo>
                  <a:lnTo>
                    <a:pt x="1632" y="5068"/>
                  </a:lnTo>
                  <a:lnTo>
                    <a:pt x="1479" y="5174"/>
                  </a:lnTo>
                  <a:lnTo>
                    <a:pt x="1304" y="5249"/>
                  </a:lnTo>
                  <a:lnTo>
                    <a:pt x="1115" y="5288"/>
                  </a:lnTo>
                  <a:lnTo>
                    <a:pt x="1012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B6F9059E-9645-421B-A463-45FB0E10A9E9}"/>
                </a:ext>
              </a:extLst>
            </p:cNvPr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096D68C-6FFA-4065-BE16-5DF7AFF2F4D8}"/>
                </a:ext>
              </a:extLst>
            </p:cNvPr>
            <p:cNvSpPr/>
            <p:nvPr/>
          </p:nvSpPr>
          <p:spPr>
            <a:xfrm>
              <a:off x="4678560" y="2909520"/>
              <a:ext cx="712800" cy="1905840"/>
            </a:xfrm>
            <a:custGeom>
              <a:avLst/>
              <a:gdLst/>
              <a:ahLst/>
              <a:cxnLst/>
              <a:rect l="0" t="0" r="r" b="b"/>
              <a:pathLst>
                <a:path w="1980" h="5294">
                  <a:moveTo>
                    <a:pt x="1006" y="5293"/>
                  </a:moveTo>
                  <a:lnTo>
                    <a:pt x="976" y="5293"/>
                  </a:lnTo>
                  <a:lnTo>
                    <a:pt x="873" y="5288"/>
                  </a:lnTo>
                  <a:lnTo>
                    <a:pt x="684" y="5249"/>
                  </a:lnTo>
                  <a:lnTo>
                    <a:pt x="506" y="5174"/>
                  </a:lnTo>
                  <a:lnTo>
                    <a:pt x="350" y="5068"/>
                  </a:lnTo>
                  <a:lnTo>
                    <a:pt x="220" y="4935"/>
                  </a:lnTo>
                  <a:lnTo>
                    <a:pt x="114" y="4779"/>
                  </a:lnTo>
                  <a:lnTo>
                    <a:pt x="39" y="4604"/>
                  </a:lnTo>
                  <a:lnTo>
                    <a:pt x="0" y="4409"/>
                  </a:lnTo>
                  <a:lnTo>
                    <a:pt x="0" y="4309"/>
                  </a:lnTo>
                  <a:lnTo>
                    <a:pt x="220" y="984"/>
                  </a:lnTo>
                  <a:lnTo>
                    <a:pt x="220" y="884"/>
                  </a:lnTo>
                  <a:lnTo>
                    <a:pt x="242" y="692"/>
                  </a:lnTo>
                  <a:lnTo>
                    <a:pt x="286" y="517"/>
                  </a:lnTo>
                  <a:lnTo>
                    <a:pt x="350" y="359"/>
                  </a:lnTo>
                  <a:lnTo>
                    <a:pt x="442" y="225"/>
                  </a:lnTo>
                  <a:lnTo>
                    <a:pt x="559" y="120"/>
                  </a:lnTo>
                  <a:lnTo>
                    <a:pt x="706" y="44"/>
                  </a:lnTo>
                  <a:lnTo>
                    <a:pt x="876" y="6"/>
                  </a:lnTo>
                  <a:lnTo>
                    <a:pt x="976" y="0"/>
                  </a:lnTo>
                  <a:lnTo>
                    <a:pt x="1006" y="0"/>
                  </a:lnTo>
                  <a:lnTo>
                    <a:pt x="1101" y="6"/>
                  </a:lnTo>
                  <a:lnTo>
                    <a:pt x="1279" y="44"/>
                  </a:lnTo>
                  <a:lnTo>
                    <a:pt x="1421" y="120"/>
                  </a:lnTo>
                  <a:lnTo>
                    <a:pt x="1540" y="225"/>
                  </a:lnTo>
                  <a:lnTo>
                    <a:pt x="1632" y="359"/>
                  </a:lnTo>
                  <a:lnTo>
                    <a:pt x="1699" y="517"/>
                  </a:lnTo>
                  <a:lnTo>
                    <a:pt x="1738" y="692"/>
                  </a:lnTo>
                  <a:lnTo>
                    <a:pt x="1760" y="884"/>
                  </a:lnTo>
                  <a:lnTo>
                    <a:pt x="1760" y="984"/>
                  </a:lnTo>
                  <a:lnTo>
                    <a:pt x="1979" y="4309"/>
                  </a:lnTo>
                  <a:lnTo>
                    <a:pt x="1979" y="4409"/>
                  </a:lnTo>
                  <a:lnTo>
                    <a:pt x="1941" y="4604"/>
                  </a:lnTo>
                  <a:lnTo>
                    <a:pt x="1865" y="4779"/>
                  </a:lnTo>
                  <a:lnTo>
                    <a:pt x="1760" y="4935"/>
                  </a:lnTo>
                  <a:lnTo>
                    <a:pt x="1626" y="5068"/>
                  </a:lnTo>
                  <a:lnTo>
                    <a:pt x="1473" y="5174"/>
                  </a:lnTo>
                  <a:lnTo>
                    <a:pt x="1296" y="5249"/>
                  </a:lnTo>
                  <a:lnTo>
                    <a:pt x="1107" y="5288"/>
                  </a:lnTo>
                  <a:lnTo>
                    <a:pt x="1006" y="5293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16B1CFE0-9D8B-48D1-8BE1-3A05ADDE846E}"/>
              </a:ext>
            </a:extLst>
          </p:cNvPr>
          <p:cNvGrpSpPr/>
          <p:nvPr userDrawn="1"/>
        </p:nvGrpSpPr>
        <p:grpSpPr>
          <a:xfrm>
            <a:off x="6825960" y="199980"/>
            <a:ext cx="533880" cy="280080"/>
            <a:chOff x="9366120" y="177120"/>
            <a:chExt cx="533880" cy="280080"/>
          </a:xfrm>
        </p:grpSpPr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ED0CB51-FFBF-4494-A8FD-C0AD3649C658}"/>
                </a:ext>
              </a:extLst>
            </p:cNvPr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8A855A5-2F16-41E5-882A-0490BDA2D19D}"/>
                </a:ext>
              </a:extLst>
            </p:cNvPr>
            <p:cNvSpPr/>
            <p:nvPr/>
          </p:nvSpPr>
          <p:spPr>
            <a:xfrm>
              <a:off x="9366120" y="177120"/>
              <a:ext cx="534240" cy="147960"/>
            </a:xfrm>
            <a:custGeom>
              <a:avLst/>
              <a:gdLst/>
              <a:ahLst/>
              <a:cxnLst/>
              <a:rect l="0" t="0" r="r" b="b"/>
              <a:pathLst>
                <a:path w="1484" h="411">
                  <a:moveTo>
                    <a:pt x="172" y="127"/>
                  </a:moveTo>
                  <a:lnTo>
                    <a:pt x="182" y="121"/>
                  </a:lnTo>
                  <a:lnTo>
                    <a:pt x="259" y="89"/>
                  </a:lnTo>
                  <a:lnTo>
                    <a:pt x="319" y="69"/>
                  </a:lnTo>
                  <a:lnTo>
                    <a:pt x="366" y="56"/>
                  </a:lnTo>
                  <a:lnTo>
                    <a:pt x="419" y="42"/>
                  </a:lnTo>
                  <a:lnTo>
                    <a:pt x="477" y="30"/>
                  </a:lnTo>
                  <a:lnTo>
                    <a:pt x="542" y="19"/>
                  </a:lnTo>
                  <a:lnTo>
                    <a:pt x="612" y="10"/>
                  </a:lnTo>
                  <a:lnTo>
                    <a:pt x="687" y="3"/>
                  </a:lnTo>
                  <a:lnTo>
                    <a:pt x="767" y="0"/>
                  </a:lnTo>
                  <a:lnTo>
                    <a:pt x="852" y="0"/>
                  </a:lnTo>
                  <a:lnTo>
                    <a:pt x="942" y="5"/>
                  </a:lnTo>
                  <a:lnTo>
                    <a:pt x="990" y="10"/>
                  </a:lnTo>
                  <a:lnTo>
                    <a:pt x="1058" y="17"/>
                  </a:lnTo>
                  <a:lnTo>
                    <a:pt x="1176" y="32"/>
                  </a:lnTo>
                  <a:lnTo>
                    <a:pt x="1272" y="48"/>
                  </a:lnTo>
                  <a:lnTo>
                    <a:pt x="1348" y="63"/>
                  </a:lnTo>
                  <a:lnTo>
                    <a:pt x="1405" y="77"/>
                  </a:lnTo>
                  <a:lnTo>
                    <a:pt x="1445" y="89"/>
                  </a:lnTo>
                  <a:lnTo>
                    <a:pt x="1479" y="101"/>
                  </a:lnTo>
                  <a:lnTo>
                    <a:pt x="1483" y="103"/>
                  </a:lnTo>
                  <a:lnTo>
                    <a:pt x="1469" y="100"/>
                  </a:lnTo>
                  <a:lnTo>
                    <a:pt x="1367" y="88"/>
                  </a:lnTo>
                  <a:lnTo>
                    <a:pt x="1266" y="80"/>
                  </a:lnTo>
                  <a:lnTo>
                    <a:pt x="1207" y="78"/>
                  </a:lnTo>
                  <a:lnTo>
                    <a:pt x="1172" y="77"/>
                  </a:lnTo>
                  <a:lnTo>
                    <a:pt x="1089" y="77"/>
                  </a:lnTo>
                  <a:lnTo>
                    <a:pt x="1046" y="78"/>
                  </a:lnTo>
                  <a:lnTo>
                    <a:pt x="970" y="81"/>
                  </a:lnTo>
                  <a:lnTo>
                    <a:pt x="914" y="85"/>
                  </a:lnTo>
                  <a:lnTo>
                    <a:pt x="855" y="91"/>
                  </a:lnTo>
                  <a:lnTo>
                    <a:pt x="792" y="100"/>
                  </a:lnTo>
                  <a:lnTo>
                    <a:pt x="728" y="113"/>
                  </a:lnTo>
                  <a:lnTo>
                    <a:pt x="663" y="130"/>
                  </a:lnTo>
                  <a:lnTo>
                    <a:pt x="630" y="141"/>
                  </a:lnTo>
                  <a:lnTo>
                    <a:pt x="610" y="148"/>
                  </a:lnTo>
                  <a:lnTo>
                    <a:pt x="569" y="163"/>
                  </a:lnTo>
                  <a:lnTo>
                    <a:pt x="511" y="189"/>
                  </a:lnTo>
                  <a:lnTo>
                    <a:pt x="438" y="225"/>
                  </a:lnTo>
                  <a:lnTo>
                    <a:pt x="373" y="263"/>
                  </a:lnTo>
                  <a:lnTo>
                    <a:pt x="318" y="298"/>
                  </a:lnTo>
                  <a:lnTo>
                    <a:pt x="273" y="329"/>
                  </a:lnTo>
                  <a:lnTo>
                    <a:pt x="230" y="361"/>
                  </a:lnTo>
                  <a:lnTo>
                    <a:pt x="224" y="366"/>
                  </a:lnTo>
                  <a:lnTo>
                    <a:pt x="214" y="373"/>
                  </a:lnTo>
                  <a:lnTo>
                    <a:pt x="194" y="385"/>
                  </a:lnTo>
                  <a:lnTo>
                    <a:pt x="175" y="394"/>
                  </a:lnTo>
                  <a:lnTo>
                    <a:pt x="157" y="402"/>
                  </a:lnTo>
                  <a:lnTo>
                    <a:pt x="139" y="406"/>
                  </a:lnTo>
                  <a:lnTo>
                    <a:pt x="122" y="409"/>
                  </a:lnTo>
                  <a:lnTo>
                    <a:pt x="107" y="410"/>
                  </a:lnTo>
                  <a:lnTo>
                    <a:pt x="92" y="409"/>
                  </a:lnTo>
                  <a:lnTo>
                    <a:pt x="78" y="406"/>
                  </a:lnTo>
                  <a:lnTo>
                    <a:pt x="66" y="402"/>
                  </a:lnTo>
                  <a:lnTo>
                    <a:pt x="48" y="393"/>
                  </a:lnTo>
                  <a:lnTo>
                    <a:pt x="29" y="378"/>
                  </a:lnTo>
                  <a:lnTo>
                    <a:pt x="14" y="358"/>
                  </a:lnTo>
                  <a:lnTo>
                    <a:pt x="8" y="346"/>
                  </a:lnTo>
                  <a:lnTo>
                    <a:pt x="4" y="335"/>
                  </a:lnTo>
                  <a:lnTo>
                    <a:pt x="0" y="313"/>
                  </a:lnTo>
                  <a:lnTo>
                    <a:pt x="1" y="292"/>
                  </a:lnTo>
                  <a:lnTo>
                    <a:pt x="7" y="272"/>
                  </a:lnTo>
                  <a:lnTo>
                    <a:pt x="17" y="252"/>
                  </a:lnTo>
                  <a:lnTo>
                    <a:pt x="30" y="233"/>
                  </a:lnTo>
                  <a:lnTo>
                    <a:pt x="45" y="216"/>
                  </a:lnTo>
                  <a:lnTo>
                    <a:pt x="61" y="200"/>
                  </a:lnTo>
                  <a:lnTo>
                    <a:pt x="89" y="177"/>
                  </a:lnTo>
                  <a:lnTo>
                    <a:pt x="124" y="153"/>
                  </a:lnTo>
                  <a:lnTo>
                    <a:pt x="165" y="130"/>
                  </a:lnTo>
                  <a:lnTo>
                    <a:pt x="172" y="127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DB62B2B-FF21-4892-BC10-320C69BA4023}"/>
                </a:ext>
              </a:extLst>
            </p:cNvPr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F46D96A-EDE1-40A6-ABEC-3ACBA8D5AF80}"/>
                </a:ext>
              </a:extLst>
            </p:cNvPr>
            <p:cNvSpPr/>
            <p:nvPr/>
          </p:nvSpPr>
          <p:spPr>
            <a:xfrm>
              <a:off x="9753840" y="234360"/>
              <a:ext cx="55800" cy="223200"/>
            </a:xfrm>
            <a:custGeom>
              <a:avLst/>
              <a:gdLst/>
              <a:ahLst/>
              <a:cxnLst/>
              <a:rect l="0" t="0" r="r" b="b"/>
              <a:pathLst>
                <a:path w="155" h="620">
                  <a:moveTo>
                    <a:pt x="77" y="619"/>
                  </a:moveTo>
                  <a:lnTo>
                    <a:pt x="69" y="619"/>
                  </a:lnTo>
                  <a:lnTo>
                    <a:pt x="54" y="616"/>
                  </a:lnTo>
                  <a:lnTo>
                    <a:pt x="40" y="610"/>
                  </a:lnTo>
                  <a:lnTo>
                    <a:pt x="28" y="602"/>
                  </a:lnTo>
                  <a:lnTo>
                    <a:pt x="18" y="591"/>
                  </a:lnTo>
                  <a:lnTo>
                    <a:pt x="9" y="578"/>
                  </a:lnTo>
                  <a:lnTo>
                    <a:pt x="3" y="565"/>
                  </a:lnTo>
                  <a:lnTo>
                    <a:pt x="0" y="549"/>
                  </a:lnTo>
                  <a:lnTo>
                    <a:pt x="0" y="541"/>
                  </a:lnTo>
                  <a:lnTo>
                    <a:pt x="17" y="78"/>
                  </a:lnTo>
                  <a:lnTo>
                    <a:pt x="17" y="70"/>
                  </a:lnTo>
                  <a:lnTo>
                    <a:pt x="19" y="55"/>
                  </a:lnTo>
                  <a:lnTo>
                    <a:pt x="22" y="41"/>
                  </a:lnTo>
                  <a:lnTo>
                    <a:pt x="27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6" y="3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8" y="3"/>
                  </a:lnTo>
                  <a:lnTo>
                    <a:pt x="110" y="9"/>
                  </a:lnTo>
                  <a:lnTo>
                    <a:pt x="119" y="18"/>
                  </a:lnTo>
                  <a:lnTo>
                    <a:pt x="127" y="28"/>
                  </a:lnTo>
                  <a:lnTo>
                    <a:pt x="132" y="41"/>
                  </a:lnTo>
                  <a:lnTo>
                    <a:pt x="135" y="55"/>
                  </a:lnTo>
                  <a:lnTo>
                    <a:pt x="137" y="70"/>
                  </a:lnTo>
                  <a:lnTo>
                    <a:pt x="137" y="78"/>
                  </a:lnTo>
                  <a:lnTo>
                    <a:pt x="154" y="541"/>
                  </a:lnTo>
                  <a:lnTo>
                    <a:pt x="154" y="549"/>
                  </a:lnTo>
                  <a:lnTo>
                    <a:pt x="151" y="565"/>
                  </a:lnTo>
                  <a:lnTo>
                    <a:pt x="145" y="578"/>
                  </a:lnTo>
                  <a:lnTo>
                    <a:pt x="136" y="591"/>
                  </a:lnTo>
                  <a:lnTo>
                    <a:pt x="126" y="602"/>
                  </a:lnTo>
                  <a:lnTo>
                    <a:pt x="114" y="610"/>
                  </a:lnTo>
                  <a:lnTo>
                    <a:pt x="100" y="616"/>
                  </a:lnTo>
                  <a:lnTo>
                    <a:pt x="85" y="619"/>
                  </a:lnTo>
                  <a:lnTo>
                    <a:pt x="77" y="619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B54D716-191C-4BB0-A953-72B9E3283E0B}"/>
                </a:ext>
              </a:extLst>
            </p:cNvPr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0192469-5D95-423F-95A3-064FA0832957}"/>
                </a:ext>
              </a:extLst>
            </p:cNvPr>
            <p:cNvSpPr/>
            <p:nvPr/>
          </p:nvSpPr>
          <p:spPr>
            <a:xfrm>
              <a:off x="9614160" y="25308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6"/>
                  </a:lnTo>
                  <a:lnTo>
                    <a:pt x="66" y="100"/>
                  </a:lnTo>
                  <a:lnTo>
                    <a:pt x="57" y="102"/>
                  </a:lnTo>
                  <a:lnTo>
                    <a:pt x="51" y="103"/>
                  </a:lnTo>
                  <a:lnTo>
                    <a:pt x="46" y="102"/>
                  </a:lnTo>
                  <a:lnTo>
                    <a:pt x="36" y="100"/>
                  </a:lnTo>
                  <a:lnTo>
                    <a:pt x="27" y="96"/>
                  </a:lnTo>
                  <a:lnTo>
                    <a:pt x="18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6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8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03DB18DC-CD91-46F7-B2E0-1E09F365F012}"/>
                </a:ext>
              </a:extLst>
            </p:cNvPr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F3E248ED-2A83-4546-BAED-759F02E0082A}"/>
                </a:ext>
              </a:extLst>
            </p:cNvPr>
            <p:cNvSpPr/>
            <p:nvPr/>
          </p:nvSpPr>
          <p:spPr>
            <a:xfrm>
              <a:off x="9521640" y="345600"/>
              <a:ext cx="37440" cy="37440"/>
            </a:xfrm>
            <a:custGeom>
              <a:avLst/>
              <a:gdLst/>
              <a:ahLst/>
              <a:cxnLst/>
              <a:rect l="0" t="0" r="r" b="b"/>
              <a:pathLst>
                <a:path w="104" h="104">
                  <a:moveTo>
                    <a:pt x="103" y="51"/>
                  </a:moveTo>
                  <a:lnTo>
                    <a:pt x="103" y="57"/>
                  </a:lnTo>
                  <a:lnTo>
                    <a:pt x="101" y="67"/>
                  </a:lnTo>
                  <a:lnTo>
                    <a:pt x="96" y="76"/>
                  </a:lnTo>
                  <a:lnTo>
                    <a:pt x="91" y="84"/>
                  </a:lnTo>
                  <a:lnTo>
                    <a:pt x="84" y="91"/>
                  </a:lnTo>
                  <a:lnTo>
                    <a:pt x="76" y="97"/>
                  </a:lnTo>
                  <a:lnTo>
                    <a:pt x="67" y="100"/>
                  </a:lnTo>
                  <a:lnTo>
                    <a:pt x="57" y="103"/>
                  </a:lnTo>
                  <a:lnTo>
                    <a:pt x="51" y="103"/>
                  </a:lnTo>
                  <a:lnTo>
                    <a:pt x="46" y="103"/>
                  </a:lnTo>
                  <a:lnTo>
                    <a:pt x="36" y="100"/>
                  </a:lnTo>
                  <a:lnTo>
                    <a:pt x="27" y="97"/>
                  </a:lnTo>
                  <a:lnTo>
                    <a:pt x="19" y="91"/>
                  </a:lnTo>
                  <a:lnTo>
                    <a:pt x="12" y="84"/>
                  </a:lnTo>
                  <a:lnTo>
                    <a:pt x="6" y="76"/>
                  </a:lnTo>
                  <a:lnTo>
                    <a:pt x="2" y="67"/>
                  </a:lnTo>
                  <a:lnTo>
                    <a:pt x="0" y="57"/>
                  </a:lnTo>
                  <a:lnTo>
                    <a:pt x="0" y="51"/>
                  </a:lnTo>
                  <a:lnTo>
                    <a:pt x="0" y="46"/>
                  </a:lnTo>
                  <a:lnTo>
                    <a:pt x="2" y="36"/>
                  </a:lnTo>
                  <a:lnTo>
                    <a:pt x="6" y="27"/>
                  </a:lnTo>
                  <a:lnTo>
                    <a:pt x="12" y="19"/>
                  </a:lnTo>
                  <a:lnTo>
                    <a:pt x="19" y="12"/>
                  </a:lnTo>
                  <a:lnTo>
                    <a:pt x="27" y="6"/>
                  </a:lnTo>
                  <a:lnTo>
                    <a:pt x="36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7" y="2"/>
                  </a:lnTo>
                  <a:lnTo>
                    <a:pt x="76" y="6"/>
                  </a:lnTo>
                  <a:lnTo>
                    <a:pt x="84" y="12"/>
                  </a:lnTo>
                  <a:lnTo>
                    <a:pt x="91" y="19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3" y="46"/>
                  </a:lnTo>
                  <a:lnTo>
                    <a:pt x="103" y="51"/>
                  </a:lnTo>
                </a:path>
              </a:pathLst>
            </a:custGeom>
            <a:solidFill>
              <a:srgbClr val="00ABEE"/>
            </a:solidFill>
            <a:ln w="720"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E6FA9B-9BA3-49EF-91BB-0CFF13C13BC7}"/>
                </a:ext>
              </a:extLst>
            </p:cNvPr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291D5B4-B3FD-43EB-9E60-9EB9708CA2FD}"/>
                </a:ext>
              </a:extLst>
            </p:cNvPr>
            <p:cNvSpPr/>
            <p:nvPr/>
          </p:nvSpPr>
          <p:spPr>
            <a:xfrm>
              <a:off x="9456840" y="308880"/>
              <a:ext cx="56160" cy="148680"/>
            </a:xfrm>
            <a:custGeom>
              <a:avLst/>
              <a:gdLst/>
              <a:ahLst/>
              <a:cxnLst/>
              <a:rect l="0" t="0" r="r" b="b"/>
              <a:pathLst>
                <a:path w="156" h="413">
                  <a:moveTo>
                    <a:pt x="79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4" y="408"/>
                  </a:lnTo>
                  <a:lnTo>
                    <a:pt x="40" y="403"/>
                  </a:lnTo>
                  <a:lnTo>
                    <a:pt x="28" y="394"/>
                  </a:lnTo>
                  <a:lnTo>
                    <a:pt x="18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8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8" y="28"/>
                  </a:lnTo>
                  <a:lnTo>
                    <a:pt x="35" y="18"/>
                  </a:lnTo>
                  <a:lnTo>
                    <a:pt x="44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6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5" y="335"/>
                  </a:lnTo>
                  <a:lnTo>
                    <a:pt x="154" y="343"/>
                  </a:lnTo>
                  <a:lnTo>
                    <a:pt x="152" y="358"/>
                  </a:lnTo>
                  <a:lnTo>
                    <a:pt x="146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7" y="411"/>
                  </a:lnTo>
                  <a:lnTo>
                    <a:pt x="79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4ACBB7B8-671C-4C3C-88D8-6AB5E9E24ADB}"/>
                </a:ext>
              </a:extLst>
            </p:cNvPr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D27444C3-6562-46F4-8F48-461F098CFCEA}"/>
                </a:ext>
              </a:extLst>
            </p:cNvPr>
            <p:cNvSpPr/>
            <p:nvPr/>
          </p:nvSpPr>
          <p:spPr>
            <a:xfrm>
              <a:off x="9604800" y="308880"/>
              <a:ext cx="55800" cy="148680"/>
            </a:xfrm>
            <a:custGeom>
              <a:avLst/>
              <a:gdLst/>
              <a:ahLst/>
              <a:cxnLst/>
              <a:rect l="0" t="0" r="r" b="b"/>
              <a:pathLst>
                <a:path w="155" h="413">
                  <a:moveTo>
                    <a:pt x="78" y="412"/>
                  </a:moveTo>
                  <a:lnTo>
                    <a:pt x="76" y="412"/>
                  </a:lnTo>
                  <a:lnTo>
                    <a:pt x="68" y="411"/>
                  </a:lnTo>
                  <a:lnTo>
                    <a:pt x="53" y="408"/>
                  </a:lnTo>
                  <a:lnTo>
                    <a:pt x="39" y="403"/>
                  </a:lnTo>
                  <a:lnTo>
                    <a:pt x="27" y="394"/>
                  </a:lnTo>
                  <a:lnTo>
                    <a:pt x="17" y="384"/>
                  </a:lnTo>
                  <a:lnTo>
                    <a:pt x="9" y="372"/>
                  </a:lnTo>
                  <a:lnTo>
                    <a:pt x="3" y="358"/>
                  </a:lnTo>
                  <a:lnTo>
                    <a:pt x="0" y="343"/>
                  </a:lnTo>
                  <a:lnTo>
                    <a:pt x="0" y="335"/>
                  </a:lnTo>
                  <a:lnTo>
                    <a:pt x="17" y="77"/>
                  </a:lnTo>
                  <a:lnTo>
                    <a:pt x="17" y="69"/>
                  </a:lnTo>
                  <a:lnTo>
                    <a:pt x="19" y="54"/>
                  </a:lnTo>
                  <a:lnTo>
                    <a:pt x="22" y="40"/>
                  </a:lnTo>
                  <a:lnTo>
                    <a:pt x="27" y="28"/>
                  </a:lnTo>
                  <a:lnTo>
                    <a:pt x="34" y="18"/>
                  </a:lnTo>
                  <a:lnTo>
                    <a:pt x="43" y="9"/>
                  </a:lnTo>
                  <a:lnTo>
                    <a:pt x="55" y="3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100" y="3"/>
                  </a:lnTo>
                  <a:lnTo>
                    <a:pt x="111" y="9"/>
                  </a:lnTo>
                  <a:lnTo>
                    <a:pt x="120" y="18"/>
                  </a:lnTo>
                  <a:lnTo>
                    <a:pt x="127" y="28"/>
                  </a:lnTo>
                  <a:lnTo>
                    <a:pt x="132" y="40"/>
                  </a:lnTo>
                  <a:lnTo>
                    <a:pt x="135" y="54"/>
                  </a:lnTo>
                  <a:lnTo>
                    <a:pt x="137" y="69"/>
                  </a:lnTo>
                  <a:lnTo>
                    <a:pt x="137" y="77"/>
                  </a:lnTo>
                  <a:lnTo>
                    <a:pt x="154" y="335"/>
                  </a:lnTo>
                  <a:lnTo>
                    <a:pt x="154" y="343"/>
                  </a:lnTo>
                  <a:lnTo>
                    <a:pt x="151" y="358"/>
                  </a:lnTo>
                  <a:lnTo>
                    <a:pt x="145" y="372"/>
                  </a:lnTo>
                  <a:lnTo>
                    <a:pt x="137" y="384"/>
                  </a:lnTo>
                  <a:lnTo>
                    <a:pt x="127" y="394"/>
                  </a:lnTo>
                  <a:lnTo>
                    <a:pt x="115" y="403"/>
                  </a:lnTo>
                  <a:lnTo>
                    <a:pt x="101" y="408"/>
                  </a:lnTo>
                  <a:lnTo>
                    <a:pt x="86" y="411"/>
                  </a:lnTo>
                  <a:lnTo>
                    <a:pt x="78" y="412"/>
                  </a:lnTo>
                </a:path>
              </a:pathLst>
            </a:custGeom>
            <a:solidFill>
              <a:srgbClr val="383335"/>
            </a:solidFill>
            <a:ln w="720">
              <a:noFill/>
            </a:ln>
          </p:spPr>
        </p:sp>
      </p:grpSp>
      <p:sp>
        <p:nvSpPr>
          <p:cNvPr id="42" name="CustomShape 35">
            <a:extLst>
              <a:ext uri="{FF2B5EF4-FFF2-40B4-BE49-F238E27FC236}">
                <a16:creationId xmlns:a16="http://schemas.microsoft.com/office/drawing/2014/main" id="{D67D3026-6079-4378-93D8-C6E69FDFA162}"/>
              </a:ext>
            </a:extLst>
          </p:cNvPr>
          <p:cNvSpPr>
            <a:spLocks noChangeAspect="1"/>
          </p:cNvSpPr>
          <p:nvPr userDrawn="1"/>
        </p:nvSpPr>
        <p:spPr>
          <a:xfrm>
            <a:off x="192313" y="1203846"/>
            <a:ext cx="7167527" cy="4114800"/>
          </a:xfrm>
          <a:prstGeom prst="rect">
            <a:avLst/>
          </a:prstGeom>
          <a:solidFill>
            <a:srgbClr val="FFFFFF">
              <a:alpha val="9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30" rtl="0" eaLnBrk="1" latinLnBrk="0" hangingPunct="1">
        <a:lnSpc>
          <a:spcPct val="90000"/>
        </a:lnSpc>
        <a:spcBef>
          <a:spcPts val="105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8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83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9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14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30" indent="-228608" algn="l" defTabSz="9144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7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95843" y="2275655"/>
            <a:ext cx="6569575" cy="111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bs-Latn-BA" sz="4000" b="1" spc="-1" dirty="0">
                <a:solidFill>
                  <a:srgbClr val="000000"/>
                </a:solidFill>
                <a:latin typeface="Arial Narrow" panose="020B0606020202030204" pitchFamily="34" charset="0"/>
              </a:rPr>
              <a:t>FORME II DIO</a:t>
            </a:r>
            <a:endParaRPr lang="bs-BA" sz="4000" spc="-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E1F70C9-F799-409B-8054-ECFDC5337A6A}"/>
              </a:ext>
            </a:extLst>
          </p:cNvPr>
          <p:cNvSpPr txBox="1"/>
          <p:nvPr/>
        </p:nvSpPr>
        <p:spPr>
          <a:xfrm>
            <a:off x="181173" y="768111"/>
            <a:ext cx="7198916" cy="1550031"/>
          </a:xfrm>
          <a:prstGeom prst="rect">
            <a:avLst/>
          </a:prstGeom>
          <a:noFill/>
        </p:spPr>
        <p:txBody>
          <a:bodyPr wrap="square" lIns="36000" tIns="36000" rIns="36000" bIns="36000" numCol="1" spcCol="0" rtlCol="0" anchor="t" anchorCtr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bs-Latn-BA" altLang="sr-Latn-RS" sz="1600" dirty="0">
                <a:latin typeface="Arial Narrow" panose="020B0606020202030204" pitchFamily="34" charset="0"/>
              </a:rPr>
              <a:t>Kreirati formu za unos fakulteta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bs-Latn-BA" altLang="sr-Latn-RS" sz="1600" dirty="0">
                <a:latin typeface="Arial Narrow" panose="020B0606020202030204" pitchFamily="34" charset="0"/>
              </a:rPr>
              <a:t>Kreirati formu za unos studenata u bazu/ prilikom unosa podataka na formi je potrebno omogućiti i dodavanje podataka o fakultetu ukoliko se željeni ne nalazi na padajućoj listi</a:t>
            </a:r>
          </a:p>
          <a:p>
            <a:pPr algn="just"/>
            <a:r>
              <a:rPr lang="bs-Latn-BA" altLang="sr-Latn-RS" sz="1600" dirty="0">
                <a:latin typeface="Arial Narrow" panose="020B0606020202030204" pitchFamily="34" charset="0"/>
              </a:rPr>
              <a:t>**Za svako uspješno pohranjivanje podataka korisnicima prikazati validnu poruku</a:t>
            </a:r>
          </a:p>
          <a:p>
            <a:pPr algn="just"/>
            <a:r>
              <a:rPr lang="bs-Latn-BA" altLang="sr-Latn-RS" sz="1600" dirty="0">
                <a:latin typeface="Arial Narrow" panose="020B0606020202030204" pitchFamily="34" charset="0"/>
              </a:rPr>
              <a:t>**Nakon uspješno spremljenog zapisa kontrole na formi trebaju biti prazne</a:t>
            </a:r>
          </a:p>
          <a:p>
            <a:pPr marL="342900" indent="-342900" algn="just">
              <a:buFont typeface="+mj-lt"/>
              <a:buAutoNum type="arabicPeriod"/>
            </a:pPr>
            <a:endParaRPr lang="bs-Latn-BA" altLang="sr-Latn-RS" sz="16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837C-7A4C-4F3D-9D25-136ECF6E0388}"/>
              </a:ext>
            </a:extLst>
          </p:cNvPr>
          <p:cNvSpPr txBox="1"/>
          <p:nvPr/>
        </p:nvSpPr>
        <p:spPr>
          <a:xfrm>
            <a:off x="287944" y="466688"/>
            <a:ext cx="2107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b="1" dirty="0"/>
              <a:t>ZADACI (forme)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7EBDA-6B4D-4536-8842-72EBDD6D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44" y="2445578"/>
            <a:ext cx="2514385" cy="23021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FBDE9B-6890-44C6-A5DC-DD56AD69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68" y="2445578"/>
            <a:ext cx="2523161" cy="2302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5EAC6-8621-791C-405E-3A4CE2ED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50" y="2841090"/>
            <a:ext cx="1991355" cy="15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2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2021-12-10T13:44:04Z</dcterms:created>
  <dcterms:modified xsi:type="dcterms:W3CDTF">2023-12-12T12:26:46Z</dcterms:modified>
  <dc:language/>
</cp:coreProperties>
</file>