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autoCompressPictures="0">
  <p:sldMasterIdLst>
    <p:sldMasterId id="2147483648" r:id="rId1"/>
  </p:sldMasterIdLst>
  <p:notesMasterIdLst>
    <p:notesMasterId r:id="rId12"/>
  </p:notesMasterIdLst>
  <p:sldIdLst>
    <p:sldId id="256" r:id="rId2"/>
    <p:sldId id="257" r:id="rId3"/>
    <p:sldId id="258" r:id="rId4"/>
    <p:sldId id="259" r:id="rId5"/>
    <p:sldId id="276" r:id="rId6"/>
    <p:sldId id="283" r:id="rId7"/>
    <p:sldId id="262" r:id="rId8"/>
    <p:sldId id="281" r:id="rId9"/>
    <p:sldId id="28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p:scale>
          <a:sx n="70" d="100"/>
          <a:sy n="70" d="100"/>
        </p:scale>
        <p:origin x="1166" y="326"/>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dirty="0"/>
            <a:t>1440 </a:t>
          </a:r>
          <a:r>
            <a:rPr lang="en-GB" b="1" dirty="0"/>
            <a:t>speech</a:t>
          </a:r>
          <a:r>
            <a:rPr lang="en-GB" dirty="0"/>
            <a:t> files </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323EBE71-391D-4D4C-A940-02AAB2FBDAD1}">
      <dgm:prSet/>
      <dgm:spPr/>
      <dgm:t>
        <a:bodyPr/>
        <a:lstStyle/>
        <a:p>
          <a:pPr>
            <a:lnSpc>
              <a:spcPct val="100000"/>
            </a:lnSpc>
          </a:pPr>
          <a:r>
            <a:rPr lang="en-GB"/>
            <a:t>1012 </a:t>
          </a:r>
          <a:r>
            <a:rPr lang="en-GB" b="1"/>
            <a:t>song</a:t>
          </a:r>
          <a:r>
            <a:rPr lang="en-GB"/>
            <a:t> files</a:t>
          </a:r>
          <a:endParaRPr lang="en-US"/>
        </a:p>
      </dgm:t>
    </dgm:pt>
    <dgm:pt modelId="{634FB36D-6737-41D1-8C5F-D52CD037B87F}" type="parTrans" cxnId="{C9C8FCB6-E0CC-4D40-9FF2-00AA9E29780E}">
      <dgm:prSet/>
      <dgm:spPr/>
      <dgm:t>
        <a:bodyPr/>
        <a:lstStyle/>
        <a:p>
          <a:endParaRPr lang="en-US"/>
        </a:p>
      </dgm:t>
    </dgm:pt>
    <dgm:pt modelId="{05B04881-16C5-4485-89D6-96B347497A88}" type="sibTrans" cxnId="{C9C8FCB6-E0CC-4D40-9FF2-00AA9E29780E}">
      <dgm:prSet/>
      <dgm:spPr/>
      <dgm:t>
        <a:bodyPr/>
        <a:lstStyle/>
        <a:p>
          <a:endParaRPr lang="en-US"/>
        </a:p>
      </dgm:t>
    </dgm:pt>
    <dgm:pt modelId="{1BD47FD5-7AD7-470E-A61C-59C2D463A149}">
      <dgm:prSet/>
      <dgm:spPr/>
      <dgm:t>
        <a:bodyPr/>
        <a:lstStyle/>
        <a:p>
          <a:pPr>
            <a:lnSpc>
              <a:spcPct val="100000"/>
            </a:lnSpc>
          </a:pPr>
          <a:r>
            <a:rPr lang="en-GB" dirty="0"/>
            <a:t>recordings of 24 professional actors (Male &amp; Female)</a:t>
          </a:r>
        </a:p>
      </dgm:t>
    </dgm:pt>
    <dgm:pt modelId="{10365685-6A2C-4176-ACC2-8659DF868C6B}" type="parTrans" cxnId="{BEB53DA0-889A-4F14-9441-CEF78C146EFB}">
      <dgm:prSet/>
      <dgm:spPr/>
      <dgm:t>
        <a:bodyPr/>
        <a:lstStyle/>
        <a:p>
          <a:endParaRPr lang="en-US"/>
        </a:p>
      </dgm:t>
    </dgm:pt>
    <dgm:pt modelId="{4846D72D-B274-4F5F-9C3E-DA8EED9C4535}" type="sibTrans" cxnId="{BEB53DA0-889A-4F14-9441-CEF78C146EFB}">
      <dgm:prSet/>
      <dgm:spPr/>
      <dgm:t>
        <a:bodyPr/>
        <a:lstStyle/>
        <a:p>
          <a:endParaRPr lang="en-US"/>
        </a:p>
      </dgm:t>
    </dgm:pt>
    <dgm:pt modelId="{68D976FE-05B6-494F-8C61-F00DE6446D72}">
      <dgm:prSet/>
      <dgm:spPr/>
      <dgm:t>
        <a:bodyPr/>
        <a:lstStyle/>
        <a:p>
          <a:pPr>
            <a:lnSpc>
              <a:spcPct val="100000"/>
            </a:lnSpc>
          </a:pPr>
          <a:r>
            <a:rPr lang="en-GB" dirty="0"/>
            <a:t>Emotions including neutral, calm, happy, sad, angry, fearful, surprise, and disgust.</a:t>
          </a:r>
          <a:endParaRPr lang="en-US" dirty="0"/>
        </a:p>
      </dgm:t>
    </dgm:pt>
    <dgm:pt modelId="{CBF16226-1EDF-4D7A-BAAF-718F0FE02A06}" type="parTrans" cxnId="{BB99FE14-7DF5-42EF-A475-857905572F32}">
      <dgm:prSet/>
      <dgm:spPr/>
      <dgm:t>
        <a:bodyPr/>
        <a:lstStyle/>
        <a:p>
          <a:endParaRPr lang="en-US"/>
        </a:p>
      </dgm:t>
    </dgm:pt>
    <dgm:pt modelId="{D224E42C-C29C-4557-A5C9-83075418D10F}" type="sibTrans" cxnId="{BB99FE14-7DF5-42EF-A475-857905572F32}">
      <dgm:prSet/>
      <dgm:spPr/>
      <dgm:t>
        <a:bodyPr/>
        <a:lstStyle/>
        <a:p>
          <a:endParaRPr lang="en-US"/>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CC7BCABD-2F02-4DC4-9DA1-DA2C2F157CAE}" type="pres">
      <dgm:prSet presAssocID="{323EBE71-391D-4D4C-A940-02AAB2FBDAD1}" presName="compNode" presStyleCnt="0"/>
      <dgm:spPr/>
    </dgm:pt>
    <dgm:pt modelId="{0EC9D2BA-8C43-47FD-9CD7-BA44A643954B}" type="pres">
      <dgm:prSet presAssocID="{323EBE71-391D-4D4C-A940-02AAB2FBDAD1}" presName="bgRect" presStyleLbl="bgShp" presStyleIdx="1" presStyleCnt="4"/>
      <dgm:spPr/>
    </dgm:pt>
    <dgm:pt modelId="{AE848142-D12D-4480-9A9A-DEAB3689E653}" type="pres">
      <dgm:prSet presAssocID="{323EBE71-391D-4D4C-A940-02AAB2FBDA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493216D2-3D70-4A70-B2B8-89E1B1C35815}" type="pres">
      <dgm:prSet presAssocID="{323EBE71-391D-4D4C-A940-02AAB2FBDAD1}" presName="spaceRect" presStyleCnt="0"/>
      <dgm:spPr/>
    </dgm:pt>
    <dgm:pt modelId="{325ABADB-DF32-4E13-A5F5-DB4E52393ED6}" type="pres">
      <dgm:prSet presAssocID="{323EBE71-391D-4D4C-A940-02AAB2FBDAD1}" presName="parTx" presStyleLbl="revTx" presStyleIdx="1" presStyleCnt="4">
        <dgm:presLayoutVars>
          <dgm:chMax val="0"/>
          <dgm:chPref val="0"/>
        </dgm:presLayoutVars>
      </dgm:prSet>
      <dgm:spPr/>
    </dgm:pt>
    <dgm:pt modelId="{2457F85C-444F-4C1C-AD58-2ABB74F08D46}" type="pres">
      <dgm:prSet presAssocID="{05B04881-16C5-4485-89D6-96B347497A88}" presName="sibTrans" presStyleCnt="0"/>
      <dgm:spPr/>
    </dgm:pt>
    <dgm:pt modelId="{17E20DA1-1C78-4CED-92CA-1CB12BE9369F}" type="pres">
      <dgm:prSet presAssocID="{1BD47FD5-7AD7-470E-A61C-59C2D463A149}" presName="compNode" presStyleCnt="0"/>
      <dgm:spPr/>
    </dgm:pt>
    <dgm:pt modelId="{63185990-064A-40DD-A1FC-7B60B890E016}" type="pres">
      <dgm:prSet presAssocID="{1BD47FD5-7AD7-470E-A61C-59C2D463A149}" presName="bgRect" presStyleLbl="bgShp" presStyleIdx="2" presStyleCnt="4"/>
      <dgm:spPr/>
    </dgm:pt>
    <dgm:pt modelId="{628506CB-5E0C-443B-AF1E-BEE9FC46EC15}" type="pres">
      <dgm:prSet presAssocID="{1BD47FD5-7AD7-470E-A61C-59C2D463A1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ductor"/>
        </a:ext>
      </dgm:extLst>
    </dgm:pt>
    <dgm:pt modelId="{F3D71268-D914-49C8-B867-66A6B69E6661}" type="pres">
      <dgm:prSet presAssocID="{1BD47FD5-7AD7-470E-A61C-59C2D463A149}" presName="spaceRect" presStyleCnt="0"/>
      <dgm:spPr/>
    </dgm:pt>
    <dgm:pt modelId="{726F34E0-529D-4856-A9EA-42B49660075F}" type="pres">
      <dgm:prSet presAssocID="{1BD47FD5-7AD7-470E-A61C-59C2D463A149}" presName="parTx" presStyleLbl="revTx" presStyleIdx="2" presStyleCnt="4">
        <dgm:presLayoutVars>
          <dgm:chMax val="0"/>
          <dgm:chPref val="0"/>
        </dgm:presLayoutVars>
      </dgm:prSet>
      <dgm:spPr/>
    </dgm:pt>
    <dgm:pt modelId="{45FDD185-D49B-4DFA-8D2C-3F44529AB8C0}" type="pres">
      <dgm:prSet presAssocID="{4846D72D-B274-4F5F-9C3E-DA8EED9C4535}" presName="sibTrans" presStyleCnt="0"/>
      <dgm:spPr/>
    </dgm:pt>
    <dgm:pt modelId="{2EDC0ABB-A02C-41DF-833F-3EA8116A59B6}" type="pres">
      <dgm:prSet presAssocID="{68D976FE-05B6-494F-8C61-F00DE6446D72}" presName="compNode" presStyleCnt="0"/>
      <dgm:spPr/>
    </dgm:pt>
    <dgm:pt modelId="{BB36B25F-DCA9-4F74-B1C8-FBB35751E748}" type="pres">
      <dgm:prSet presAssocID="{68D976FE-05B6-494F-8C61-F00DE6446D72}" presName="bgRect" presStyleLbl="bgShp" presStyleIdx="3" presStyleCnt="4"/>
      <dgm:spPr/>
    </dgm:pt>
    <dgm:pt modelId="{56F67BD2-7BD6-40A4-A217-F6B0D576F52D}" type="pres">
      <dgm:prSet presAssocID="{68D976FE-05B6-494F-8C61-F00DE6446D7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52DC8AC4-1B1F-418A-8C63-F18FDC03CE4F}" type="pres">
      <dgm:prSet presAssocID="{68D976FE-05B6-494F-8C61-F00DE6446D72}" presName="spaceRect" presStyleCnt="0"/>
      <dgm:spPr/>
    </dgm:pt>
    <dgm:pt modelId="{F2DAF238-7DD9-4986-A806-D5B60D8AD56D}" type="pres">
      <dgm:prSet presAssocID="{68D976FE-05B6-494F-8C61-F00DE6446D72}" presName="parTx" presStyleLbl="revTx" presStyleIdx="3" presStyleCnt="4">
        <dgm:presLayoutVars>
          <dgm:chMax val="0"/>
          <dgm:chPref val="0"/>
        </dgm:presLayoutVars>
      </dgm:prSet>
      <dgm:spPr/>
    </dgm:pt>
  </dgm:ptLst>
  <dgm:cxnLst>
    <dgm:cxn modelId="{BB99FE14-7DF5-42EF-A475-857905572F32}" srcId="{C81F4E15-0CB8-4E5A-9207-8508418E293E}" destId="{68D976FE-05B6-494F-8C61-F00DE6446D72}" srcOrd="3" destOrd="0" parTransId="{CBF16226-1EDF-4D7A-BAAF-718F0FE02A06}" sibTransId="{D224E42C-C29C-4557-A5C9-83075418D10F}"/>
    <dgm:cxn modelId="{289BA32B-C5A4-471E-8A5B-E3A8540EA628}" type="presOf" srcId="{C81F4E15-0CB8-4E5A-9207-8508418E293E}" destId="{A63E68BB-A177-4B0C-A461-2FEBFFC13508}" srcOrd="0" destOrd="0" presId="urn:microsoft.com/office/officeart/2018/2/layout/IconVerticalSolidList"/>
    <dgm:cxn modelId="{33CD0F3A-3E31-4266-85B0-8306A848FA57}" type="presOf" srcId="{68D976FE-05B6-494F-8C61-F00DE6446D72}" destId="{F2DAF238-7DD9-4986-A806-D5B60D8AD56D}"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D394D376-F361-4146-A59F-E1BD928A5515}" type="presOf" srcId="{6802BC9F-95B4-41A9-A962-06663F3892F3}" destId="{AB92EC13-D947-4BAF-811C-2784CA379DD7}" srcOrd="0" destOrd="0" presId="urn:microsoft.com/office/officeart/2018/2/layout/IconVerticalSolidList"/>
    <dgm:cxn modelId="{BEB53DA0-889A-4F14-9441-CEF78C146EFB}" srcId="{C81F4E15-0CB8-4E5A-9207-8508418E293E}" destId="{1BD47FD5-7AD7-470E-A61C-59C2D463A149}" srcOrd="2" destOrd="0" parTransId="{10365685-6A2C-4176-ACC2-8659DF868C6B}" sibTransId="{4846D72D-B274-4F5F-9C3E-DA8EED9C4535}"/>
    <dgm:cxn modelId="{3C14DDB5-E356-4463-95F3-643CA88D22D6}" type="presOf" srcId="{323EBE71-391D-4D4C-A940-02AAB2FBDAD1}" destId="{325ABADB-DF32-4E13-A5F5-DB4E52393ED6}" srcOrd="0" destOrd="0" presId="urn:microsoft.com/office/officeart/2018/2/layout/IconVerticalSolidList"/>
    <dgm:cxn modelId="{C9C8FCB6-E0CC-4D40-9FF2-00AA9E29780E}" srcId="{C81F4E15-0CB8-4E5A-9207-8508418E293E}" destId="{323EBE71-391D-4D4C-A940-02AAB2FBDAD1}" srcOrd="1" destOrd="0" parTransId="{634FB36D-6737-41D1-8C5F-D52CD037B87F}" sibTransId="{05B04881-16C5-4485-89D6-96B347497A88}"/>
    <dgm:cxn modelId="{E05407D9-53F0-42F0-ADBE-67D912CC692D}" type="presOf" srcId="{1BD47FD5-7AD7-470E-A61C-59C2D463A149}" destId="{726F34E0-529D-4856-A9EA-42B49660075F}" srcOrd="0" destOrd="0" presId="urn:microsoft.com/office/officeart/2018/2/layout/IconVerticalSolidList"/>
    <dgm:cxn modelId="{A59E3E70-9CAC-4719-BBA6-A72BF700D840}" type="presParOf" srcId="{A63E68BB-A177-4B0C-A461-2FEBFFC13508}" destId="{B7C84C10-9F06-402C-8A28-020D621F680A}" srcOrd="0" destOrd="0" presId="urn:microsoft.com/office/officeart/2018/2/layout/IconVerticalSolidList"/>
    <dgm:cxn modelId="{24F222C1-2084-4EFF-9BAB-00E5257DD0E4}" type="presParOf" srcId="{B7C84C10-9F06-402C-8A28-020D621F680A}" destId="{BB5F256F-54A5-45B4-B83B-3C32D9E67439}" srcOrd="0" destOrd="0" presId="urn:microsoft.com/office/officeart/2018/2/layout/IconVerticalSolidList"/>
    <dgm:cxn modelId="{44E130D8-BF65-497B-87F3-D1223E3C0F2C}" type="presParOf" srcId="{B7C84C10-9F06-402C-8A28-020D621F680A}" destId="{D702A2B5-8DFB-4160-AEF5-56073055FEF4}" srcOrd="1" destOrd="0" presId="urn:microsoft.com/office/officeart/2018/2/layout/IconVerticalSolidList"/>
    <dgm:cxn modelId="{62B55C76-C995-4E68-8EE3-883C1E5B7097}" type="presParOf" srcId="{B7C84C10-9F06-402C-8A28-020D621F680A}" destId="{1FC9FEE6-D7DF-4139-881E-E203D8912E46}" srcOrd="2" destOrd="0" presId="urn:microsoft.com/office/officeart/2018/2/layout/IconVerticalSolidList"/>
    <dgm:cxn modelId="{3C28AA75-BA4B-4028-A880-ED66E1A88CFB}" type="presParOf" srcId="{B7C84C10-9F06-402C-8A28-020D621F680A}" destId="{AB92EC13-D947-4BAF-811C-2784CA379DD7}" srcOrd="3" destOrd="0" presId="urn:microsoft.com/office/officeart/2018/2/layout/IconVerticalSolidList"/>
    <dgm:cxn modelId="{C994AA96-C7F0-4DB2-ACD9-AF1F55B401B3}" type="presParOf" srcId="{A63E68BB-A177-4B0C-A461-2FEBFFC13508}" destId="{1A7665C1-B3AD-4937-BD3E-B61E267D3EA9}" srcOrd="1" destOrd="0" presId="urn:microsoft.com/office/officeart/2018/2/layout/IconVerticalSolidList"/>
    <dgm:cxn modelId="{3682B6E4-1449-40F4-AA66-4A7CBA87917B}" type="presParOf" srcId="{A63E68BB-A177-4B0C-A461-2FEBFFC13508}" destId="{CC7BCABD-2F02-4DC4-9DA1-DA2C2F157CAE}" srcOrd="2" destOrd="0" presId="urn:microsoft.com/office/officeart/2018/2/layout/IconVerticalSolidList"/>
    <dgm:cxn modelId="{33B88BAC-27BB-4807-8FBD-8080B1778CD8}" type="presParOf" srcId="{CC7BCABD-2F02-4DC4-9DA1-DA2C2F157CAE}" destId="{0EC9D2BA-8C43-47FD-9CD7-BA44A643954B}" srcOrd="0" destOrd="0" presId="urn:microsoft.com/office/officeart/2018/2/layout/IconVerticalSolidList"/>
    <dgm:cxn modelId="{BBBE2F99-EA17-4C58-A7F7-8810E0F00E48}" type="presParOf" srcId="{CC7BCABD-2F02-4DC4-9DA1-DA2C2F157CAE}" destId="{AE848142-D12D-4480-9A9A-DEAB3689E653}" srcOrd="1" destOrd="0" presId="urn:microsoft.com/office/officeart/2018/2/layout/IconVerticalSolidList"/>
    <dgm:cxn modelId="{84F91134-EB2E-4620-A2A5-7618E24CB504}" type="presParOf" srcId="{CC7BCABD-2F02-4DC4-9DA1-DA2C2F157CAE}" destId="{493216D2-3D70-4A70-B2B8-89E1B1C35815}" srcOrd="2" destOrd="0" presId="urn:microsoft.com/office/officeart/2018/2/layout/IconVerticalSolidList"/>
    <dgm:cxn modelId="{FBFDC750-37C4-4628-AF63-7CC8182419B8}" type="presParOf" srcId="{CC7BCABD-2F02-4DC4-9DA1-DA2C2F157CAE}" destId="{325ABADB-DF32-4E13-A5F5-DB4E52393ED6}" srcOrd="3" destOrd="0" presId="urn:microsoft.com/office/officeart/2018/2/layout/IconVerticalSolidList"/>
    <dgm:cxn modelId="{8AC4E7EF-3FFF-4196-A42F-4067AAC1A746}" type="presParOf" srcId="{A63E68BB-A177-4B0C-A461-2FEBFFC13508}" destId="{2457F85C-444F-4C1C-AD58-2ABB74F08D46}" srcOrd="3" destOrd="0" presId="urn:microsoft.com/office/officeart/2018/2/layout/IconVerticalSolidList"/>
    <dgm:cxn modelId="{A973C80E-4FE7-420E-91CD-A0D4278C33B4}" type="presParOf" srcId="{A63E68BB-A177-4B0C-A461-2FEBFFC13508}" destId="{17E20DA1-1C78-4CED-92CA-1CB12BE9369F}" srcOrd="4" destOrd="0" presId="urn:microsoft.com/office/officeart/2018/2/layout/IconVerticalSolidList"/>
    <dgm:cxn modelId="{6241F52F-5EF7-4AD4-AB2F-AC92050E1658}" type="presParOf" srcId="{17E20DA1-1C78-4CED-92CA-1CB12BE9369F}" destId="{63185990-064A-40DD-A1FC-7B60B890E016}" srcOrd="0" destOrd="0" presId="urn:microsoft.com/office/officeart/2018/2/layout/IconVerticalSolidList"/>
    <dgm:cxn modelId="{ADC6B369-D069-4A0A-8136-009D9242FBB4}" type="presParOf" srcId="{17E20DA1-1C78-4CED-92CA-1CB12BE9369F}" destId="{628506CB-5E0C-443B-AF1E-BEE9FC46EC15}" srcOrd="1" destOrd="0" presId="urn:microsoft.com/office/officeart/2018/2/layout/IconVerticalSolidList"/>
    <dgm:cxn modelId="{B3DA625D-248A-4EE6-AF2E-7D02808C527D}" type="presParOf" srcId="{17E20DA1-1C78-4CED-92CA-1CB12BE9369F}" destId="{F3D71268-D914-49C8-B867-66A6B69E6661}" srcOrd="2" destOrd="0" presId="urn:microsoft.com/office/officeart/2018/2/layout/IconVerticalSolidList"/>
    <dgm:cxn modelId="{1079CF7D-DBAD-42C1-B4BF-687D93A062BD}" type="presParOf" srcId="{17E20DA1-1C78-4CED-92CA-1CB12BE9369F}" destId="{726F34E0-529D-4856-A9EA-42B49660075F}" srcOrd="3" destOrd="0" presId="urn:microsoft.com/office/officeart/2018/2/layout/IconVerticalSolidList"/>
    <dgm:cxn modelId="{3986BC20-2CA7-4C7B-B3FB-2AFF0D552B03}" type="presParOf" srcId="{A63E68BB-A177-4B0C-A461-2FEBFFC13508}" destId="{45FDD185-D49B-4DFA-8D2C-3F44529AB8C0}" srcOrd="5" destOrd="0" presId="urn:microsoft.com/office/officeart/2018/2/layout/IconVerticalSolidList"/>
    <dgm:cxn modelId="{C7A01FF4-8238-48F7-9654-1C727726E4D6}" type="presParOf" srcId="{A63E68BB-A177-4B0C-A461-2FEBFFC13508}" destId="{2EDC0ABB-A02C-41DF-833F-3EA8116A59B6}" srcOrd="6" destOrd="0" presId="urn:microsoft.com/office/officeart/2018/2/layout/IconVerticalSolidList"/>
    <dgm:cxn modelId="{98E65A2F-6705-473D-955C-F9853C8A7C28}" type="presParOf" srcId="{2EDC0ABB-A02C-41DF-833F-3EA8116A59B6}" destId="{BB36B25F-DCA9-4F74-B1C8-FBB35751E748}" srcOrd="0" destOrd="0" presId="urn:microsoft.com/office/officeart/2018/2/layout/IconVerticalSolidList"/>
    <dgm:cxn modelId="{48336555-31C0-4750-872D-2F704F6E19EA}" type="presParOf" srcId="{2EDC0ABB-A02C-41DF-833F-3EA8116A59B6}" destId="{56F67BD2-7BD6-40A4-A217-F6B0D576F52D}" srcOrd="1" destOrd="0" presId="urn:microsoft.com/office/officeart/2018/2/layout/IconVerticalSolidList"/>
    <dgm:cxn modelId="{90FC7FC2-E3A1-471A-A9CF-77C939E476F9}" type="presParOf" srcId="{2EDC0ABB-A02C-41DF-833F-3EA8116A59B6}" destId="{52DC8AC4-1B1F-418A-8C63-F18FDC03CE4F}" srcOrd="2" destOrd="0" presId="urn:microsoft.com/office/officeart/2018/2/layout/IconVerticalSolidList"/>
    <dgm:cxn modelId="{CBC48575-7059-4753-A9F9-51C279E61EAC}" type="presParOf" srcId="{2EDC0ABB-A02C-41DF-833F-3EA8116A59B6}" destId="{F2DAF238-7DD9-4986-A806-D5B60D8AD5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a:t>2800 Audio files</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7D3A171D-2CB8-4160-8E0E-2B393A11F3F6}">
      <dgm:prSet/>
      <dgm:spPr/>
      <dgm:t>
        <a:bodyPr/>
        <a:lstStyle/>
        <a:p>
          <a:pPr>
            <a:lnSpc>
              <a:spcPct val="100000"/>
            </a:lnSpc>
          </a:pPr>
          <a:r>
            <a:rPr lang="en-GB" b="0" i="0" u="none"/>
            <a:t>set of 200 target words </a:t>
          </a:r>
          <a:endParaRPr lang="en-US" dirty="0"/>
        </a:p>
      </dgm:t>
    </dgm:pt>
    <dgm:pt modelId="{6DD1EFA7-11DD-4A2F-95DD-9B67EADC1177}" type="parTrans" cxnId="{97B04950-A936-4888-B8FD-4D7D2BFDB091}">
      <dgm:prSet/>
      <dgm:spPr/>
      <dgm:t>
        <a:bodyPr/>
        <a:lstStyle/>
        <a:p>
          <a:endParaRPr lang="en-GB"/>
        </a:p>
      </dgm:t>
    </dgm:pt>
    <dgm:pt modelId="{64387C6B-A798-42CB-A0D6-3A7617EE5796}" type="sibTrans" cxnId="{97B04950-A936-4888-B8FD-4D7D2BFDB091}">
      <dgm:prSet/>
      <dgm:spPr/>
      <dgm:t>
        <a:bodyPr/>
        <a:lstStyle/>
        <a:p>
          <a:endParaRPr lang="en-GB"/>
        </a:p>
      </dgm:t>
    </dgm:pt>
    <dgm:pt modelId="{4F658363-4795-4C73-B996-954744B7F74E}">
      <dgm:prSet/>
      <dgm:spPr/>
      <dgm:t>
        <a:bodyPr/>
        <a:lstStyle/>
        <a:p>
          <a:pPr>
            <a:lnSpc>
              <a:spcPct val="100000"/>
            </a:lnSpc>
          </a:pPr>
          <a:r>
            <a:rPr lang="en-GB" dirty="0"/>
            <a:t>Two actresses (ages 26, 64)</a:t>
          </a:r>
          <a:endParaRPr lang="en-US" dirty="0"/>
        </a:p>
      </dgm:t>
    </dgm:pt>
    <dgm:pt modelId="{878F6A97-FCD8-46F3-ACEF-D09D3A5139C4}" type="parTrans" cxnId="{EA196FC3-91F1-4A14-BF4A-FCB8B10847D9}">
      <dgm:prSet/>
      <dgm:spPr/>
      <dgm:t>
        <a:bodyPr/>
        <a:lstStyle/>
        <a:p>
          <a:endParaRPr lang="en-GB"/>
        </a:p>
      </dgm:t>
    </dgm:pt>
    <dgm:pt modelId="{92C4894A-2A58-4796-8F8E-685962A5E4C2}" type="sibTrans" cxnId="{EA196FC3-91F1-4A14-BF4A-FCB8B10847D9}">
      <dgm:prSet/>
      <dgm:spPr/>
      <dgm:t>
        <a:bodyPr/>
        <a:lstStyle/>
        <a:p>
          <a:endParaRPr lang="en-GB"/>
        </a:p>
      </dgm:t>
    </dgm:pt>
    <dgm:pt modelId="{0876216D-544D-47AB-BB50-15CF2BACC7F7}">
      <dgm:prSet/>
      <dgm:spPr/>
      <dgm:t>
        <a:bodyPr/>
        <a:lstStyle/>
        <a:p>
          <a:pPr>
            <a:lnSpc>
              <a:spcPct val="100000"/>
            </a:lnSpc>
          </a:pPr>
          <a:r>
            <a:rPr lang="en-GB" dirty="0"/>
            <a:t>Seven emotions including anger, disgust, fear, happiness, pleasant surprise, sadness, </a:t>
          </a:r>
          <a:r>
            <a:rPr lang="en-GB"/>
            <a:t>and neutral</a:t>
          </a:r>
          <a:endParaRPr lang="en-US" dirty="0"/>
        </a:p>
      </dgm:t>
    </dgm:pt>
    <dgm:pt modelId="{57D93A71-8F57-4BF0-AF48-39A1B9BB0781}" type="parTrans" cxnId="{361B0BF7-F75D-4641-9172-69F571C3B365}">
      <dgm:prSet/>
      <dgm:spPr/>
      <dgm:t>
        <a:bodyPr/>
        <a:lstStyle/>
        <a:p>
          <a:endParaRPr lang="en-GB"/>
        </a:p>
      </dgm:t>
    </dgm:pt>
    <dgm:pt modelId="{9A3FB473-F192-4BB5-9FB1-577DE258DBA4}" type="sibTrans" cxnId="{361B0BF7-F75D-4641-9172-69F571C3B365}">
      <dgm:prSet/>
      <dgm:spPr/>
      <dgm:t>
        <a:bodyPr/>
        <a:lstStyle/>
        <a:p>
          <a:endParaRPr lang="en-GB"/>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custLinFactNeighborX="-2408" custLinFactNeighborY="-213"/>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7E79376C-D5FC-4EC1-BCBD-CA7DE2F90076}" type="pres">
      <dgm:prSet presAssocID="{7D3A171D-2CB8-4160-8E0E-2B393A11F3F6}" presName="compNode" presStyleCnt="0"/>
      <dgm:spPr/>
    </dgm:pt>
    <dgm:pt modelId="{C1E8634E-85A7-4958-93D4-DA7C063B0A28}" type="pres">
      <dgm:prSet presAssocID="{7D3A171D-2CB8-4160-8E0E-2B393A11F3F6}" presName="bgRect" presStyleLbl="bgShp" presStyleIdx="1" presStyleCnt="4"/>
      <dgm:spPr/>
    </dgm:pt>
    <dgm:pt modelId="{E1398C67-4609-4E5F-8748-4963789DF50D}" type="pres">
      <dgm:prSet presAssocID="{7D3A171D-2CB8-4160-8E0E-2B393A11F3F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A64E370-7CE1-45F8-815E-2FC87FB2172D}" type="pres">
      <dgm:prSet presAssocID="{7D3A171D-2CB8-4160-8E0E-2B393A11F3F6}" presName="spaceRect" presStyleCnt="0"/>
      <dgm:spPr/>
    </dgm:pt>
    <dgm:pt modelId="{ABB48831-E416-4F51-9987-3EC3FEAC1C96}" type="pres">
      <dgm:prSet presAssocID="{7D3A171D-2CB8-4160-8E0E-2B393A11F3F6}" presName="parTx" presStyleLbl="revTx" presStyleIdx="1" presStyleCnt="4">
        <dgm:presLayoutVars>
          <dgm:chMax val="0"/>
          <dgm:chPref val="0"/>
        </dgm:presLayoutVars>
      </dgm:prSet>
      <dgm:spPr/>
    </dgm:pt>
    <dgm:pt modelId="{299BEB9E-5F9E-4CA3-A5CA-50DAB7F2CEFB}" type="pres">
      <dgm:prSet presAssocID="{64387C6B-A798-42CB-A0D6-3A7617EE5796}" presName="sibTrans" presStyleCnt="0"/>
      <dgm:spPr/>
    </dgm:pt>
    <dgm:pt modelId="{AE6DE933-1182-473C-8507-0C8DD4C63643}" type="pres">
      <dgm:prSet presAssocID="{4F658363-4795-4C73-B996-954744B7F74E}" presName="compNode" presStyleCnt="0"/>
      <dgm:spPr/>
    </dgm:pt>
    <dgm:pt modelId="{3D854E34-2A17-4C20-A970-A767614050EF}" type="pres">
      <dgm:prSet presAssocID="{4F658363-4795-4C73-B996-954744B7F74E}" presName="bgRect" presStyleLbl="bgShp" presStyleIdx="2" presStyleCnt="4"/>
      <dgm:spPr/>
    </dgm:pt>
    <dgm:pt modelId="{0F8B82E9-19DA-46F0-B38F-4AF835B61558}" type="pres">
      <dgm:prSet presAssocID="{4F658363-4795-4C73-B996-954744B7F7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mono"/>
        </a:ext>
      </dgm:extLst>
    </dgm:pt>
    <dgm:pt modelId="{945F38ED-929C-45CC-9709-91CC97970CAC}" type="pres">
      <dgm:prSet presAssocID="{4F658363-4795-4C73-B996-954744B7F74E}" presName="spaceRect" presStyleCnt="0"/>
      <dgm:spPr/>
    </dgm:pt>
    <dgm:pt modelId="{34B4EEAE-0D38-4D4F-B7A5-A61FF5990AB1}" type="pres">
      <dgm:prSet presAssocID="{4F658363-4795-4C73-B996-954744B7F74E}" presName="parTx" presStyleLbl="revTx" presStyleIdx="2" presStyleCnt="4">
        <dgm:presLayoutVars>
          <dgm:chMax val="0"/>
          <dgm:chPref val="0"/>
        </dgm:presLayoutVars>
      </dgm:prSet>
      <dgm:spPr/>
    </dgm:pt>
    <dgm:pt modelId="{772B0BEF-D8ED-4423-BF6A-C96D61DFA576}" type="pres">
      <dgm:prSet presAssocID="{92C4894A-2A58-4796-8F8E-685962A5E4C2}" presName="sibTrans" presStyleCnt="0"/>
      <dgm:spPr/>
    </dgm:pt>
    <dgm:pt modelId="{2E5121E1-D31A-4ABC-A09D-9B02AD935CD4}" type="pres">
      <dgm:prSet presAssocID="{0876216D-544D-47AB-BB50-15CF2BACC7F7}" presName="compNode" presStyleCnt="0"/>
      <dgm:spPr/>
    </dgm:pt>
    <dgm:pt modelId="{22A1C18C-1BA7-49FB-9990-1A29BB00A42A}" type="pres">
      <dgm:prSet presAssocID="{0876216D-544D-47AB-BB50-15CF2BACC7F7}" presName="bgRect" presStyleLbl="bgShp" presStyleIdx="3" presStyleCnt="4"/>
      <dgm:spPr/>
    </dgm:pt>
    <dgm:pt modelId="{71660863-A74B-485C-A117-A36F03228D8A}" type="pres">
      <dgm:prSet presAssocID="{0876216D-544D-47AB-BB50-15CF2BACC7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fused Person"/>
        </a:ext>
      </dgm:extLst>
    </dgm:pt>
    <dgm:pt modelId="{B542F390-2262-4D35-949B-CF5A6BBCA1EB}" type="pres">
      <dgm:prSet presAssocID="{0876216D-544D-47AB-BB50-15CF2BACC7F7}" presName="spaceRect" presStyleCnt="0"/>
      <dgm:spPr/>
    </dgm:pt>
    <dgm:pt modelId="{60B5B910-3AE2-4865-81AB-06DEDC412E6B}" type="pres">
      <dgm:prSet presAssocID="{0876216D-544D-47AB-BB50-15CF2BACC7F7}" presName="parTx" presStyleLbl="revTx" presStyleIdx="3" presStyleCnt="4">
        <dgm:presLayoutVars>
          <dgm:chMax val="0"/>
          <dgm:chPref val="0"/>
        </dgm:presLayoutVars>
      </dgm:prSet>
      <dgm:spPr/>
    </dgm:pt>
  </dgm:ptLst>
  <dgm:cxnLst>
    <dgm:cxn modelId="{77E20B2B-5AC4-4698-86D5-1704498DB3C2}" type="presOf" srcId="{4F658363-4795-4C73-B996-954744B7F74E}" destId="{34B4EEAE-0D38-4D4F-B7A5-A61FF5990AB1}" srcOrd="0" destOrd="0" presId="urn:microsoft.com/office/officeart/2018/2/layout/IconVerticalSolidList"/>
    <dgm:cxn modelId="{BBBF662F-2270-49A7-BA90-02EC9A5D643F}" type="presOf" srcId="{C81F4E15-0CB8-4E5A-9207-8508418E293E}" destId="{A63E68BB-A177-4B0C-A461-2FEBFFC13508}" srcOrd="0" destOrd="0" presId="urn:microsoft.com/office/officeart/2018/2/layout/IconVerticalSolidList"/>
    <dgm:cxn modelId="{CEE8AC2F-CA6E-4899-B145-EF513C5B0072}" type="presOf" srcId="{6802BC9F-95B4-41A9-A962-06663F3892F3}" destId="{AB92EC13-D947-4BAF-811C-2784CA379DD7}" srcOrd="0" destOrd="0" presId="urn:microsoft.com/office/officeart/2018/2/layout/IconVerticalSolidList"/>
    <dgm:cxn modelId="{EAF83265-1543-4C52-A7B1-EEA5FBFDE5EF}" type="presOf" srcId="{0876216D-544D-47AB-BB50-15CF2BACC7F7}" destId="{60B5B910-3AE2-4865-81AB-06DEDC412E6B}"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97B04950-A936-4888-B8FD-4D7D2BFDB091}" srcId="{C81F4E15-0CB8-4E5A-9207-8508418E293E}" destId="{7D3A171D-2CB8-4160-8E0E-2B393A11F3F6}" srcOrd="1" destOrd="0" parTransId="{6DD1EFA7-11DD-4A2F-95DD-9B67EADC1177}" sibTransId="{64387C6B-A798-42CB-A0D6-3A7617EE5796}"/>
    <dgm:cxn modelId="{EA196FC3-91F1-4A14-BF4A-FCB8B10847D9}" srcId="{C81F4E15-0CB8-4E5A-9207-8508418E293E}" destId="{4F658363-4795-4C73-B996-954744B7F74E}" srcOrd="2" destOrd="0" parTransId="{878F6A97-FCD8-46F3-ACEF-D09D3A5139C4}" sibTransId="{92C4894A-2A58-4796-8F8E-685962A5E4C2}"/>
    <dgm:cxn modelId="{E6F63CDB-4FC1-4660-8D0F-17EAF6E401FC}" type="presOf" srcId="{7D3A171D-2CB8-4160-8E0E-2B393A11F3F6}" destId="{ABB48831-E416-4F51-9987-3EC3FEAC1C96}" srcOrd="0" destOrd="0" presId="urn:microsoft.com/office/officeart/2018/2/layout/IconVerticalSolidList"/>
    <dgm:cxn modelId="{361B0BF7-F75D-4641-9172-69F571C3B365}" srcId="{C81F4E15-0CB8-4E5A-9207-8508418E293E}" destId="{0876216D-544D-47AB-BB50-15CF2BACC7F7}" srcOrd="3" destOrd="0" parTransId="{57D93A71-8F57-4BF0-AF48-39A1B9BB0781}" sibTransId="{9A3FB473-F192-4BB5-9FB1-577DE258DBA4}"/>
    <dgm:cxn modelId="{1A8D05AC-5490-45B6-BA40-0AC990A1CDCF}" type="presParOf" srcId="{A63E68BB-A177-4B0C-A461-2FEBFFC13508}" destId="{B7C84C10-9F06-402C-8A28-020D621F680A}" srcOrd="0" destOrd="0" presId="urn:microsoft.com/office/officeart/2018/2/layout/IconVerticalSolidList"/>
    <dgm:cxn modelId="{D98E3502-BE8A-45E6-A688-3A5A6AB27A2D}" type="presParOf" srcId="{B7C84C10-9F06-402C-8A28-020D621F680A}" destId="{BB5F256F-54A5-45B4-B83B-3C32D9E67439}" srcOrd="0" destOrd="0" presId="urn:microsoft.com/office/officeart/2018/2/layout/IconVerticalSolidList"/>
    <dgm:cxn modelId="{D38DF79E-A549-4C8D-AFB1-A6BF0A6C5524}" type="presParOf" srcId="{B7C84C10-9F06-402C-8A28-020D621F680A}" destId="{D702A2B5-8DFB-4160-AEF5-56073055FEF4}" srcOrd="1" destOrd="0" presId="urn:microsoft.com/office/officeart/2018/2/layout/IconVerticalSolidList"/>
    <dgm:cxn modelId="{B55C5BEF-792A-4AE8-89D5-45C4E313C11D}" type="presParOf" srcId="{B7C84C10-9F06-402C-8A28-020D621F680A}" destId="{1FC9FEE6-D7DF-4139-881E-E203D8912E46}" srcOrd="2" destOrd="0" presId="urn:microsoft.com/office/officeart/2018/2/layout/IconVerticalSolidList"/>
    <dgm:cxn modelId="{22BA2E5D-A1BB-42B5-9324-7D0555785B75}" type="presParOf" srcId="{B7C84C10-9F06-402C-8A28-020D621F680A}" destId="{AB92EC13-D947-4BAF-811C-2784CA379DD7}" srcOrd="3" destOrd="0" presId="urn:microsoft.com/office/officeart/2018/2/layout/IconVerticalSolidList"/>
    <dgm:cxn modelId="{ABFCA7FF-E0BC-4356-BDDE-BFD653E65FF6}" type="presParOf" srcId="{A63E68BB-A177-4B0C-A461-2FEBFFC13508}" destId="{1A7665C1-B3AD-4937-BD3E-B61E267D3EA9}" srcOrd="1" destOrd="0" presId="urn:microsoft.com/office/officeart/2018/2/layout/IconVerticalSolidList"/>
    <dgm:cxn modelId="{748D66BA-C7B8-4EC5-B010-1979456A412D}" type="presParOf" srcId="{A63E68BB-A177-4B0C-A461-2FEBFFC13508}" destId="{7E79376C-D5FC-4EC1-BCBD-CA7DE2F90076}" srcOrd="2" destOrd="0" presId="urn:microsoft.com/office/officeart/2018/2/layout/IconVerticalSolidList"/>
    <dgm:cxn modelId="{293963A1-25C8-45F2-A7C8-1853FB9110A0}" type="presParOf" srcId="{7E79376C-D5FC-4EC1-BCBD-CA7DE2F90076}" destId="{C1E8634E-85A7-4958-93D4-DA7C063B0A28}" srcOrd="0" destOrd="0" presId="urn:microsoft.com/office/officeart/2018/2/layout/IconVerticalSolidList"/>
    <dgm:cxn modelId="{1A59A3BD-703D-4DD9-87DE-0F1D96661BA1}" type="presParOf" srcId="{7E79376C-D5FC-4EC1-BCBD-CA7DE2F90076}" destId="{E1398C67-4609-4E5F-8748-4963789DF50D}" srcOrd="1" destOrd="0" presId="urn:microsoft.com/office/officeart/2018/2/layout/IconVerticalSolidList"/>
    <dgm:cxn modelId="{7A49D068-EA16-431D-AE2E-906CB4CA196B}" type="presParOf" srcId="{7E79376C-D5FC-4EC1-BCBD-CA7DE2F90076}" destId="{CA64E370-7CE1-45F8-815E-2FC87FB2172D}" srcOrd="2" destOrd="0" presId="urn:microsoft.com/office/officeart/2018/2/layout/IconVerticalSolidList"/>
    <dgm:cxn modelId="{5E1F4E5B-6736-4325-8C2A-2025131582BC}" type="presParOf" srcId="{7E79376C-D5FC-4EC1-BCBD-CA7DE2F90076}" destId="{ABB48831-E416-4F51-9987-3EC3FEAC1C96}" srcOrd="3" destOrd="0" presId="urn:microsoft.com/office/officeart/2018/2/layout/IconVerticalSolidList"/>
    <dgm:cxn modelId="{E79585F5-BDF6-474B-B92A-43BC7C190B00}" type="presParOf" srcId="{A63E68BB-A177-4B0C-A461-2FEBFFC13508}" destId="{299BEB9E-5F9E-4CA3-A5CA-50DAB7F2CEFB}" srcOrd="3" destOrd="0" presId="urn:microsoft.com/office/officeart/2018/2/layout/IconVerticalSolidList"/>
    <dgm:cxn modelId="{4AF44E9C-C5FC-4E83-826D-E58277F20975}" type="presParOf" srcId="{A63E68BB-A177-4B0C-A461-2FEBFFC13508}" destId="{AE6DE933-1182-473C-8507-0C8DD4C63643}" srcOrd="4" destOrd="0" presId="urn:microsoft.com/office/officeart/2018/2/layout/IconVerticalSolidList"/>
    <dgm:cxn modelId="{7666F22D-2475-4574-A00F-C7590AE383B4}" type="presParOf" srcId="{AE6DE933-1182-473C-8507-0C8DD4C63643}" destId="{3D854E34-2A17-4C20-A970-A767614050EF}" srcOrd="0" destOrd="0" presId="urn:microsoft.com/office/officeart/2018/2/layout/IconVerticalSolidList"/>
    <dgm:cxn modelId="{65F89A04-7721-421F-A0BF-46D7ECDFC4C5}" type="presParOf" srcId="{AE6DE933-1182-473C-8507-0C8DD4C63643}" destId="{0F8B82E9-19DA-46F0-B38F-4AF835B61558}" srcOrd="1" destOrd="0" presId="urn:microsoft.com/office/officeart/2018/2/layout/IconVerticalSolidList"/>
    <dgm:cxn modelId="{D847C01B-B2CE-47B1-8FA0-93E96F0A99C7}" type="presParOf" srcId="{AE6DE933-1182-473C-8507-0C8DD4C63643}" destId="{945F38ED-929C-45CC-9709-91CC97970CAC}" srcOrd="2" destOrd="0" presId="urn:microsoft.com/office/officeart/2018/2/layout/IconVerticalSolidList"/>
    <dgm:cxn modelId="{75509D01-8CE6-47DD-A2C8-FC92E57C9091}" type="presParOf" srcId="{AE6DE933-1182-473C-8507-0C8DD4C63643}" destId="{34B4EEAE-0D38-4D4F-B7A5-A61FF5990AB1}" srcOrd="3" destOrd="0" presId="urn:microsoft.com/office/officeart/2018/2/layout/IconVerticalSolidList"/>
    <dgm:cxn modelId="{11573855-ACE7-416E-82DB-D51BE8F29803}" type="presParOf" srcId="{A63E68BB-A177-4B0C-A461-2FEBFFC13508}" destId="{772B0BEF-D8ED-4423-BF6A-C96D61DFA576}" srcOrd="5" destOrd="0" presId="urn:microsoft.com/office/officeart/2018/2/layout/IconVerticalSolidList"/>
    <dgm:cxn modelId="{42022EC5-10B0-4612-BDF0-B90A2537929D}" type="presParOf" srcId="{A63E68BB-A177-4B0C-A461-2FEBFFC13508}" destId="{2E5121E1-D31A-4ABC-A09D-9B02AD935CD4}" srcOrd="6" destOrd="0" presId="urn:microsoft.com/office/officeart/2018/2/layout/IconVerticalSolidList"/>
    <dgm:cxn modelId="{30397DC8-8F8F-4798-8A74-EE96EDD0A92D}" type="presParOf" srcId="{2E5121E1-D31A-4ABC-A09D-9B02AD935CD4}" destId="{22A1C18C-1BA7-49FB-9990-1A29BB00A42A}" srcOrd="0" destOrd="0" presId="urn:microsoft.com/office/officeart/2018/2/layout/IconVerticalSolidList"/>
    <dgm:cxn modelId="{8BDFE123-3431-4CED-B433-4B85CB927F4B}" type="presParOf" srcId="{2E5121E1-D31A-4ABC-A09D-9B02AD935CD4}" destId="{71660863-A74B-485C-A117-A36F03228D8A}" srcOrd="1" destOrd="0" presId="urn:microsoft.com/office/officeart/2018/2/layout/IconVerticalSolidList"/>
    <dgm:cxn modelId="{5EE60716-134D-412F-AE3C-2E40EF3B2831}" type="presParOf" srcId="{2E5121E1-D31A-4ABC-A09D-9B02AD935CD4}" destId="{B542F390-2262-4D35-949B-CF5A6BBCA1EB}" srcOrd="2" destOrd="0" presId="urn:microsoft.com/office/officeart/2018/2/layout/IconVerticalSolidList"/>
    <dgm:cxn modelId="{2A09F365-ECF5-44DC-AD06-24B13C9424AF}" type="presParOf" srcId="{2E5121E1-D31A-4ABC-A09D-9B02AD935CD4}" destId="{60B5B910-3AE2-4865-81AB-06DEDC412E6B}"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20A71-BECC-47AE-BA0E-241BFCE200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DAC510D-9091-4EA6-9BB6-39C86410CE34}">
      <dgm:prSet/>
      <dgm:spPr/>
      <dgm:t>
        <a:bodyPr/>
        <a:lstStyle/>
        <a:p>
          <a:r>
            <a:rPr lang="en-GB" dirty="0"/>
            <a:t>Obtained an overall F1 score of 0.85 </a:t>
          </a:r>
          <a:endParaRPr lang="en-US" dirty="0"/>
        </a:p>
      </dgm:t>
    </dgm:pt>
    <dgm:pt modelId="{9AD40D69-BB00-481E-BD61-4B42BCC42C1B}" type="parTrans" cxnId="{F111D32A-5DA7-4E16-AE82-2D661CA8678A}">
      <dgm:prSet/>
      <dgm:spPr/>
      <dgm:t>
        <a:bodyPr/>
        <a:lstStyle/>
        <a:p>
          <a:endParaRPr lang="en-US"/>
        </a:p>
      </dgm:t>
    </dgm:pt>
    <dgm:pt modelId="{4E25023E-A877-4D83-BB45-856A3E30169A}" type="sibTrans" cxnId="{F111D32A-5DA7-4E16-AE82-2D661CA8678A}">
      <dgm:prSet/>
      <dgm:spPr/>
      <dgm:t>
        <a:bodyPr/>
        <a:lstStyle/>
        <a:p>
          <a:endParaRPr lang="en-US"/>
        </a:p>
      </dgm:t>
    </dgm:pt>
    <dgm:pt modelId="{B1867DF1-3EED-4C45-8E96-162BA43F27E3}">
      <dgm:prSet/>
      <dgm:spPr/>
      <dgm:t>
        <a:bodyPr/>
        <a:lstStyle/>
        <a:p>
          <a:r>
            <a:rPr lang="en-GB" dirty="0"/>
            <a:t>Best - on Happy class (0.90) </a:t>
          </a:r>
          <a:endParaRPr lang="en-US" dirty="0"/>
        </a:p>
      </dgm:t>
    </dgm:pt>
    <dgm:pt modelId="{0D1F62F8-AC64-48D6-B36B-D9DCE20DA737}" type="parTrans" cxnId="{54152E26-37EF-4F98-9924-C625364F03E6}">
      <dgm:prSet/>
      <dgm:spPr/>
      <dgm:t>
        <a:bodyPr/>
        <a:lstStyle/>
        <a:p>
          <a:endParaRPr lang="en-US"/>
        </a:p>
      </dgm:t>
    </dgm:pt>
    <dgm:pt modelId="{CB7D5004-EF4E-4CE9-B999-F14FC8AD2035}" type="sibTrans" cxnId="{54152E26-37EF-4F98-9924-C625364F03E6}">
      <dgm:prSet/>
      <dgm:spPr/>
      <dgm:t>
        <a:bodyPr/>
        <a:lstStyle/>
        <a:p>
          <a:endParaRPr lang="en-US"/>
        </a:p>
      </dgm:t>
    </dgm:pt>
    <dgm:pt modelId="{D3D20789-B468-4E88-9BE1-2A56D1A21F34}">
      <dgm:prSet/>
      <dgm:spPr/>
      <dgm:t>
        <a:bodyPr/>
        <a:lstStyle/>
        <a:p>
          <a:r>
            <a:rPr lang="en-GB" dirty="0"/>
            <a:t>Worst - on calm class (0.77).</a:t>
          </a:r>
          <a:endParaRPr lang="en-US" dirty="0"/>
        </a:p>
      </dgm:t>
    </dgm:pt>
    <dgm:pt modelId="{48B42198-BFB2-4BB5-A513-5535D0A7B5A5}" type="parTrans" cxnId="{86BD19FB-2F84-49DF-A331-408370782DAD}">
      <dgm:prSet/>
      <dgm:spPr/>
      <dgm:t>
        <a:bodyPr/>
        <a:lstStyle/>
        <a:p>
          <a:endParaRPr lang="en-US"/>
        </a:p>
      </dgm:t>
    </dgm:pt>
    <dgm:pt modelId="{9638757A-0770-45F9-A582-2BB49CF63477}" type="sibTrans" cxnId="{86BD19FB-2F84-49DF-A331-408370782DAD}">
      <dgm:prSet/>
      <dgm:spPr/>
      <dgm:t>
        <a:bodyPr/>
        <a:lstStyle/>
        <a:p>
          <a:endParaRPr lang="en-US"/>
        </a:p>
      </dgm:t>
    </dgm:pt>
    <dgm:pt modelId="{29129B42-964A-44C0-8FDD-7A8B3C3610D6}" type="pres">
      <dgm:prSet presAssocID="{61320A71-BECC-47AE-BA0E-241BFCE20079}" presName="hierChild1" presStyleCnt="0">
        <dgm:presLayoutVars>
          <dgm:chPref val="1"/>
          <dgm:dir/>
          <dgm:animOne val="branch"/>
          <dgm:animLvl val="lvl"/>
          <dgm:resizeHandles/>
        </dgm:presLayoutVars>
      </dgm:prSet>
      <dgm:spPr/>
    </dgm:pt>
    <dgm:pt modelId="{277EAE36-DB89-4425-89F0-C27F373EA7D1}" type="pres">
      <dgm:prSet presAssocID="{1DAC510D-9091-4EA6-9BB6-39C86410CE34}" presName="hierRoot1" presStyleCnt="0"/>
      <dgm:spPr/>
    </dgm:pt>
    <dgm:pt modelId="{E8B35857-3FD9-4407-B992-F26F40255F3E}" type="pres">
      <dgm:prSet presAssocID="{1DAC510D-9091-4EA6-9BB6-39C86410CE34}" presName="composite" presStyleCnt="0"/>
      <dgm:spPr/>
    </dgm:pt>
    <dgm:pt modelId="{0C745A76-0C6F-4444-B7EA-A3068B53F449}" type="pres">
      <dgm:prSet presAssocID="{1DAC510D-9091-4EA6-9BB6-39C86410CE34}" presName="background" presStyleLbl="node0" presStyleIdx="0" presStyleCnt="3"/>
      <dgm:spPr/>
    </dgm:pt>
    <dgm:pt modelId="{5EF917F5-DAEB-4F5F-8A1D-DAEA60D72A3E}" type="pres">
      <dgm:prSet presAssocID="{1DAC510D-9091-4EA6-9BB6-39C86410CE34}" presName="text" presStyleLbl="fgAcc0" presStyleIdx="0" presStyleCnt="3" custScaleX="100001" custScaleY="100001">
        <dgm:presLayoutVars>
          <dgm:chPref val="3"/>
        </dgm:presLayoutVars>
      </dgm:prSet>
      <dgm:spPr/>
    </dgm:pt>
    <dgm:pt modelId="{C478E00F-07ED-4BBE-AAEC-4E8682D4C351}" type="pres">
      <dgm:prSet presAssocID="{1DAC510D-9091-4EA6-9BB6-39C86410CE34}" presName="hierChild2" presStyleCnt="0"/>
      <dgm:spPr/>
    </dgm:pt>
    <dgm:pt modelId="{B486D286-FFD5-4F52-95C6-E72E5C8D7B7D}" type="pres">
      <dgm:prSet presAssocID="{B1867DF1-3EED-4C45-8E96-162BA43F27E3}" presName="hierRoot1" presStyleCnt="0"/>
      <dgm:spPr/>
    </dgm:pt>
    <dgm:pt modelId="{A0B19B36-A8F4-4001-9EA3-4B4B00BB1627}" type="pres">
      <dgm:prSet presAssocID="{B1867DF1-3EED-4C45-8E96-162BA43F27E3}" presName="composite" presStyleCnt="0"/>
      <dgm:spPr/>
    </dgm:pt>
    <dgm:pt modelId="{CBB9742C-0905-43E2-91B2-48218ADAB1CB}" type="pres">
      <dgm:prSet presAssocID="{B1867DF1-3EED-4C45-8E96-162BA43F27E3}" presName="background" presStyleLbl="node0" presStyleIdx="1" presStyleCnt="3"/>
      <dgm:spPr/>
    </dgm:pt>
    <dgm:pt modelId="{0BB0B144-5FDB-4CB3-98D7-F6A7B96AA938}" type="pres">
      <dgm:prSet presAssocID="{B1867DF1-3EED-4C45-8E96-162BA43F27E3}" presName="text" presStyleLbl="fgAcc0" presStyleIdx="1" presStyleCnt="3">
        <dgm:presLayoutVars>
          <dgm:chPref val="3"/>
        </dgm:presLayoutVars>
      </dgm:prSet>
      <dgm:spPr/>
    </dgm:pt>
    <dgm:pt modelId="{6F27255C-9AC3-4EB6-A971-B9BE8250945E}" type="pres">
      <dgm:prSet presAssocID="{B1867DF1-3EED-4C45-8E96-162BA43F27E3}" presName="hierChild2" presStyleCnt="0"/>
      <dgm:spPr/>
    </dgm:pt>
    <dgm:pt modelId="{F66D3B41-A3B6-4763-A6D0-E44FEFBAD842}" type="pres">
      <dgm:prSet presAssocID="{D3D20789-B468-4E88-9BE1-2A56D1A21F34}" presName="hierRoot1" presStyleCnt="0"/>
      <dgm:spPr/>
    </dgm:pt>
    <dgm:pt modelId="{7B78A975-62C3-4CE1-B0F0-FB973B7F6617}" type="pres">
      <dgm:prSet presAssocID="{D3D20789-B468-4E88-9BE1-2A56D1A21F34}" presName="composite" presStyleCnt="0"/>
      <dgm:spPr/>
    </dgm:pt>
    <dgm:pt modelId="{D53AE1B4-3B96-4CE7-A157-B40C2B70014B}" type="pres">
      <dgm:prSet presAssocID="{D3D20789-B468-4E88-9BE1-2A56D1A21F34}" presName="background" presStyleLbl="node0" presStyleIdx="2" presStyleCnt="3"/>
      <dgm:spPr/>
    </dgm:pt>
    <dgm:pt modelId="{F2569138-8E5C-40F2-85EA-E5F313DFBAA7}" type="pres">
      <dgm:prSet presAssocID="{D3D20789-B468-4E88-9BE1-2A56D1A21F34}" presName="text" presStyleLbl="fgAcc0" presStyleIdx="2" presStyleCnt="3">
        <dgm:presLayoutVars>
          <dgm:chPref val="3"/>
        </dgm:presLayoutVars>
      </dgm:prSet>
      <dgm:spPr/>
    </dgm:pt>
    <dgm:pt modelId="{D480488E-DD10-45B9-BE41-C6204BD1E315}" type="pres">
      <dgm:prSet presAssocID="{D3D20789-B468-4E88-9BE1-2A56D1A21F34}" presName="hierChild2" presStyleCnt="0"/>
      <dgm:spPr/>
    </dgm:pt>
  </dgm:ptLst>
  <dgm:cxnLst>
    <dgm:cxn modelId="{54152E26-37EF-4F98-9924-C625364F03E6}" srcId="{61320A71-BECC-47AE-BA0E-241BFCE20079}" destId="{B1867DF1-3EED-4C45-8E96-162BA43F27E3}" srcOrd="1" destOrd="0" parTransId="{0D1F62F8-AC64-48D6-B36B-D9DCE20DA737}" sibTransId="{CB7D5004-EF4E-4CE9-B999-F14FC8AD2035}"/>
    <dgm:cxn modelId="{F111D32A-5DA7-4E16-AE82-2D661CA8678A}" srcId="{61320A71-BECC-47AE-BA0E-241BFCE20079}" destId="{1DAC510D-9091-4EA6-9BB6-39C86410CE34}" srcOrd="0" destOrd="0" parTransId="{9AD40D69-BB00-481E-BD61-4B42BCC42C1B}" sibTransId="{4E25023E-A877-4D83-BB45-856A3E30169A}"/>
    <dgm:cxn modelId="{20D99B72-0B3D-4722-BF45-B48E78D2EC13}" type="presOf" srcId="{61320A71-BECC-47AE-BA0E-241BFCE20079}" destId="{29129B42-964A-44C0-8FDD-7A8B3C3610D6}" srcOrd="0" destOrd="0" presId="urn:microsoft.com/office/officeart/2005/8/layout/hierarchy1"/>
    <dgm:cxn modelId="{7A7E2B95-C75D-4EC3-8D16-5CF86CFA5E33}" type="presOf" srcId="{1DAC510D-9091-4EA6-9BB6-39C86410CE34}" destId="{5EF917F5-DAEB-4F5F-8A1D-DAEA60D72A3E}" srcOrd="0" destOrd="0" presId="urn:microsoft.com/office/officeart/2005/8/layout/hierarchy1"/>
    <dgm:cxn modelId="{73E09AE3-A7FB-4AC4-A7A6-CD1B220B12D2}" type="presOf" srcId="{B1867DF1-3EED-4C45-8E96-162BA43F27E3}" destId="{0BB0B144-5FDB-4CB3-98D7-F6A7B96AA938}" srcOrd="0" destOrd="0" presId="urn:microsoft.com/office/officeart/2005/8/layout/hierarchy1"/>
    <dgm:cxn modelId="{2B51E6ED-82E9-4410-AC1F-3FEB2F4D3F8B}" type="presOf" srcId="{D3D20789-B468-4E88-9BE1-2A56D1A21F34}" destId="{F2569138-8E5C-40F2-85EA-E5F313DFBAA7}" srcOrd="0" destOrd="0" presId="urn:microsoft.com/office/officeart/2005/8/layout/hierarchy1"/>
    <dgm:cxn modelId="{86BD19FB-2F84-49DF-A331-408370782DAD}" srcId="{61320A71-BECC-47AE-BA0E-241BFCE20079}" destId="{D3D20789-B468-4E88-9BE1-2A56D1A21F34}" srcOrd="2" destOrd="0" parTransId="{48B42198-BFB2-4BB5-A513-5535D0A7B5A5}" sibTransId="{9638757A-0770-45F9-A582-2BB49CF63477}"/>
    <dgm:cxn modelId="{CA958721-EEEF-4D00-9D6F-538F16D35D3C}" type="presParOf" srcId="{29129B42-964A-44C0-8FDD-7A8B3C3610D6}" destId="{277EAE36-DB89-4425-89F0-C27F373EA7D1}" srcOrd="0" destOrd="0" presId="urn:microsoft.com/office/officeart/2005/8/layout/hierarchy1"/>
    <dgm:cxn modelId="{2A03948F-9D1C-4462-B97D-2811DC95D9F6}" type="presParOf" srcId="{277EAE36-DB89-4425-89F0-C27F373EA7D1}" destId="{E8B35857-3FD9-4407-B992-F26F40255F3E}" srcOrd="0" destOrd="0" presId="urn:microsoft.com/office/officeart/2005/8/layout/hierarchy1"/>
    <dgm:cxn modelId="{42FAA2E2-C607-485A-B727-9D58A516E16D}" type="presParOf" srcId="{E8B35857-3FD9-4407-B992-F26F40255F3E}" destId="{0C745A76-0C6F-4444-B7EA-A3068B53F449}" srcOrd="0" destOrd="0" presId="urn:microsoft.com/office/officeart/2005/8/layout/hierarchy1"/>
    <dgm:cxn modelId="{32280168-57B2-4F61-BEA2-8678D954ADEE}" type="presParOf" srcId="{E8B35857-3FD9-4407-B992-F26F40255F3E}" destId="{5EF917F5-DAEB-4F5F-8A1D-DAEA60D72A3E}" srcOrd="1" destOrd="0" presId="urn:microsoft.com/office/officeart/2005/8/layout/hierarchy1"/>
    <dgm:cxn modelId="{08EF5733-ABC3-4425-8480-D813B0F44BF2}" type="presParOf" srcId="{277EAE36-DB89-4425-89F0-C27F373EA7D1}" destId="{C478E00F-07ED-4BBE-AAEC-4E8682D4C351}" srcOrd="1" destOrd="0" presId="urn:microsoft.com/office/officeart/2005/8/layout/hierarchy1"/>
    <dgm:cxn modelId="{D62DEE4E-AD7A-4EAD-A663-163DF0B8A468}" type="presParOf" srcId="{29129B42-964A-44C0-8FDD-7A8B3C3610D6}" destId="{B486D286-FFD5-4F52-95C6-E72E5C8D7B7D}" srcOrd="1" destOrd="0" presId="urn:microsoft.com/office/officeart/2005/8/layout/hierarchy1"/>
    <dgm:cxn modelId="{472E0AD6-7644-45AD-B1FF-2362E49D35DC}" type="presParOf" srcId="{B486D286-FFD5-4F52-95C6-E72E5C8D7B7D}" destId="{A0B19B36-A8F4-4001-9EA3-4B4B00BB1627}" srcOrd="0" destOrd="0" presId="urn:microsoft.com/office/officeart/2005/8/layout/hierarchy1"/>
    <dgm:cxn modelId="{C4FAEFC8-ACB5-4E8C-92F5-1F9F1525D398}" type="presParOf" srcId="{A0B19B36-A8F4-4001-9EA3-4B4B00BB1627}" destId="{CBB9742C-0905-43E2-91B2-48218ADAB1CB}" srcOrd="0" destOrd="0" presId="urn:microsoft.com/office/officeart/2005/8/layout/hierarchy1"/>
    <dgm:cxn modelId="{55DABA9C-8AD1-4AC0-9D85-164A65D905B2}" type="presParOf" srcId="{A0B19B36-A8F4-4001-9EA3-4B4B00BB1627}" destId="{0BB0B144-5FDB-4CB3-98D7-F6A7B96AA938}" srcOrd="1" destOrd="0" presId="urn:microsoft.com/office/officeart/2005/8/layout/hierarchy1"/>
    <dgm:cxn modelId="{FB8F9566-0AA0-495E-B73C-37DAA7B12CD6}" type="presParOf" srcId="{B486D286-FFD5-4F52-95C6-E72E5C8D7B7D}" destId="{6F27255C-9AC3-4EB6-A971-B9BE8250945E}" srcOrd="1" destOrd="0" presId="urn:microsoft.com/office/officeart/2005/8/layout/hierarchy1"/>
    <dgm:cxn modelId="{46ED8F5F-868B-45C0-834B-D04DECC396A6}" type="presParOf" srcId="{29129B42-964A-44C0-8FDD-7A8B3C3610D6}" destId="{F66D3B41-A3B6-4763-A6D0-E44FEFBAD842}" srcOrd="2" destOrd="0" presId="urn:microsoft.com/office/officeart/2005/8/layout/hierarchy1"/>
    <dgm:cxn modelId="{3FB42FD0-FB99-4462-9721-4EE0DE3E075D}" type="presParOf" srcId="{F66D3B41-A3B6-4763-A6D0-E44FEFBAD842}" destId="{7B78A975-62C3-4CE1-B0F0-FB973B7F6617}" srcOrd="0" destOrd="0" presId="urn:microsoft.com/office/officeart/2005/8/layout/hierarchy1"/>
    <dgm:cxn modelId="{48A2575D-366C-4445-9BAD-F61A62ECF619}" type="presParOf" srcId="{7B78A975-62C3-4CE1-B0F0-FB973B7F6617}" destId="{D53AE1B4-3B96-4CE7-A157-B40C2B70014B}" srcOrd="0" destOrd="0" presId="urn:microsoft.com/office/officeart/2005/8/layout/hierarchy1"/>
    <dgm:cxn modelId="{DC85A588-B4E0-4487-BA91-3518906FB1F4}" type="presParOf" srcId="{7B78A975-62C3-4CE1-B0F0-FB973B7F6617}" destId="{F2569138-8E5C-40F2-85EA-E5F313DFBAA7}" srcOrd="1" destOrd="0" presId="urn:microsoft.com/office/officeart/2005/8/layout/hierarchy1"/>
    <dgm:cxn modelId="{E9295459-855C-455C-9A9C-121FB11BE816}" type="presParOf" srcId="{F66D3B41-A3B6-4763-A6D0-E44FEFBAD842}" destId="{D480488E-DD10-45B9-BE41-C6204BD1E31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004DD5-6448-444A-B632-5A657B4AA4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2242FC-7743-4C77-AF51-6339DC07498D}">
      <dgm:prSet/>
      <dgm:spPr/>
      <dgm:t>
        <a:bodyPr/>
        <a:lstStyle/>
        <a:p>
          <a:r>
            <a:rPr lang="en-GB" dirty="0"/>
            <a:t>MLP Classifier achieved an F1 score of 0.83 over the 8 classes. </a:t>
          </a:r>
          <a:endParaRPr lang="en-US" dirty="0"/>
        </a:p>
      </dgm:t>
    </dgm:pt>
    <dgm:pt modelId="{7C4AC8A1-2565-42CC-8A8D-463C538DCC73}" type="parTrans" cxnId="{87E5206C-A254-4F5E-9092-730E498AC4CF}">
      <dgm:prSet/>
      <dgm:spPr/>
      <dgm:t>
        <a:bodyPr/>
        <a:lstStyle/>
        <a:p>
          <a:endParaRPr lang="en-US"/>
        </a:p>
      </dgm:t>
    </dgm:pt>
    <dgm:pt modelId="{1D5BEF10-5B14-4B13-AFF3-66B61EECB16B}" type="sibTrans" cxnId="{87E5206C-A254-4F5E-9092-730E498AC4CF}">
      <dgm:prSet/>
      <dgm:spPr/>
      <dgm:t>
        <a:bodyPr/>
        <a:lstStyle/>
        <a:p>
          <a:endParaRPr lang="en-US"/>
        </a:p>
      </dgm:t>
    </dgm:pt>
    <dgm:pt modelId="{59662B6D-04C0-4184-A5A0-C8FBCCA157E2}">
      <dgm:prSet/>
      <dgm:spPr/>
      <dgm:t>
        <a:bodyPr/>
        <a:lstStyle/>
        <a:p>
          <a:r>
            <a:rPr lang="en-GB" dirty="0"/>
            <a:t>Final choice - deep learning model that obtained an F1 score of 0.86</a:t>
          </a:r>
          <a:endParaRPr lang="en-US" dirty="0"/>
        </a:p>
      </dgm:t>
    </dgm:pt>
    <dgm:pt modelId="{E4B20D2C-ACF2-4270-A6CD-0FD02CAA6755}" type="parTrans" cxnId="{98076539-6C60-4DE3-90E2-DC54DB3A2166}">
      <dgm:prSet/>
      <dgm:spPr/>
      <dgm:t>
        <a:bodyPr/>
        <a:lstStyle/>
        <a:p>
          <a:endParaRPr lang="en-US"/>
        </a:p>
      </dgm:t>
    </dgm:pt>
    <dgm:pt modelId="{B2F4ED64-B6EC-4F17-B156-A6AE3BFE34A5}" type="sibTrans" cxnId="{98076539-6C60-4DE3-90E2-DC54DB3A2166}">
      <dgm:prSet/>
      <dgm:spPr/>
      <dgm:t>
        <a:bodyPr/>
        <a:lstStyle/>
        <a:p>
          <a:endParaRPr lang="en-US"/>
        </a:p>
      </dgm:t>
    </dgm:pt>
    <dgm:pt modelId="{CD43BE07-7CF9-46C8-9B53-822AB2DF46A7}">
      <dgm:prSet/>
      <dgm:spPr/>
      <dgm:t>
        <a:bodyPr/>
        <a:lstStyle/>
        <a:p>
          <a:r>
            <a:rPr lang="en-GB" dirty="0"/>
            <a:t>SVM classifier achieved an F1 score of 0.82.</a:t>
          </a:r>
          <a:endParaRPr lang="en-US" dirty="0"/>
        </a:p>
      </dgm:t>
    </dgm:pt>
    <dgm:pt modelId="{482987F8-ECCE-464B-9988-0D6258E2DF4F}" type="sibTrans" cxnId="{AF9C8302-E171-4678-812A-FD5098A1865C}">
      <dgm:prSet/>
      <dgm:spPr/>
      <dgm:t>
        <a:bodyPr/>
        <a:lstStyle/>
        <a:p>
          <a:endParaRPr lang="en-US"/>
        </a:p>
      </dgm:t>
    </dgm:pt>
    <dgm:pt modelId="{12980F75-F4B4-4C9F-BE3F-ABEC3AD5BEAC}" type="parTrans" cxnId="{AF9C8302-E171-4678-812A-FD5098A1865C}">
      <dgm:prSet/>
      <dgm:spPr/>
      <dgm:t>
        <a:bodyPr/>
        <a:lstStyle/>
        <a:p>
          <a:endParaRPr lang="en-US"/>
        </a:p>
      </dgm:t>
    </dgm:pt>
    <dgm:pt modelId="{0F4F0499-4D4E-472B-8F0E-0A0A66E72317}" type="pres">
      <dgm:prSet presAssocID="{CB004DD5-6448-444A-B632-5A657B4AA492}" presName="root" presStyleCnt="0">
        <dgm:presLayoutVars>
          <dgm:dir/>
          <dgm:resizeHandles val="exact"/>
        </dgm:presLayoutVars>
      </dgm:prSet>
      <dgm:spPr/>
    </dgm:pt>
    <dgm:pt modelId="{40B4EB87-41BE-43F9-B5A0-5690E2675D44}" type="pres">
      <dgm:prSet presAssocID="{4A2242FC-7743-4C77-AF51-6339DC07498D}" presName="compNode" presStyleCnt="0"/>
      <dgm:spPr/>
    </dgm:pt>
    <dgm:pt modelId="{D217FA96-B9B6-4A1B-89C2-7AC8857B489A}" type="pres">
      <dgm:prSet presAssocID="{4A2242FC-7743-4C77-AF51-6339DC07498D}" presName="bgRect" presStyleLbl="bgShp" presStyleIdx="0" presStyleCnt="3"/>
      <dgm:spPr/>
    </dgm:pt>
    <dgm:pt modelId="{29459D7C-4EC0-49EF-ABE0-B4F7836E5215}" type="pres">
      <dgm:prSet presAssocID="{4A2242FC-7743-4C77-AF51-6339DC07498D}"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BAE8D338-D5B6-4ACA-AF4C-51B168524090}" type="pres">
      <dgm:prSet presAssocID="{4A2242FC-7743-4C77-AF51-6339DC07498D}" presName="spaceRect" presStyleCnt="0"/>
      <dgm:spPr/>
    </dgm:pt>
    <dgm:pt modelId="{BDF740BB-0CB6-4A68-A81E-CCEA4E1133DC}" type="pres">
      <dgm:prSet presAssocID="{4A2242FC-7743-4C77-AF51-6339DC07498D}" presName="parTx" presStyleLbl="revTx" presStyleIdx="0" presStyleCnt="3">
        <dgm:presLayoutVars>
          <dgm:chMax val="0"/>
          <dgm:chPref val="0"/>
        </dgm:presLayoutVars>
      </dgm:prSet>
      <dgm:spPr/>
    </dgm:pt>
    <dgm:pt modelId="{C9DEC589-EEB0-41C2-B8F1-674449B72AAF}" type="pres">
      <dgm:prSet presAssocID="{1D5BEF10-5B14-4B13-AFF3-66B61EECB16B}" presName="sibTrans" presStyleCnt="0"/>
      <dgm:spPr/>
    </dgm:pt>
    <dgm:pt modelId="{A9109D49-8DE8-4968-A462-D819D586C5D1}" type="pres">
      <dgm:prSet presAssocID="{CD43BE07-7CF9-46C8-9B53-822AB2DF46A7}" presName="compNode" presStyleCnt="0"/>
      <dgm:spPr/>
    </dgm:pt>
    <dgm:pt modelId="{28EC0CCF-A17F-46E3-B787-6E27AF52543A}" type="pres">
      <dgm:prSet presAssocID="{CD43BE07-7CF9-46C8-9B53-822AB2DF46A7}" presName="bgRect" presStyleLbl="bgShp" presStyleIdx="1" presStyleCnt="3"/>
      <dgm:spPr/>
    </dgm:pt>
    <dgm:pt modelId="{F3F5E6C7-D59D-4C9D-964B-A770E7A0C055}" type="pres">
      <dgm:prSet presAssocID="{CD43BE07-7CF9-46C8-9B53-822AB2DF46A7}"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1634611F-0788-4655-BCED-299F99CEF10D}" type="pres">
      <dgm:prSet presAssocID="{CD43BE07-7CF9-46C8-9B53-822AB2DF46A7}" presName="spaceRect" presStyleCnt="0"/>
      <dgm:spPr/>
    </dgm:pt>
    <dgm:pt modelId="{47D0BED4-884F-4BAD-88F8-DBF945D718CA}" type="pres">
      <dgm:prSet presAssocID="{CD43BE07-7CF9-46C8-9B53-822AB2DF46A7}" presName="parTx" presStyleLbl="revTx" presStyleIdx="1" presStyleCnt="3">
        <dgm:presLayoutVars>
          <dgm:chMax val="0"/>
          <dgm:chPref val="0"/>
        </dgm:presLayoutVars>
      </dgm:prSet>
      <dgm:spPr/>
    </dgm:pt>
    <dgm:pt modelId="{09B358B9-E6BF-4026-97A1-9646D1340D04}" type="pres">
      <dgm:prSet presAssocID="{482987F8-ECCE-464B-9988-0D6258E2DF4F}" presName="sibTrans" presStyleCnt="0"/>
      <dgm:spPr/>
    </dgm:pt>
    <dgm:pt modelId="{D4D4858A-F5E1-4D82-88B1-9FBC9063DC17}" type="pres">
      <dgm:prSet presAssocID="{59662B6D-04C0-4184-A5A0-C8FBCCA157E2}" presName="compNode" presStyleCnt="0"/>
      <dgm:spPr/>
    </dgm:pt>
    <dgm:pt modelId="{EF4EFA1E-8C74-413B-BE42-B697747505CC}" type="pres">
      <dgm:prSet presAssocID="{59662B6D-04C0-4184-A5A0-C8FBCCA157E2}" presName="bgRect" presStyleLbl="bgShp" presStyleIdx="2" presStyleCnt="3"/>
      <dgm:spPr/>
    </dgm:pt>
    <dgm:pt modelId="{63D11013-F4DD-4DAF-8130-3373D15FD7F5}" type="pres">
      <dgm:prSet presAssocID="{59662B6D-04C0-4184-A5A0-C8FBCCA157E2}" presName="iconRect" presStyleLbl="node1" presStyleIdx="2"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D39983CD-F9E9-4858-9C98-08F5F68BE97C}" type="pres">
      <dgm:prSet presAssocID="{59662B6D-04C0-4184-A5A0-C8FBCCA157E2}" presName="spaceRect" presStyleCnt="0"/>
      <dgm:spPr/>
    </dgm:pt>
    <dgm:pt modelId="{171EC532-12A9-4DEB-8059-BBCEE5D57B92}" type="pres">
      <dgm:prSet presAssocID="{59662B6D-04C0-4184-A5A0-C8FBCCA157E2}" presName="parTx" presStyleLbl="revTx" presStyleIdx="2" presStyleCnt="3">
        <dgm:presLayoutVars>
          <dgm:chMax val="0"/>
          <dgm:chPref val="0"/>
        </dgm:presLayoutVars>
      </dgm:prSet>
      <dgm:spPr/>
    </dgm:pt>
  </dgm:ptLst>
  <dgm:cxnLst>
    <dgm:cxn modelId="{AF9C8302-E171-4678-812A-FD5098A1865C}" srcId="{CB004DD5-6448-444A-B632-5A657B4AA492}" destId="{CD43BE07-7CF9-46C8-9B53-822AB2DF46A7}" srcOrd="1" destOrd="0" parTransId="{12980F75-F4B4-4C9F-BE3F-ABEC3AD5BEAC}" sibTransId="{482987F8-ECCE-464B-9988-0D6258E2DF4F}"/>
    <dgm:cxn modelId="{A1EE2B08-9DE4-4BFB-B037-DE166CB0C05F}" type="presOf" srcId="{CD43BE07-7CF9-46C8-9B53-822AB2DF46A7}" destId="{47D0BED4-884F-4BAD-88F8-DBF945D718CA}" srcOrd="0" destOrd="0" presId="urn:microsoft.com/office/officeart/2018/2/layout/IconVerticalSolidList"/>
    <dgm:cxn modelId="{8260A40C-CF2A-436B-A842-5BB5DAA8AD73}" type="presOf" srcId="{CB004DD5-6448-444A-B632-5A657B4AA492}" destId="{0F4F0499-4D4E-472B-8F0E-0A0A66E72317}" srcOrd="0" destOrd="0" presId="urn:microsoft.com/office/officeart/2018/2/layout/IconVerticalSolidList"/>
    <dgm:cxn modelId="{C8941713-EC3E-4CBE-B04F-BF99E7EF83A4}" type="presOf" srcId="{4A2242FC-7743-4C77-AF51-6339DC07498D}" destId="{BDF740BB-0CB6-4A68-A81E-CCEA4E1133DC}" srcOrd="0" destOrd="0" presId="urn:microsoft.com/office/officeart/2018/2/layout/IconVerticalSolidList"/>
    <dgm:cxn modelId="{98076539-6C60-4DE3-90E2-DC54DB3A2166}" srcId="{CB004DD5-6448-444A-B632-5A657B4AA492}" destId="{59662B6D-04C0-4184-A5A0-C8FBCCA157E2}" srcOrd="2" destOrd="0" parTransId="{E4B20D2C-ACF2-4270-A6CD-0FD02CAA6755}" sibTransId="{B2F4ED64-B6EC-4F17-B156-A6AE3BFE34A5}"/>
    <dgm:cxn modelId="{87E5206C-A254-4F5E-9092-730E498AC4CF}" srcId="{CB004DD5-6448-444A-B632-5A657B4AA492}" destId="{4A2242FC-7743-4C77-AF51-6339DC07498D}" srcOrd="0" destOrd="0" parTransId="{7C4AC8A1-2565-42CC-8A8D-463C538DCC73}" sibTransId="{1D5BEF10-5B14-4B13-AFF3-66B61EECB16B}"/>
    <dgm:cxn modelId="{26611595-B088-424F-ABE0-6CA1DA117506}" type="presOf" srcId="{59662B6D-04C0-4184-A5A0-C8FBCCA157E2}" destId="{171EC532-12A9-4DEB-8059-BBCEE5D57B92}" srcOrd="0" destOrd="0" presId="urn:microsoft.com/office/officeart/2018/2/layout/IconVerticalSolidList"/>
    <dgm:cxn modelId="{CB148587-C6C5-478F-B488-286BF89FD915}" type="presParOf" srcId="{0F4F0499-4D4E-472B-8F0E-0A0A66E72317}" destId="{40B4EB87-41BE-43F9-B5A0-5690E2675D44}" srcOrd="0" destOrd="0" presId="urn:microsoft.com/office/officeart/2018/2/layout/IconVerticalSolidList"/>
    <dgm:cxn modelId="{5CA62804-DDED-48DF-BA14-1D5252EE2D62}" type="presParOf" srcId="{40B4EB87-41BE-43F9-B5A0-5690E2675D44}" destId="{D217FA96-B9B6-4A1B-89C2-7AC8857B489A}" srcOrd="0" destOrd="0" presId="urn:microsoft.com/office/officeart/2018/2/layout/IconVerticalSolidList"/>
    <dgm:cxn modelId="{8C611B34-C2E8-4626-84CE-180F5ECAEE72}" type="presParOf" srcId="{40B4EB87-41BE-43F9-B5A0-5690E2675D44}" destId="{29459D7C-4EC0-49EF-ABE0-B4F7836E5215}" srcOrd="1" destOrd="0" presId="urn:microsoft.com/office/officeart/2018/2/layout/IconVerticalSolidList"/>
    <dgm:cxn modelId="{DEF182B2-3CDE-42D1-BF63-7DBFFE6D75C0}" type="presParOf" srcId="{40B4EB87-41BE-43F9-B5A0-5690E2675D44}" destId="{BAE8D338-D5B6-4ACA-AF4C-51B168524090}" srcOrd="2" destOrd="0" presId="urn:microsoft.com/office/officeart/2018/2/layout/IconVerticalSolidList"/>
    <dgm:cxn modelId="{637DA1E8-D6D2-417A-BD76-ABF32D0A80CD}" type="presParOf" srcId="{40B4EB87-41BE-43F9-B5A0-5690E2675D44}" destId="{BDF740BB-0CB6-4A68-A81E-CCEA4E1133DC}" srcOrd="3" destOrd="0" presId="urn:microsoft.com/office/officeart/2018/2/layout/IconVerticalSolidList"/>
    <dgm:cxn modelId="{A2E946F1-D00B-42A4-8764-92BB62F0FB1E}" type="presParOf" srcId="{0F4F0499-4D4E-472B-8F0E-0A0A66E72317}" destId="{C9DEC589-EEB0-41C2-B8F1-674449B72AAF}" srcOrd="1" destOrd="0" presId="urn:microsoft.com/office/officeart/2018/2/layout/IconVerticalSolidList"/>
    <dgm:cxn modelId="{AEBE0593-4F02-45A4-9130-0699FD4EF002}" type="presParOf" srcId="{0F4F0499-4D4E-472B-8F0E-0A0A66E72317}" destId="{A9109D49-8DE8-4968-A462-D819D586C5D1}" srcOrd="2" destOrd="0" presId="urn:microsoft.com/office/officeart/2018/2/layout/IconVerticalSolidList"/>
    <dgm:cxn modelId="{EEBB7009-6366-482E-9C31-113AEF2C71D9}" type="presParOf" srcId="{A9109D49-8DE8-4968-A462-D819D586C5D1}" destId="{28EC0CCF-A17F-46E3-B787-6E27AF52543A}" srcOrd="0" destOrd="0" presId="urn:microsoft.com/office/officeart/2018/2/layout/IconVerticalSolidList"/>
    <dgm:cxn modelId="{3874E61F-E015-4CC1-91C0-47DBF3139DAE}" type="presParOf" srcId="{A9109D49-8DE8-4968-A462-D819D586C5D1}" destId="{F3F5E6C7-D59D-4C9D-964B-A770E7A0C055}" srcOrd="1" destOrd="0" presId="urn:microsoft.com/office/officeart/2018/2/layout/IconVerticalSolidList"/>
    <dgm:cxn modelId="{F3D9AE95-E3EE-4DBA-BE4F-E81829B518A4}" type="presParOf" srcId="{A9109D49-8DE8-4968-A462-D819D586C5D1}" destId="{1634611F-0788-4655-BCED-299F99CEF10D}" srcOrd="2" destOrd="0" presId="urn:microsoft.com/office/officeart/2018/2/layout/IconVerticalSolidList"/>
    <dgm:cxn modelId="{298819F4-73E3-4AF5-9FA3-C44BC3E22C21}" type="presParOf" srcId="{A9109D49-8DE8-4968-A462-D819D586C5D1}" destId="{47D0BED4-884F-4BAD-88F8-DBF945D718CA}" srcOrd="3" destOrd="0" presId="urn:microsoft.com/office/officeart/2018/2/layout/IconVerticalSolidList"/>
    <dgm:cxn modelId="{E649434D-A15B-4C3A-9DC1-2ED438F1C42F}" type="presParOf" srcId="{0F4F0499-4D4E-472B-8F0E-0A0A66E72317}" destId="{09B358B9-E6BF-4026-97A1-9646D1340D04}" srcOrd="3" destOrd="0" presId="urn:microsoft.com/office/officeart/2018/2/layout/IconVerticalSolidList"/>
    <dgm:cxn modelId="{8175CAD9-2210-4597-9F4D-73CB4B2AF2BA}" type="presParOf" srcId="{0F4F0499-4D4E-472B-8F0E-0A0A66E72317}" destId="{D4D4858A-F5E1-4D82-88B1-9FBC9063DC17}" srcOrd="4" destOrd="0" presId="urn:microsoft.com/office/officeart/2018/2/layout/IconVerticalSolidList"/>
    <dgm:cxn modelId="{BE432B43-4A57-4459-9962-3AD3737FF015}" type="presParOf" srcId="{D4D4858A-F5E1-4D82-88B1-9FBC9063DC17}" destId="{EF4EFA1E-8C74-413B-BE42-B697747505CC}" srcOrd="0" destOrd="0" presId="urn:microsoft.com/office/officeart/2018/2/layout/IconVerticalSolidList"/>
    <dgm:cxn modelId="{5D4EEA7D-5365-4721-B940-124FC997127D}" type="presParOf" srcId="{D4D4858A-F5E1-4D82-88B1-9FBC9063DC17}" destId="{63D11013-F4DD-4DAF-8130-3373D15FD7F5}" srcOrd="1" destOrd="0" presId="urn:microsoft.com/office/officeart/2018/2/layout/IconVerticalSolidList"/>
    <dgm:cxn modelId="{9721BBF7-E0B3-4FFA-AAA1-FA03932730D9}" type="presParOf" srcId="{D4D4858A-F5E1-4D82-88B1-9FBC9063DC17}" destId="{D39983CD-F9E9-4858-9C98-08F5F68BE97C}" srcOrd="2" destOrd="0" presId="urn:microsoft.com/office/officeart/2018/2/layout/IconVerticalSolidList"/>
    <dgm:cxn modelId="{40BD1622-A0C3-4E0D-9446-BFFFC0B36E66}" type="presParOf" srcId="{D4D4858A-F5E1-4D82-88B1-9FBC9063DC17}" destId="{171EC532-12A9-4DEB-8059-BBCEE5D57B92}"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2025"/>
          <a:ext cx="3200399"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1440 </a:t>
          </a:r>
          <a:r>
            <a:rPr lang="en-GB" sz="1400" b="1" kern="1200" dirty="0"/>
            <a:t>speech</a:t>
          </a:r>
          <a:r>
            <a:rPr lang="en-GB" sz="1400" kern="1200" dirty="0"/>
            <a:t> files </a:t>
          </a:r>
          <a:endParaRPr lang="en-US" sz="1400" kern="1200" dirty="0"/>
        </a:p>
      </dsp:txBody>
      <dsp:txXfrm>
        <a:off x="809501" y="2025"/>
        <a:ext cx="2211005" cy="701225"/>
      </dsp:txXfrm>
    </dsp:sp>
    <dsp:sp modelId="{0EC9D2BA-8C43-47FD-9CD7-BA44A643954B}">
      <dsp:nvSpPr>
        <dsp:cNvPr id="0" name=""/>
        <dsp:cNvSpPr/>
      </dsp:nvSpPr>
      <dsp:spPr>
        <a:xfrm>
          <a:off x="0" y="873245"/>
          <a:ext cx="3200399"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48142-D12D-4480-9A9A-DEAB3689E653}">
      <dsp:nvSpPr>
        <dsp:cNvPr id="0" name=""/>
        <dsp:cNvSpPr/>
      </dsp:nvSpPr>
      <dsp:spPr>
        <a:xfrm>
          <a:off x="211913" y="1030866"/>
          <a:ext cx="385674" cy="3852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5ABADB-DF32-4E13-A5F5-DB4E52393ED6}">
      <dsp:nvSpPr>
        <dsp:cNvPr id="0" name=""/>
        <dsp:cNvSpPr/>
      </dsp:nvSpPr>
      <dsp:spPr>
        <a:xfrm>
          <a:off x="809501" y="87324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1012 </a:t>
          </a:r>
          <a:r>
            <a:rPr lang="en-GB" sz="1400" b="1" kern="1200"/>
            <a:t>song</a:t>
          </a:r>
          <a:r>
            <a:rPr lang="en-GB" sz="1400" kern="1200"/>
            <a:t> files</a:t>
          </a:r>
          <a:endParaRPr lang="en-US" sz="1400" kern="1200"/>
        </a:p>
      </dsp:txBody>
      <dsp:txXfrm>
        <a:off x="809501" y="873245"/>
        <a:ext cx="2211005" cy="701225"/>
      </dsp:txXfrm>
    </dsp:sp>
    <dsp:sp modelId="{63185990-064A-40DD-A1FC-7B60B890E016}">
      <dsp:nvSpPr>
        <dsp:cNvPr id="0" name=""/>
        <dsp:cNvSpPr/>
      </dsp:nvSpPr>
      <dsp:spPr>
        <a:xfrm>
          <a:off x="0" y="1744465"/>
          <a:ext cx="3200399"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506CB-5E0C-443B-AF1E-BEE9FC46EC15}">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6F34E0-529D-4856-A9EA-42B49660075F}">
      <dsp:nvSpPr>
        <dsp:cNvPr id="0" name=""/>
        <dsp:cNvSpPr/>
      </dsp:nvSpPr>
      <dsp:spPr>
        <a:xfrm>
          <a:off x="809501" y="174446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recordings of 24 professional actors (Male &amp; Female)</a:t>
          </a:r>
        </a:p>
      </dsp:txBody>
      <dsp:txXfrm>
        <a:off x="809501" y="1744465"/>
        <a:ext cx="2211005" cy="701225"/>
      </dsp:txXfrm>
    </dsp:sp>
    <dsp:sp modelId="{BB36B25F-DCA9-4F74-B1C8-FBB35751E748}">
      <dsp:nvSpPr>
        <dsp:cNvPr id="0" name=""/>
        <dsp:cNvSpPr/>
      </dsp:nvSpPr>
      <dsp:spPr>
        <a:xfrm>
          <a:off x="0" y="2615684"/>
          <a:ext cx="3200399"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7BD2-7BD6-40A4-A217-F6B0D576F52D}">
      <dsp:nvSpPr>
        <dsp:cNvPr id="0" name=""/>
        <dsp:cNvSpPr/>
      </dsp:nvSpPr>
      <dsp:spPr>
        <a:xfrm>
          <a:off x="212120" y="2773306"/>
          <a:ext cx="385674" cy="38529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AF238-7DD9-4986-A806-D5B60D8AD56D}">
      <dsp:nvSpPr>
        <dsp:cNvPr id="0" name=""/>
        <dsp:cNvSpPr/>
      </dsp:nvSpPr>
      <dsp:spPr>
        <a:xfrm>
          <a:off x="809915" y="2615684"/>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Emotions including neutral, calm, happy, sad, angry, fearful, surprise, and disgust.</a:t>
          </a:r>
          <a:endParaRPr lang="en-US" sz="1400" kern="1200" dirty="0"/>
        </a:p>
      </dsp:txBody>
      <dsp:txXfrm>
        <a:off x="809915" y="2615684"/>
        <a:ext cx="2211005" cy="701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533"/>
          <a:ext cx="3445041"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2800 Audio files</a:t>
          </a:r>
          <a:endParaRPr lang="en-US" sz="1400" kern="1200" dirty="0"/>
        </a:p>
      </dsp:txBody>
      <dsp:txXfrm>
        <a:off x="809501" y="2025"/>
        <a:ext cx="2455647" cy="701225"/>
      </dsp:txXfrm>
    </dsp:sp>
    <dsp:sp modelId="{C1E8634E-85A7-4958-93D4-DA7C063B0A28}">
      <dsp:nvSpPr>
        <dsp:cNvPr id="0" name=""/>
        <dsp:cNvSpPr/>
      </dsp:nvSpPr>
      <dsp:spPr>
        <a:xfrm>
          <a:off x="0" y="873245"/>
          <a:ext cx="3445041"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98C67-4609-4E5F-8748-4963789DF50D}">
      <dsp:nvSpPr>
        <dsp:cNvPr id="0" name=""/>
        <dsp:cNvSpPr/>
      </dsp:nvSpPr>
      <dsp:spPr>
        <a:xfrm>
          <a:off x="211913" y="1030866"/>
          <a:ext cx="385674" cy="38529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48831-E416-4F51-9987-3EC3FEAC1C96}">
      <dsp:nvSpPr>
        <dsp:cNvPr id="0" name=""/>
        <dsp:cNvSpPr/>
      </dsp:nvSpPr>
      <dsp:spPr>
        <a:xfrm>
          <a:off x="809501" y="87324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b="0" i="0" u="none" kern="1200"/>
            <a:t>set of 200 target words </a:t>
          </a:r>
          <a:endParaRPr lang="en-US" sz="1400" kern="1200" dirty="0"/>
        </a:p>
      </dsp:txBody>
      <dsp:txXfrm>
        <a:off x="809501" y="873245"/>
        <a:ext cx="2455647" cy="701225"/>
      </dsp:txXfrm>
    </dsp:sp>
    <dsp:sp modelId="{3D854E34-2A17-4C20-A970-A767614050EF}">
      <dsp:nvSpPr>
        <dsp:cNvPr id="0" name=""/>
        <dsp:cNvSpPr/>
      </dsp:nvSpPr>
      <dsp:spPr>
        <a:xfrm>
          <a:off x="0" y="1744465"/>
          <a:ext cx="3445041"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B82E9-19DA-46F0-B38F-4AF835B61558}">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B4EEAE-0D38-4D4F-B7A5-A61FF5990AB1}">
      <dsp:nvSpPr>
        <dsp:cNvPr id="0" name=""/>
        <dsp:cNvSpPr/>
      </dsp:nvSpPr>
      <dsp:spPr>
        <a:xfrm>
          <a:off x="809501" y="174446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Two actresses (ages 26, 64)</a:t>
          </a:r>
          <a:endParaRPr lang="en-US" sz="1400" kern="1200" dirty="0"/>
        </a:p>
      </dsp:txBody>
      <dsp:txXfrm>
        <a:off x="809501" y="1744465"/>
        <a:ext cx="2455647" cy="701225"/>
      </dsp:txXfrm>
    </dsp:sp>
    <dsp:sp modelId="{22A1C18C-1BA7-49FB-9990-1A29BB00A42A}">
      <dsp:nvSpPr>
        <dsp:cNvPr id="0" name=""/>
        <dsp:cNvSpPr/>
      </dsp:nvSpPr>
      <dsp:spPr>
        <a:xfrm>
          <a:off x="0" y="2615684"/>
          <a:ext cx="3445041"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60863-A74B-485C-A117-A36F03228D8A}">
      <dsp:nvSpPr>
        <dsp:cNvPr id="0" name=""/>
        <dsp:cNvSpPr/>
      </dsp:nvSpPr>
      <dsp:spPr>
        <a:xfrm>
          <a:off x="212120" y="2773306"/>
          <a:ext cx="385674" cy="3852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B5B910-3AE2-4865-81AB-06DEDC412E6B}">
      <dsp:nvSpPr>
        <dsp:cNvPr id="0" name=""/>
        <dsp:cNvSpPr/>
      </dsp:nvSpPr>
      <dsp:spPr>
        <a:xfrm>
          <a:off x="809915" y="2615684"/>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Seven emotions including anger, disgust, fear, happiness, pleasant surprise, sadness, </a:t>
          </a:r>
          <a:r>
            <a:rPr lang="en-GB" sz="1400" kern="1200"/>
            <a:t>and neutral</a:t>
          </a:r>
          <a:endParaRPr lang="en-US" sz="1400" kern="1200" dirty="0"/>
        </a:p>
      </dsp:txBody>
      <dsp:txXfrm>
        <a:off x="809915" y="2615684"/>
        <a:ext cx="2455647" cy="701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45A76-0C6F-4444-B7EA-A3068B53F449}">
      <dsp:nvSpPr>
        <dsp:cNvPr id="0" name=""/>
        <dsp:cNvSpPr/>
      </dsp:nvSpPr>
      <dsp:spPr>
        <a:xfrm>
          <a:off x="2610" y="201799"/>
          <a:ext cx="940163" cy="597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917F5-DAEB-4F5F-8A1D-DAEA60D72A3E}">
      <dsp:nvSpPr>
        <dsp:cNvPr id="0" name=""/>
        <dsp:cNvSpPr/>
      </dsp:nvSpPr>
      <dsp:spPr>
        <a:xfrm>
          <a:off x="107072" y="301037"/>
          <a:ext cx="940163" cy="5970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Obtained an overall F1 score of 0.85 </a:t>
          </a:r>
          <a:endParaRPr lang="en-US" sz="1200" kern="1200" dirty="0"/>
        </a:p>
      </dsp:txBody>
      <dsp:txXfrm>
        <a:off x="124558" y="318523"/>
        <a:ext cx="905191" cy="562031"/>
      </dsp:txXfrm>
    </dsp:sp>
    <dsp:sp modelId="{CBB9742C-0905-43E2-91B2-48218ADAB1CB}">
      <dsp:nvSpPr>
        <dsp:cNvPr id="0" name=""/>
        <dsp:cNvSpPr/>
      </dsp:nvSpPr>
      <dsp:spPr>
        <a:xfrm>
          <a:off x="1151697"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0B144-5FDB-4CB3-98D7-F6A7B96AA938}">
      <dsp:nvSpPr>
        <dsp:cNvPr id="0" name=""/>
        <dsp:cNvSpPr/>
      </dsp:nvSpPr>
      <dsp:spPr>
        <a:xfrm>
          <a:off x="1256158"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Best - on Happy class (0.90) </a:t>
          </a:r>
          <a:endParaRPr lang="en-US" sz="1200" kern="1200" dirty="0"/>
        </a:p>
      </dsp:txBody>
      <dsp:txXfrm>
        <a:off x="1273643" y="318522"/>
        <a:ext cx="905183" cy="562027"/>
      </dsp:txXfrm>
    </dsp:sp>
    <dsp:sp modelId="{D53AE1B4-3B96-4CE7-A157-B40C2B70014B}">
      <dsp:nvSpPr>
        <dsp:cNvPr id="0" name=""/>
        <dsp:cNvSpPr/>
      </dsp:nvSpPr>
      <dsp:spPr>
        <a:xfrm>
          <a:off x="2300773"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69138-8E5C-40F2-85EA-E5F313DFBAA7}">
      <dsp:nvSpPr>
        <dsp:cNvPr id="0" name=""/>
        <dsp:cNvSpPr/>
      </dsp:nvSpPr>
      <dsp:spPr>
        <a:xfrm>
          <a:off x="2405235"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Worst - on calm class (0.77).</a:t>
          </a:r>
          <a:endParaRPr lang="en-US" sz="1200" kern="1200" dirty="0"/>
        </a:p>
      </dsp:txBody>
      <dsp:txXfrm>
        <a:off x="2422720" y="318522"/>
        <a:ext cx="905183" cy="562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FA96-B9B6-4A1B-89C2-7AC8857B489A}">
      <dsp:nvSpPr>
        <dsp:cNvPr id="0" name=""/>
        <dsp:cNvSpPr/>
      </dsp:nvSpPr>
      <dsp:spPr>
        <a:xfrm>
          <a:off x="0" y="422"/>
          <a:ext cx="2798393" cy="9884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59D7C-4EC0-49EF-ABE0-B4F7836E5215}">
      <dsp:nvSpPr>
        <dsp:cNvPr id="0" name=""/>
        <dsp:cNvSpPr/>
      </dsp:nvSpPr>
      <dsp:spPr>
        <a:xfrm>
          <a:off x="299007" y="22282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F740BB-0CB6-4A68-A81E-CCEA4E1133DC}">
      <dsp:nvSpPr>
        <dsp:cNvPr id="0" name=""/>
        <dsp:cNvSpPr/>
      </dsp:nvSpPr>
      <dsp:spPr>
        <a:xfrm>
          <a:off x="1141666" y="422"/>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MLP Classifier achieved an F1 score of 0.83 over the 8 classes. </a:t>
          </a:r>
          <a:endParaRPr lang="en-US" sz="1400" kern="1200" dirty="0"/>
        </a:p>
      </dsp:txBody>
      <dsp:txXfrm>
        <a:off x="1141666" y="422"/>
        <a:ext cx="1656726" cy="988455"/>
      </dsp:txXfrm>
    </dsp:sp>
    <dsp:sp modelId="{28EC0CCF-A17F-46E3-B787-6E27AF52543A}">
      <dsp:nvSpPr>
        <dsp:cNvPr id="0" name=""/>
        <dsp:cNvSpPr/>
      </dsp:nvSpPr>
      <dsp:spPr>
        <a:xfrm>
          <a:off x="0" y="1235991"/>
          <a:ext cx="2798393" cy="988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5E6C7-D59D-4C9D-964B-A770E7A0C055}">
      <dsp:nvSpPr>
        <dsp:cNvPr id="0" name=""/>
        <dsp:cNvSpPr/>
      </dsp:nvSpPr>
      <dsp:spPr>
        <a:xfrm>
          <a:off x="299007" y="145839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D0BED4-884F-4BAD-88F8-DBF945D718CA}">
      <dsp:nvSpPr>
        <dsp:cNvPr id="0" name=""/>
        <dsp:cNvSpPr/>
      </dsp:nvSpPr>
      <dsp:spPr>
        <a:xfrm>
          <a:off x="1141666" y="123599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SVM classifier achieved an F1 score of 0.82.</a:t>
          </a:r>
          <a:endParaRPr lang="en-US" sz="1400" kern="1200" dirty="0"/>
        </a:p>
      </dsp:txBody>
      <dsp:txXfrm>
        <a:off x="1141666" y="1235991"/>
        <a:ext cx="1656726" cy="988455"/>
      </dsp:txXfrm>
    </dsp:sp>
    <dsp:sp modelId="{EF4EFA1E-8C74-413B-BE42-B697747505CC}">
      <dsp:nvSpPr>
        <dsp:cNvPr id="0" name=""/>
        <dsp:cNvSpPr/>
      </dsp:nvSpPr>
      <dsp:spPr>
        <a:xfrm>
          <a:off x="0" y="2471561"/>
          <a:ext cx="2798393" cy="9884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11013-F4DD-4DAF-8130-3373D15FD7F5}">
      <dsp:nvSpPr>
        <dsp:cNvPr id="0" name=""/>
        <dsp:cNvSpPr/>
      </dsp:nvSpPr>
      <dsp:spPr>
        <a:xfrm>
          <a:off x="299007" y="2693963"/>
          <a:ext cx="543650" cy="5436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1EC532-12A9-4DEB-8059-BBCEE5D57B92}">
      <dsp:nvSpPr>
        <dsp:cNvPr id="0" name=""/>
        <dsp:cNvSpPr/>
      </dsp:nvSpPr>
      <dsp:spPr>
        <a:xfrm>
          <a:off x="1141666" y="247156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Final choice - deep learning model that obtained an F1 score of 0.86</a:t>
          </a:r>
          <a:endParaRPr lang="en-US" sz="1400" kern="1200" dirty="0"/>
        </a:p>
      </dsp:txBody>
      <dsp:txXfrm>
        <a:off x="1141666" y="2471561"/>
        <a:ext cx="1656726" cy="9884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5ECB99-8DDD-4DC2-8258-6DC1FCE9F429}" type="datetime1">
              <a:rPr lang="en-US" smtClean="0"/>
              <a:t>1/10/2025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B76063-F4C7-4F20-B268-5243D1083DA3}" type="datetime1">
              <a:rPr lang="en-US" smtClean="0"/>
              <a:t>1/10/2025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211CA502-5F88-4CAC-BD75-D15415DA367C}"/>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0F44A1-0289-443E-A20B-AB1780EB0D94}"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0255F8B7-42D1-4613-9A96-0BA5C91D81D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273BD4-669B-45BA-A1AC-BC4C269912F0}"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01148793-DE09-4353-81E3-A84BEB19AB6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881839-6538-4D5C-A4F7-917683FAB11D}"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Slide Number Placeholder 5">
            <a:extLst>
              <a:ext uri="{FF2B5EF4-FFF2-40B4-BE49-F238E27FC236}">
                <a16:creationId xmlns:a16="http://schemas.microsoft.com/office/drawing/2014/main" id="{DB4B6257-7E76-4F4E-8B7C-EB2D95E8822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906FE2-9D1C-485F-A27A-CA46DE70E1A1}"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EBFDC0ED-B5A5-40BC-91EA-6AB6DB0DA40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571FBE-AC08-47A7-B6CA-3EA7FF71CC46}"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1544072" y="79829"/>
            <a:ext cx="54269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AD97D14A-68E2-4E2D-8CB0-CE5585F8CEAA}"/>
              </a:ext>
            </a:extLst>
          </p:cNvPr>
          <p:cNvSpPr txBox="1">
            <a:spLocks/>
          </p:cNvSpPr>
          <p:nvPr userDrawn="1"/>
        </p:nvSpPr>
        <p:spPr>
          <a:xfrm>
            <a:off x="10506301" y="6121400"/>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1" name="Slide Number Placeholder 5">
            <a:extLst>
              <a:ext uri="{FF2B5EF4-FFF2-40B4-BE49-F238E27FC236}">
                <a16:creationId xmlns:a16="http://schemas.microsoft.com/office/drawing/2014/main" id="{B1F80FF7-0127-404F-9BE5-A4480EFD34B4}"/>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E6DF0-74FB-444C-8A93-ADC6E68B3542}"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B6E9EEC-96DE-44FD-9F2B-1155E0D5835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FC23D-BBAC-453D-81D6-284DB9F0A29A}"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353901" y="5954486"/>
            <a:ext cx="542697" cy="279400"/>
          </a:xfrm>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6DB53EB-7DDB-4588-8BB2-681CF293001B}"/>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982132"/>
            <a:ext cx="9601196" cy="1303867"/>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951DFA96-82FC-475A-9B71-3610C9727903}"/>
              </a:ext>
            </a:extLst>
          </p:cNvPr>
          <p:cNvSpPr>
            <a:spLocks noGrp="1"/>
          </p:cNvSpPr>
          <p:nvPr>
            <p:ph type="dt" sz="half" idx="10"/>
          </p:nvPr>
        </p:nvSpPr>
        <p:spPr/>
        <p:txBody>
          <a:bodyPr/>
          <a:lstStyle/>
          <a:p>
            <a:fld id="{0D705777-C654-4EE0-866D-8E6B28F6D518}" type="datetime1">
              <a:rPr lang="en-US" smtClean="0"/>
              <a:t>1/10/2025</a:t>
            </a:fld>
            <a:endParaRPr lang="en-US" dirty="0"/>
          </a:p>
        </p:txBody>
      </p:sp>
      <p:sp>
        <p:nvSpPr>
          <p:cNvPr id="9" name="Footer Placeholder 8">
            <a:extLst>
              <a:ext uri="{FF2B5EF4-FFF2-40B4-BE49-F238E27FC236}">
                <a16:creationId xmlns:a16="http://schemas.microsoft.com/office/drawing/2014/main" id="{05208E25-3C5B-4CA1-8D67-768D3BB50743}"/>
              </a:ext>
            </a:extLst>
          </p:cNvPr>
          <p:cNvSpPr>
            <a:spLocks noGrp="1"/>
          </p:cNvSpPr>
          <p:nvPr>
            <p:ph type="ftr" sz="quarter" idx="11"/>
          </p:nvPr>
        </p:nvSpPr>
        <p:spPr/>
        <p:txBody>
          <a:bodyPr/>
          <a:lstStyle/>
          <a:p>
            <a:r>
              <a:rPr lang="en-US"/>
              <a:t>                                                     ‹#›</a:t>
            </a:r>
            <a:endParaRPr lang="en-US" dirty="0"/>
          </a:p>
        </p:txBody>
      </p:sp>
      <p:sp>
        <p:nvSpPr>
          <p:cNvPr id="11" name="Slide Number Placeholder 5">
            <a:extLst>
              <a:ext uri="{FF2B5EF4-FFF2-40B4-BE49-F238E27FC236}">
                <a16:creationId xmlns:a16="http://schemas.microsoft.com/office/drawing/2014/main" id="{62DFAC12-6DB0-4741-B2C2-B4429D417003}"/>
              </a:ext>
            </a:extLst>
          </p:cNvPr>
          <p:cNvSpPr txBox="1">
            <a:spLocks/>
          </p:cNvSpPr>
          <p:nvPr userDrawn="1"/>
        </p:nvSpPr>
        <p:spPr>
          <a:xfrm>
            <a:off x="11211454" y="160868"/>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1E0496-624D-46A2-8612-DDE460DE66E1}"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9064A261-0F7B-4FA0-8934-ECE45887E8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7B22A-CDBC-41AF-B6DA-9D35C1E6C7D0}" type="datetime1">
              <a:rPr lang="en-US" smtClean="0"/>
              <a:t>1/10/2025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
        <p:nvSpPr>
          <p:cNvPr id="9" name="Slide Number Placeholder 5">
            <a:extLst>
              <a:ext uri="{FF2B5EF4-FFF2-40B4-BE49-F238E27FC236}">
                <a16:creationId xmlns:a16="http://schemas.microsoft.com/office/drawing/2014/main" id="{3F29B7E5-3612-49F0-9C58-AFED5C1414F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D8F1E-F6BF-4AF2-AB49-737DE741A7B5}" type="datetime1">
              <a:rPr lang="en-US" smtClean="0"/>
              <a:t>1/10/2025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8D35192C-3D5A-40A8-985E-2A0845F373A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2BD36-93D3-4DBF-9ECD-F3732808F178}" type="datetime1">
              <a:rPr lang="en-US" smtClean="0"/>
              <a:t>1/10/2025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84BBD4D-604B-43AE-8F4B-0F8872D2B3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C673-53C7-4604-B88C-018BD264A387}" type="datetime1">
              <a:rPr lang="en-US" smtClean="0"/>
              <a:t>1/10/2025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Slide Number Placeholder 5">
            <a:extLst>
              <a:ext uri="{FF2B5EF4-FFF2-40B4-BE49-F238E27FC236}">
                <a16:creationId xmlns:a16="http://schemas.microsoft.com/office/drawing/2014/main" id="{3F26AEFB-F145-40FB-9BC9-664B9C9751C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4A1AE4-7DF0-4791-B2A8-0B94B3C3F20B}" type="datetime1">
              <a:rPr lang="en-US" smtClean="0"/>
              <a:t>1/10/2025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B0388E7D-71F4-48ED-A6CE-EEAEF99D712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3376B4-F569-43BD-9AA7-94A7412955E0}" type="datetime1">
              <a:rPr lang="en-US" smtClean="0"/>
              <a:t>1/10/2025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E8762686-F2A1-4D4A-AB66-879155182EE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258DF2-14AA-46C5-B245-5EFE863C9E50}" type="datetime1">
              <a:rPr lang="en-US" smtClean="0"/>
              <a:t>1/10/2025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7.jpe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2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enodo.org/record/1188976" TargetMode="External"/><Relationship Id="rId2" Type="http://schemas.openxmlformats.org/officeDocument/2006/relationships/hyperlink" Target="https://doi.org/10.1371/journal.pone.0196391" TargetMode="External"/><Relationship Id="rId1" Type="http://schemas.openxmlformats.org/officeDocument/2006/relationships/slideLayout" Target="../slideLayouts/slideLayout2.xml"/><Relationship Id="rId4" Type="http://schemas.openxmlformats.org/officeDocument/2006/relationships/hyperlink" Target="https://www.kaggle.com/ejlok1/toronto-emotional-speech-set-t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p:txBody>
          <a:bodyPr/>
          <a:lstStyle/>
          <a:p>
            <a:r>
              <a:rPr lang="en-IN" dirty="0"/>
              <a:t>Speech Emotion Recognition</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8132145" y="4898568"/>
            <a:ext cx="6815669" cy="1320802"/>
          </a:xfrm>
        </p:spPr>
        <p:txBody>
          <a:bodyPr>
            <a:normAutofit/>
          </a:bodyPr>
          <a:lstStyle/>
          <a:p>
            <a:pPr algn="l">
              <a:spcBef>
                <a:spcPts val="0"/>
              </a:spcBef>
              <a:spcAft>
                <a:spcPts val="0"/>
              </a:spcAft>
            </a:pPr>
            <a:r>
              <a:rPr lang="en-IN" sz="1800" dirty="0"/>
              <a:t>Hasnain Hussain</a:t>
            </a:r>
          </a:p>
        </p:txBody>
      </p:sp>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marL="0" indent="0">
              <a:buNone/>
            </a:pPr>
            <a:r>
              <a:rPr lang="en-IN" dirty="0"/>
              <a:t>Emotions are important part of understanding human interactions. Research is going into finding methods that can at the very least mimic human ability to recognise emotions displayed in the form of facial expressions, changes in tone while speaking, etc. Speech Emotion Recognition (SER) is one of such fields. Using deep learning and machine learning algorithms, we aim to design an automatic emotion recognition system.</a:t>
            </a:r>
          </a:p>
        </p:txBody>
      </p:sp>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1076897"/>
            <a:ext cx="9601196" cy="1303867"/>
          </a:xfrm>
        </p:spPr>
        <p:txBody>
          <a:bodyPr/>
          <a:lstStyle/>
          <a:p>
            <a:r>
              <a:rPr lang="en-IN" b="1"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03099" y="2670677"/>
            <a:ext cx="3301651" cy="2779156"/>
          </a:xfrm>
        </p:spPr>
        <p:txBody>
          <a:bodyPr>
            <a:normAutofit/>
          </a:bodyPr>
          <a:lstStyle/>
          <a:p>
            <a:pPr marL="0" indent="0" fontAlgn="base">
              <a:buNone/>
            </a:pPr>
            <a:r>
              <a:rPr lang="en-GB" sz="1800" dirty="0"/>
              <a:t>The dataset is built using 5252 samples from:</a:t>
            </a:r>
          </a:p>
          <a:p>
            <a:pPr marL="457200" indent="-457200" fontAlgn="base">
              <a:buFont typeface="+mj-lt"/>
              <a:buAutoNum type="arabicPeriod"/>
            </a:pPr>
            <a:r>
              <a:rPr lang="en-GB" sz="1800" dirty="0"/>
              <a:t>Ryerson Audio-Visual Database of Emotional Speech and Song (RAVDESS) dataset [1][2]</a:t>
            </a:r>
          </a:p>
          <a:p>
            <a:pPr marL="457200" indent="-457200" fontAlgn="base">
              <a:buFont typeface="+mj-lt"/>
              <a:buAutoNum type="arabicPeriod"/>
            </a:pPr>
            <a:r>
              <a:rPr lang="en-GB" sz="1800" dirty="0"/>
              <a:t>Toronto emotional speech set (TESS) dataset [3]</a:t>
            </a:r>
          </a:p>
          <a:p>
            <a:pPr fontAlgn="base"/>
            <a:endParaRPr lang="en-GB" dirty="0"/>
          </a:p>
          <a:p>
            <a:endParaRPr lang="en-IN" dirty="0"/>
          </a:p>
        </p:txBody>
      </p:sp>
      <p:graphicFrame>
        <p:nvGraphicFramePr>
          <p:cNvPr id="8" name="Content Placeholder 2">
            <a:extLst>
              <a:ext uri="{FF2B5EF4-FFF2-40B4-BE49-F238E27FC236}">
                <a16:creationId xmlns:a16="http://schemas.microsoft.com/office/drawing/2014/main" id="{9E6E9137-97BF-4704-941C-65F912058058}"/>
              </a:ext>
            </a:extLst>
          </p:cNvPr>
          <p:cNvGraphicFramePr>
            <a:graphicFrameLocks/>
          </p:cNvGraphicFramePr>
          <p:nvPr>
            <p:extLst>
              <p:ext uri="{D42A27DB-BD31-4B8C-83A1-F6EECF244321}">
                <p14:modId xmlns:p14="http://schemas.microsoft.com/office/powerpoint/2010/main" val="3899497259"/>
              </p:ext>
            </p:extLst>
          </p:nvPr>
        </p:nvGraphicFramePr>
        <p:xfrm>
          <a:off x="4206754" y="2476127"/>
          <a:ext cx="3200399"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2">
            <a:extLst>
              <a:ext uri="{FF2B5EF4-FFF2-40B4-BE49-F238E27FC236}">
                <a16:creationId xmlns:a16="http://schemas.microsoft.com/office/drawing/2014/main" id="{46A3335C-ED11-4F36-A590-33F4F89C4C34}"/>
              </a:ext>
            </a:extLst>
          </p:cNvPr>
          <p:cNvGraphicFramePr>
            <a:graphicFrameLocks/>
          </p:cNvGraphicFramePr>
          <p:nvPr>
            <p:extLst>
              <p:ext uri="{D42A27DB-BD31-4B8C-83A1-F6EECF244321}">
                <p14:modId xmlns:p14="http://schemas.microsoft.com/office/powerpoint/2010/main" val="3051205828"/>
              </p:ext>
            </p:extLst>
          </p:nvPr>
        </p:nvGraphicFramePr>
        <p:xfrm>
          <a:off x="7710813" y="2476127"/>
          <a:ext cx="3445041" cy="3318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AD450BD5-6F67-4D72-898A-ABFF158F393D}"/>
              </a:ext>
            </a:extLst>
          </p:cNvPr>
          <p:cNvSpPr txBox="1"/>
          <p:nvPr/>
        </p:nvSpPr>
        <p:spPr>
          <a:xfrm>
            <a:off x="5218229" y="5801128"/>
            <a:ext cx="1177447" cy="369332"/>
          </a:xfrm>
          <a:prstGeom prst="rect">
            <a:avLst/>
          </a:prstGeom>
          <a:noFill/>
        </p:spPr>
        <p:txBody>
          <a:bodyPr wrap="square" rtlCol="0">
            <a:spAutoFit/>
          </a:bodyPr>
          <a:lstStyle/>
          <a:p>
            <a:pPr algn="ctr"/>
            <a:r>
              <a:rPr lang="en-GB" dirty="0">
                <a:latin typeface="Bahnschrift Condensed" panose="020B0502040204020203" pitchFamily="34" charset="0"/>
              </a:rPr>
              <a:t>RAVDESS</a:t>
            </a:r>
          </a:p>
        </p:txBody>
      </p:sp>
      <p:sp>
        <p:nvSpPr>
          <p:cNvPr id="10" name="TextBox 9">
            <a:extLst>
              <a:ext uri="{FF2B5EF4-FFF2-40B4-BE49-F238E27FC236}">
                <a16:creationId xmlns:a16="http://schemas.microsoft.com/office/drawing/2014/main" id="{52E33002-D397-479D-B351-4C6844AEE460}"/>
              </a:ext>
            </a:extLst>
          </p:cNvPr>
          <p:cNvSpPr txBox="1"/>
          <p:nvPr/>
        </p:nvSpPr>
        <p:spPr>
          <a:xfrm>
            <a:off x="9070667" y="5801128"/>
            <a:ext cx="725332" cy="369332"/>
          </a:xfrm>
          <a:prstGeom prst="rect">
            <a:avLst/>
          </a:prstGeom>
          <a:noFill/>
        </p:spPr>
        <p:txBody>
          <a:bodyPr wrap="square" rtlCol="0">
            <a:spAutoFit/>
          </a:bodyPr>
          <a:lstStyle/>
          <a:p>
            <a:pPr algn="ctr"/>
            <a:r>
              <a:rPr lang="en-GB" dirty="0">
                <a:latin typeface="Bahnschrift Condensed" panose="020B0502040204020203" pitchFamily="34" charset="0"/>
              </a:rPr>
              <a:t>TESS</a:t>
            </a:r>
          </a:p>
        </p:txBody>
      </p:sp>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Methodology / Model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1295401" y="2556932"/>
            <a:ext cx="7385136" cy="3318936"/>
          </a:xfrm>
        </p:spPr>
        <p:txBody>
          <a:bodyPr>
            <a:normAutofit fontScale="85000" lnSpcReduction="20000"/>
          </a:bodyPr>
          <a:lstStyle/>
          <a:p>
            <a:r>
              <a:rPr lang="en-GB" dirty="0"/>
              <a:t>The classification model proposed based on</a:t>
            </a:r>
          </a:p>
          <a:p>
            <a:pPr lvl="1"/>
            <a:r>
              <a:rPr lang="en-GB" dirty="0"/>
              <a:t>machine learning  </a:t>
            </a:r>
          </a:p>
          <a:p>
            <a:pPr lvl="1"/>
            <a:r>
              <a:rPr lang="en-GB" dirty="0"/>
              <a:t>deep learning strategy. </a:t>
            </a:r>
          </a:p>
          <a:p>
            <a:r>
              <a:rPr lang="en-GB" dirty="0"/>
              <a:t>The project tested 3 models:</a:t>
            </a:r>
          </a:p>
          <a:p>
            <a:pPr lvl="1"/>
            <a:r>
              <a:rPr lang="en-GB" dirty="0"/>
              <a:t>convolutional neural networks (</a:t>
            </a:r>
            <a:r>
              <a:rPr lang="en-GB" b="1" dirty="0"/>
              <a:t>CNN</a:t>
            </a:r>
            <a:r>
              <a:rPr lang="en-GB" dirty="0"/>
              <a:t>), </a:t>
            </a:r>
          </a:p>
          <a:p>
            <a:pPr lvl="1"/>
            <a:r>
              <a:rPr lang="en-GB" dirty="0"/>
              <a:t>support vector machine (</a:t>
            </a:r>
            <a:r>
              <a:rPr lang="en-GB" b="1" dirty="0"/>
              <a:t>SVM</a:t>
            </a:r>
            <a:r>
              <a:rPr lang="en-GB" dirty="0"/>
              <a:t>) classifier, </a:t>
            </a:r>
          </a:p>
          <a:p>
            <a:pPr lvl="1"/>
            <a:r>
              <a:rPr lang="en-GB" b="1" dirty="0"/>
              <a:t>MLP</a:t>
            </a:r>
            <a:r>
              <a:rPr lang="en-GB" dirty="0"/>
              <a:t> classifier.</a:t>
            </a:r>
          </a:p>
          <a:p>
            <a:r>
              <a:rPr lang="en-GB" b="1" dirty="0">
                <a:solidFill>
                  <a:srgbClr val="262626"/>
                </a:solidFill>
              </a:rPr>
              <a:t>Feature</a:t>
            </a:r>
            <a:r>
              <a:rPr lang="en-GB" dirty="0">
                <a:solidFill>
                  <a:srgbClr val="262626"/>
                </a:solidFill>
              </a:rPr>
              <a:t> extracted: Mel-frequency cepstral coefficients (MFCC) [4]</a:t>
            </a:r>
          </a:p>
          <a:p>
            <a:r>
              <a:rPr lang="en-GB" dirty="0">
                <a:solidFill>
                  <a:srgbClr val="262626"/>
                </a:solidFill>
              </a:rPr>
              <a:t>Table 1. shows </a:t>
            </a:r>
            <a:r>
              <a:rPr lang="en-US" dirty="0">
                <a:solidFill>
                  <a:srgbClr val="000000"/>
                </a:solidFill>
              </a:rPr>
              <a:t>classes the model wants to predict</a:t>
            </a:r>
            <a:endParaRPr lang="en-GB" dirty="0">
              <a:solidFill>
                <a:srgbClr val="262626"/>
              </a:solidFill>
            </a:endParaRPr>
          </a:p>
          <a:p>
            <a:endParaRPr lang="en-GB" dirty="0"/>
          </a:p>
        </p:txBody>
      </p:sp>
      <p:graphicFrame>
        <p:nvGraphicFramePr>
          <p:cNvPr id="9" name="Table 4">
            <a:extLst>
              <a:ext uri="{FF2B5EF4-FFF2-40B4-BE49-F238E27FC236}">
                <a16:creationId xmlns:a16="http://schemas.microsoft.com/office/drawing/2014/main" id="{742F9E6E-0A57-4D5F-8978-54D44A3612FD}"/>
              </a:ext>
            </a:extLst>
          </p:cNvPr>
          <p:cNvGraphicFramePr>
            <a:graphicFrameLocks noGrp="1"/>
          </p:cNvGraphicFramePr>
          <p:nvPr>
            <p:extLst>
              <p:ext uri="{D42A27DB-BD31-4B8C-83A1-F6EECF244321}">
                <p14:modId xmlns:p14="http://schemas.microsoft.com/office/powerpoint/2010/main" val="2272072605"/>
              </p:ext>
            </p:extLst>
          </p:nvPr>
        </p:nvGraphicFramePr>
        <p:xfrm>
          <a:off x="8984217" y="2520976"/>
          <a:ext cx="1728000" cy="3169620"/>
        </p:xfrm>
        <a:graphic>
          <a:graphicData uri="http://schemas.openxmlformats.org/drawingml/2006/table">
            <a:tbl>
              <a:tblPr firstRow="1" bandRow="1">
                <a:tableStyleId>{5C22544A-7EE6-4342-B048-85BDC9FD1C3A}</a:tableStyleId>
              </a:tblPr>
              <a:tblGrid>
                <a:gridCol w="652598">
                  <a:extLst>
                    <a:ext uri="{9D8B030D-6E8A-4147-A177-3AD203B41FA5}">
                      <a16:colId xmlns:a16="http://schemas.microsoft.com/office/drawing/2014/main" val="1293519905"/>
                    </a:ext>
                  </a:extLst>
                </a:gridCol>
                <a:gridCol w="1075402">
                  <a:extLst>
                    <a:ext uri="{9D8B030D-6E8A-4147-A177-3AD203B41FA5}">
                      <a16:colId xmlns:a16="http://schemas.microsoft.com/office/drawing/2014/main" val="2200451051"/>
                    </a:ext>
                  </a:extLst>
                </a:gridCol>
              </a:tblGrid>
              <a:tr h="344000">
                <a:tc>
                  <a:txBody>
                    <a:bodyPr/>
                    <a:lstStyle/>
                    <a:p>
                      <a:pPr algn="ctr"/>
                      <a:endParaRPr lang="en-GB" sz="1500" dirty="0"/>
                    </a:p>
                  </a:txBody>
                  <a:tcPr marL="123579" marR="123579" marT="61790" marB="61790"/>
                </a:tc>
                <a:tc>
                  <a:txBody>
                    <a:bodyPr/>
                    <a:lstStyle/>
                    <a:p>
                      <a:pPr algn="ctr"/>
                      <a:r>
                        <a:rPr lang="en-GB" sz="1500" dirty="0"/>
                        <a:t>emotion</a:t>
                      </a:r>
                    </a:p>
                  </a:txBody>
                  <a:tcPr marL="123579" marR="123579" marT="61790" marB="61790"/>
                </a:tc>
                <a:extLst>
                  <a:ext uri="{0D108BD9-81ED-4DB2-BD59-A6C34878D82A}">
                    <a16:rowId xmlns:a16="http://schemas.microsoft.com/office/drawing/2014/main" val="3643329607"/>
                  </a:ext>
                </a:extLst>
              </a:tr>
              <a:tr h="344000">
                <a:tc>
                  <a:txBody>
                    <a:bodyPr/>
                    <a:lstStyle/>
                    <a:p>
                      <a:pPr algn="ctr"/>
                      <a:r>
                        <a:rPr lang="en-GB" sz="1500"/>
                        <a:t>0</a:t>
                      </a:r>
                    </a:p>
                  </a:txBody>
                  <a:tcPr marL="123579" marR="123579" marT="61790" marB="61790"/>
                </a:tc>
                <a:tc>
                  <a:txBody>
                    <a:bodyPr/>
                    <a:lstStyle/>
                    <a:p>
                      <a:pPr algn="ctr"/>
                      <a:r>
                        <a:rPr lang="en-GB" sz="1500"/>
                        <a:t>Neutral</a:t>
                      </a:r>
                    </a:p>
                  </a:txBody>
                  <a:tcPr marL="123579" marR="123579" marT="61790" marB="61790"/>
                </a:tc>
                <a:extLst>
                  <a:ext uri="{0D108BD9-81ED-4DB2-BD59-A6C34878D82A}">
                    <a16:rowId xmlns:a16="http://schemas.microsoft.com/office/drawing/2014/main" val="1474466197"/>
                  </a:ext>
                </a:extLst>
              </a:tr>
              <a:tr h="344000">
                <a:tc>
                  <a:txBody>
                    <a:bodyPr/>
                    <a:lstStyle/>
                    <a:p>
                      <a:pPr algn="ctr"/>
                      <a:r>
                        <a:rPr lang="en-GB" sz="1500"/>
                        <a:t>1</a:t>
                      </a:r>
                    </a:p>
                  </a:txBody>
                  <a:tcPr marL="123579" marR="123579" marT="61790" marB="61790"/>
                </a:tc>
                <a:tc>
                  <a:txBody>
                    <a:bodyPr/>
                    <a:lstStyle/>
                    <a:p>
                      <a:pPr algn="ctr"/>
                      <a:r>
                        <a:rPr lang="en-GB" sz="1500"/>
                        <a:t>Calm</a:t>
                      </a:r>
                    </a:p>
                  </a:txBody>
                  <a:tcPr marL="123579" marR="123579" marT="61790" marB="61790"/>
                </a:tc>
                <a:extLst>
                  <a:ext uri="{0D108BD9-81ED-4DB2-BD59-A6C34878D82A}">
                    <a16:rowId xmlns:a16="http://schemas.microsoft.com/office/drawing/2014/main" val="1058947777"/>
                  </a:ext>
                </a:extLst>
              </a:tr>
              <a:tr h="344000">
                <a:tc>
                  <a:txBody>
                    <a:bodyPr/>
                    <a:lstStyle/>
                    <a:p>
                      <a:pPr algn="ctr"/>
                      <a:r>
                        <a:rPr lang="en-GB" sz="1500"/>
                        <a:t>2</a:t>
                      </a:r>
                    </a:p>
                  </a:txBody>
                  <a:tcPr marL="123579" marR="123579" marT="61790" marB="61790"/>
                </a:tc>
                <a:tc>
                  <a:txBody>
                    <a:bodyPr/>
                    <a:lstStyle/>
                    <a:p>
                      <a:pPr algn="ctr"/>
                      <a:r>
                        <a:rPr lang="en-GB" sz="1500" dirty="0"/>
                        <a:t>Happy</a:t>
                      </a:r>
                    </a:p>
                  </a:txBody>
                  <a:tcPr marL="123579" marR="123579" marT="61790" marB="61790"/>
                </a:tc>
                <a:extLst>
                  <a:ext uri="{0D108BD9-81ED-4DB2-BD59-A6C34878D82A}">
                    <a16:rowId xmlns:a16="http://schemas.microsoft.com/office/drawing/2014/main" val="1473900095"/>
                  </a:ext>
                </a:extLst>
              </a:tr>
              <a:tr h="344000">
                <a:tc>
                  <a:txBody>
                    <a:bodyPr/>
                    <a:lstStyle/>
                    <a:p>
                      <a:pPr algn="ctr"/>
                      <a:r>
                        <a:rPr lang="en-GB" sz="1500"/>
                        <a:t>3</a:t>
                      </a:r>
                    </a:p>
                  </a:txBody>
                  <a:tcPr marL="123579" marR="123579" marT="61790" marB="61790"/>
                </a:tc>
                <a:tc>
                  <a:txBody>
                    <a:bodyPr/>
                    <a:lstStyle/>
                    <a:p>
                      <a:pPr algn="ctr"/>
                      <a:r>
                        <a:rPr lang="en-GB" sz="1500"/>
                        <a:t>Sad</a:t>
                      </a:r>
                    </a:p>
                  </a:txBody>
                  <a:tcPr marL="123579" marR="123579" marT="61790" marB="61790"/>
                </a:tc>
                <a:extLst>
                  <a:ext uri="{0D108BD9-81ED-4DB2-BD59-A6C34878D82A}">
                    <a16:rowId xmlns:a16="http://schemas.microsoft.com/office/drawing/2014/main" val="967522858"/>
                  </a:ext>
                </a:extLst>
              </a:tr>
              <a:tr h="344000">
                <a:tc>
                  <a:txBody>
                    <a:bodyPr/>
                    <a:lstStyle/>
                    <a:p>
                      <a:pPr algn="ctr"/>
                      <a:r>
                        <a:rPr lang="en-GB" sz="1500"/>
                        <a:t>4</a:t>
                      </a:r>
                    </a:p>
                  </a:txBody>
                  <a:tcPr marL="123579" marR="123579" marT="61790" marB="61790"/>
                </a:tc>
                <a:tc>
                  <a:txBody>
                    <a:bodyPr/>
                    <a:lstStyle/>
                    <a:p>
                      <a:pPr algn="ctr"/>
                      <a:r>
                        <a:rPr lang="en-GB" sz="1500"/>
                        <a:t>Angry</a:t>
                      </a:r>
                    </a:p>
                  </a:txBody>
                  <a:tcPr marL="123579" marR="123579" marT="61790" marB="61790"/>
                </a:tc>
                <a:extLst>
                  <a:ext uri="{0D108BD9-81ED-4DB2-BD59-A6C34878D82A}">
                    <a16:rowId xmlns:a16="http://schemas.microsoft.com/office/drawing/2014/main" val="1308323282"/>
                  </a:ext>
                </a:extLst>
              </a:tr>
              <a:tr h="344000">
                <a:tc>
                  <a:txBody>
                    <a:bodyPr/>
                    <a:lstStyle/>
                    <a:p>
                      <a:pPr algn="ctr"/>
                      <a:r>
                        <a:rPr lang="en-GB" sz="1500"/>
                        <a:t>5</a:t>
                      </a:r>
                    </a:p>
                  </a:txBody>
                  <a:tcPr marL="123579" marR="123579" marT="61790" marB="61790"/>
                </a:tc>
                <a:tc>
                  <a:txBody>
                    <a:bodyPr/>
                    <a:lstStyle/>
                    <a:p>
                      <a:pPr algn="ctr"/>
                      <a:r>
                        <a:rPr lang="en-GB" sz="1500"/>
                        <a:t>Fearful</a:t>
                      </a:r>
                    </a:p>
                  </a:txBody>
                  <a:tcPr marL="123579" marR="123579" marT="61790" marB="61790"/>
                </a:tc>
                <a:extLst>
                  <a:ext uri="{0D108BD9-81ED-4DB2-BD59-A6C34878D82A}">
                    <a16:rowId xmlns:a16="http://schemas.microsoft.com/office/drawing/2014/main" val="3839534024"/>
                  </a:ext>
                </a:extLst>
              </a:tr>
              <a:tr h="344000">
                <a:tc>
                  <a:txBody>
                    <a:bodyPr/>
                    <a:lstStyle/>
                    <a:p>
                      <a:pPr algn="ctr"/>
                      <a:r>
                        <a:rPr lang="en-GB" sz="1500"/>
                        <a:t>6</a:t>
                      </a:r>
                    </a:p>
                  </a:txBody>
                  <a:tcPr marL="123579" marR="123579" marT="61790" marB="61790"/>
                </a:tc>
                <a:tc>
                  <a:txBody>
                    <a:bodyPr/>
                    <a:lstStyle/>
                    <a:p>
                      <a:pPr algn="ctr"/>
                      <a:r>
                        <a:rPr lang="en-GB" sz="1500"/>
                        <a:t>Disgust</a:t>
                      </a:r>
                    </a:p>
                  </a:txBody>
                  <a:tcPr marL="123579" marR="123579" marT="61790" marB="61790"/>
                </a:tc>
                <a:extLst>
                  <a:ext uri="{0D108BD9-81ED-4DB2-BD59-A6C34878D82A}">
                    <a16:rowId xmlns:a16="http://schemas.microsoft.com/office/drawing/2014/main" val="1574501041"/>
                  </a:ext>
                </a:extLst>
              </a:tr>
              <a:tr h="344000">
                <a:tc>
                  <a:txBody>
                    <a:bodyPr/>
                    <a:lstStyle/>
                    <a:p>
                      <a:pPr algn="ctr"/>
                      <a:r>
                        <a:rPr lang="en-GB" sz="1500"/>
                        <a:t>7</a:t>
                      </a:r>
                    </a:p>
                  </a:txBody>
                  <a:tcPr marL="123579" marR="123579" marT="61790" marB="61790"/>
                </a:tc>
                <a:tc>
                  <a:txBody>
                    <a:bodyPr/>
                    <a:lstStyle/>
                    <a:p>
                      <a:pPr algn="ctr"/>
                      <a:r>
                        <a:rPr lang="en-GB" sz="1500" dirty="0"/>
                        <a:t>Surprised</a:t>
                      </a:r>
                    </a:p>
                  </a:txBody>
                  <a:tcPr marL="123579" marR="123579" marT="61790" marB="61790"/>
                </a:tc>
                <a:extLst>
                  <a:ext uri="{0D108BD9-81ED-4DB2-BD59-A6C34878D82A}">
                    <a16:rowId xmlns:a16="http://schemas.microsoft.com/office/drawing/2014/main" val="1613533840"/>
                  </a:ext>
                </a:extLst>
              </a:tr>
            </a:tbl>
          </a:graphicData>
        </a:graphic>
      </p:graphicFrame>
      <p:sp>
        <p:nvSpPr>
          <p:cNvPr id="4" name="TextBox 3">
            <a:extLst>
              <a:ext uri="{FF2B5EF4-FFF2-40B4-BE49-F238E27FC236}">
                <a16:creationId xmlns:a16="http://schemas.microsoft.com/office/drawing/2014/main" id="{921873D9-22BC-4BC0-8D16-9DBBDB7F81EB}"/>
              </a:ext>
            </a:extLst>
          </p:cNvPr>
          <p:cNvSpPr txBox="1"/>
          <p:nvPr/>
        </p:nvSpPr>
        <p:spPr>
          <a:xfrm>
            <a:off x="8567803" y="5690596"/>
            <a:ext cx="2580361" cy="307777"/>
          </a:xfrm>
          <a:prstGeom prst="rect">
            <a:avLst/>
          </a:prstGeom>
          <a:noFill/>
        </p:spPr>
        <p:txBody>
          <a:bodyPr wrap="square" rtlCol="0">
            <a:spAutoFit/>
          </a:bodyPr>
          <a:lstStyle/>
          <a:p>
            <a:r>
              <a:rPr lang="en-GB" sz="1400" dirty="0"/>
              <a:t>Table 1. Emotions to be classified</a:t>
            </a:r>
          </a:p>
        </p:txBody>
      </p:sp>
    </p:spTree>
    <p:extLst>
      <p:ext uri="{BB962C8B-B14F-4D97-AF65-F5344CB8AC3E}">
        <p14:creationId xmlns:p14="http://schemas.microsoft.com/office/powerpoint/2010/main" val="3742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93" name="Picture 19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4" name="Rectangle 19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5" name="Picture 19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96" name="Picture 19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97" name="Straight Connector 19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98" name="Rectangle 197">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0" name="Picture 199">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1" name="Rectangle 200">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2" name="Picture 201">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3" name="Picture 202">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E1D2179-6D81-4E48-B159-06ED4DC14245}"/>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sz="4400">
                <a:solidFill>
                  <a:srgbClr val="262626"/>
                </a:solidFill>
              </a:rPr>
              <a:t>System Architecture</a:t>
            </a:r>
          </a:p>
        </p:txBody>
      </p:sp>
      <p:sp>
        <p:nvSpPr>
          <p:cNvPr id="4" name="Text Placeholder 3">
            <a:extLst>
              <a:ext uri="{FF2B5EF4-FFF2-40B4-BE49-F238E27FC236}">
                <a16:creationId xmlns:a16="http://schemas.microsoft.com/office/drawing/2014/main" id="{F41BDAB1-E9C7-4355-93A9-902B3D00AA21}"/>
              </a:ext>
            </a:extLst>
          </p:cNvPr>
          <p:cNvSpPr>
            <a:spLocks noGrp="1"/>
          </p:cNvSpPr>
          <p:nvPr>
            <p:ph type="body" sz="half" idx="2"/>
          </p:nvPr>
        </p:nvSpPr>
        <p:spPr>
          <a:xfrm>
            <a:off x="7999431" y="3657596"/>
            <a:ext cx="3092865" cy="1933463"/>
          </a:xfrm>
        </p:spPr>
        <p:txBody>
          <a:bodyPr vert="horz" lIns="91440" tIns="45720" rIns="91440" bIns="45720" rtlCol="0" anchor="t">
            <a:normAutofit/>
          </a:bodyPr>
          <a:lstStyle/>
          <a:p>
            <a:r>
              <a:rPr lang="en-US" sz="2100" kern="1200" cap="none" dirty="0">
                <a:solidFill>
                  <a:srgbClr val="000000"/>
                </a:solidFill>
                <a:effectLst/>
                <a:latin typeface="+mn-lt"/>
                <a:ea typeface="+mn-ea"/>
                <a:cs typeface="+mn-cs"/>
              </a:rPr>
              <a:t>System Design Flowchart</a:t>
            </a:r>
          </a:p>
        </p:txBody>
      </p:sp>
      <p:sp>
        <p:nvSpPr>
          <p:cNvPr id="204" name="Rectangle 203">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62F9644-EC52-46B6-9074-407722184491}"/>
              </a:ext>
            </a:extLst>
          </p:cNvPr>
          <p:cNvSpPr txBox="1"/>
          <p:nvPr/>
        </p:nvSpPr>
        <p:spPr>
          <a:xfrm>
            <a:off x="2404969" y="5100366"/>
            <a:ext cx="3526971" cy="338554"/>
          </a:xfrm>
          <a:prstGeom prst="rect">
            <a:avLst/>
          </a:prstGeom>
          <a:noFill/>
        </p:spPr>
        <p:txBody>
          <a:bodyPr wrap="square" rtlCol="0">
            <a:spAutoFit/>
          </a:bodyPr>
          <a:lstStyle/>
          <a:p>
            <a:pPr algn="ctr"/>
            <a:r>
              <a:rPr lang="en-GB" sz="1600" dirty="0">
                <a:cs typeface="Arabic Typesetting" panose="03020402040406030203" pitchFamily="66" charset="-78"/>
              </a:rPr>
              <a:t>Fig 1. SER system design flowchart</a:t>
            </a:r>
          </a:p>
        </p:txBody>
      </p:sp>
      <p:pic>
        <p:nvPicPr>
          <p:cNvPr id="6" name="Picture 5" descr="A picture containing screenshot&#10;&#10;Description automatically generated">
            <a:extLst>
              <a:ext uri="{FF2B5EF4-FFF2-40B4-BE49-F238E27FC236}">
                <a16:creationId xmlns:a16="http://schemas.microsoft.com/office/drawing/2014/main" id="{600A53C3-041E-469D-AB1E-B20B1B4C1DFA}"/>
              </a:ext>
            </a:extLst>
          </p:cNvPr>
          <p:cNvPicPr>
            <a:picLocks noChangeAspect="1"/>
          </p:cNvPicPr>
          <p:nvPr/>
        </p:nvPicPr>
        <p:blipFill>
          <a:blip r:embed="rId7"/>
          <a:stretch>
            <a:fillRect/>
          </a:stretch>
        </p:blipFill>
        <p:spPr>
          <a:xfrm>
            <a:off x="1215182" y="1273033"/>
            <a:ext cx="6187311" cy="3572954"/>
          </a:xfrm>
          <a:prstGeom prst="rect">
            <a:avLst/>
          </a:prstGeom>
        </p:spPr>
      </p:pic>
    </p:spTree>
    <p:extLst>
      <p:ext uri="{BB962C8B-B14F-4D97-AF65-F5344CB8AC3E}">
        <p14:creationId xmlns:p14="http://schemas.microsoft.com/office/powerpoint/2010/main" val="14089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 name="Group 11">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6" name="Picture 15">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2" name="Straight Connector 17">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3" name="Rectangle 19">
            <a:extLst>
              <a:ext uri="{FF2B5EF4-FFF2-40B4-BE49-F238E27FC236}">
                <a16:creationId xmlns:a16="http://schemas.microsoft.com/office/drawing/2014/main" id="{8B226A40-22CC-40E5-9EC4-5163536C6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BB9B7D3-101C-4F55-A956-62DA4AAD4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3" name="Picture 22">
              <a:extLst>
                <a:ext uri="{FF2B5EF4-FFF2-40B4-BE49-F238E27FC236}">
                  <a16:creationId xmlns:a16="http://schemas.microsoft.com/office/drawing/2014/main" id="{53BD5441-821C-4091-8DDD-A4A56A6FC8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AFC6E877-1BD2-4856-8FFD-250D27C15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5" name="Picture 24">
              <a:extLst>
                <a:ext uri="{FF2B5EF4-FFF2-40B4-BE49-F238E27FC236}">
                  <a16:creationId xmlns:a16="http://schemas.microsoft.com/office/drawing/2014/main" id="{F64C008A-2A32-4626-A83A-16A984F886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4" name="Picture 25">
              <a:extLst>
                <a:ext uri="{FF2B5EF4-FFF2-40B4-BE49-F238E27FC236}">
                  <a16:creationId xmlns:a16="http://schemas.microsoft.com/office/drawing/2014/main" id="{875D67EF-62E2-43F5-8005-7A7A319D05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extBox 5">
            <a:extLst>
              <a:ext uri="{FF2B5EF4-FFF2-40B4-BE49-F238E27FC236}">
                <a16:creationId xmlns:a16="http://schemas.microsoft.com/office/drawing/2014/main" id="{FC26E56B-BDE4-44C3-87A3-2F4CDA7BA0C8}"/>
              </a:ext>
            </a:extLst>
          </p:cNvPr>
          <p:cNvSpPr txBox="1"/>
          <p:nvPr/>
        </p:nvSpPr>
        <p:spPr>
          <a:xfrm>
            <a:off x="1102619" y="4404852"/>
            <a:ext cx="9989677" cy="1054745"/>
          </a:xfrm>
          <a:prstGeom prst="rect">
            <a:avLst/>
          </a:prstGeom>
        </p:spPr>
        <p:txBody>
          <a:bodyPr vert="horz" lIns="91440" tIns="45720" rIns="91440" bIns="45720" rtlCol="0" anchor="b">
            <a:normAutofit/>
          </a:bodyPr>
          <a:lstStyle/>
          <a:p>
            <a:pPr algn="ctr">
              <a:spcBef>
                <a:spcPct val="0"/>
              </a:spcBef>
              <a:spcAft>
                <a:spcPts val="600"/>
              </a:spcAft>
            </a:pPr>
            <a:r>
              <a:rPr lang="en-US" sz="5400" kern="1200" cap="none" dirty="0">
                <a:ln w="3175" cmpd="sng">
                  <a:noFill/>
                </a:ln>
                <a:solidFill>
                  <a:schemeClr val="tx1">
                    <a:lumMod val="85000"/>
                    <a:lumOff val="15000"/>
                  </a:schemeClr>
                </a:solidFill>
                <a:effectLst/>
                <a:latin typeface="+mj-lt"/>
                <a:ea typeface="+mj-ea"/>
                <a:cs typeface="+mj-cs"/>
              </a:rPr>
              <a:t>CNN Layer Description</a:t>
            </a:r>
          </a:p>
        </p:txBody>
      </p:sp>
      <p:sp>
        <p:nvSpPr>
          <p:cNvPr id="35" name="Rectangle 27">
            <a:extLst>
              <a:ext uri="{FF2B5EF4-FFF2-40B4-BE49-F238E27FC236}">
                <a16:creationId xmlns:a16="http://schemas.microsoft.com/office/drawing/2014/main" id="{9D2CA3DB-2141-4DE2-9F8A-9E5561DDF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CD4F94-21B8-4B72-BF50-9694EA81BE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1732" b="1732"/>
          <a:stretch>
            <a:fillRect/>
          </a:stretch>
        </p:blipFill>
        <p:spPr bwMode="auto">
          <a:xfrm>
            <a:off x="1711162" y="1645921"/>
            <a:ext cx="5674555" cy="18762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close up of text on a black background&#10;&#10;Description automatically generated">
            <a:extLst>
              <a:ext uri="{FF2B5EF4-FFF2-40B4-BE49-F238E27FC236}">
                <a16:creationId xmlns:a16="http://schemas.microsoft.com/office/drawing/2014/main" id="{3B336197-344F-4456-AFE1-EB8E0545B95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794554" y="1264478"/>
            <a:ext cx="2539243" cy="279806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1214B64F-D291-4308-B071-A2678ED78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929141" y="767847"/>
            <a:ext cx="2835464" cy="530555"/>
          </a:xfrm>
        </p:spPr>
        <p:txBody>
          <a:bodyPr anchor="b">
            <a:normAutofit/>
          </a:bodyPr>
          <a:lstStyle/>
          <a:p>
            <a:r>
              <a:rPr lang="en-IN" sz="2800" b="1" dirty="0">
                <a:solidFill>
                  <a:srgbClr val="262626"/>
                </a:solidFill>
              </a:rPr>
              <a:t>Results Achieved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29141" y="2430471"/>
            <a:ext cx="2835464" cy="3552039"/>
          </a:xfrm>
        </p:spPr>
        <p:txBody>
          <a:bodyPr>
            <a:normAutofit/>
          </a:bodyPr>
          <a:lstStyle/>
          <a:p>
            <a:pPr marL="0" indent="0">
              <a:buNone/>
            </a:pPr>
            <a:endParaRPr lang="en-GB" sz="1800">
              <a:solidFill>
                <a:srgbClr val="262626"/>
              </a:solidFill>
            </a:endParaRPr>
          </a:p>
          <a:p>
            <a:endParaRPr lang="en-GB" sz="1800">
              <a:solidFill>
                <a:srgbClr val="262626"/>
              </a:solidFill>
            </a:endParaRPr>
          </a:p>
          <a:p>
            <a:pPr marL="0" indent="0">
              <a:buNone/>
            </a:pPr>
            <a:endParaRPr lang="en-GB" sz="1800">
              <a:solidFill>
                <a:srgbClr val="262626"/>
              </a:solidFill>
            </a:endParaRPr>
          </a:p>
        </p:txBody>
      </p:sp>
      <p:sp useBgFill="1">
        <p:nvSpPr>
          <p:cNvPr id="21" name="Rectangle 20">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
            <a:extLst>
              <a:ext uri="{FF2B5EF4-FFF2-40B4-BE49-F238E27FC236}">
                <a16:creationId xmlns:a16="http://schemas.microsoft.com/office/drawing/2014/main" id="{4424FE83-13CF-41A5-BF74-44755101F2BE}"/>
              </a:ext>
            </a:extLst>
          </p:cNvPr>
          <p:cNvSpPr>
            <a:spLocks noChangeArrowheads="1"/>
          </p:cNvSpPr>
          <p:nvPr/>
        </p:nvSpPr>
        <p:spPr bwMode="auto">
          <a:xfrm>
            <a:off x="3230563" y="2824088"/>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A5260149-037B-46DD-B6FE-B857FAB5971C}"/>
              </a:ext>
            </a:extLst>
          </p:cNvPr>
          <p:cNvGraphicFramePr>
            <a:graphicFrameLocks noGrp="1"/>
          </p:cNvGraphicFramePr>
          <p:nvPr>
            <p:extLst>
              <p:ext uri="{D42A27DB-BD31-4B8C-83A1-F6EECF244321}">
                <p14:modId xmlns:p14="http://schemas.microsoft.com/office/powerpoint/2010/main" val="1587292438"/>
              </p:ext>
            </p:extLst>
          </p:nvPr>
        </p:nvGraphicFramePr>
        <p:xfrm>
          <a:off x="5230701" y="767847"/>
          <a:ext cx="3348001" cy="4166118"/>
        </p:xfrm>
        <a:graphic>
          <a:graphicData uri="http://schemas.openxmlformats.org/drawingml/2006/table">
            <a:tbl>
              <a:tblPr firstRow="1" bandRow="1">
                <a:tableStyleId>{69012ECD-51FC-41F1-AA8D-1B2483CD663E}</a:tableStyleId>
              </a:tblPr>
              <a:tblGrid>
                <a:gridCol w="1128912">
                  <a:extLst>
                    <a:ext uri="{9D8B030D-6E8A-4147-A177-3AD203B41FA5}">
                      <a16:colId xmlns:a16="http://schemas.microsoft.com/office/drawing/2014/main" val="1951148585"/>
                    </a:ext>
                  </a:extLst>
                </a:gridCol>
                <a:gridCol w="861705">
                  <a:extLst>
                    <a:ext uri="{9D8B030D-6E8A-4147-A177-3AD203B41FA5}">
                      <a16:colId xmlns:a16="http://schemas.microsoft.com/office/drawing/2014/main" val="2075603787"/>
                    </a:ext>
                  </a:extLst>
                </a:gridCol>
                <a:gridCol w="678506">
                  <a:extLst>
                    <a:ext uri="{9D8B030D-6E8A-4147-A177-3AD203B41FA5}">
                      <a16:colId xmlns:a16="http://schemas.microsoft.com/office/drawing/2014/main" val="4017725470"/>
                    </a:ext>
                  </a:extLst>
                </a:gridCol>
                <a:gridCol w="678878">
                  <a:extLst>
                    <a:ext uri="{9D8B030D-6E8A-4147-A177-3AD203B41FA5}">
                      <a16:colId xmlns:a16="http://schemas.microsoft.com/office/drawing/2014/main" val="4212724266"/>
                    </a:ext>
                  </a:extLst>
                </a:gridCol>
              </a:tblGrid>
              <a:tr h="452000">
                <a:tc>
                  <a:txBody>
                    <a:bodyPr/>
                    <a:lstStyle/>
                    <a:p>
                      <a:pPr algn="ctr" rtl="0" fontAlgn="t">
                        <a:spcBef>
                          <a:spcPts val="0"/>
                        </a:spcBef>
                        <a:spcAft>
                          <a:spcPts val="0"/>
                        </a:spcAft>
                      </a:pPr>
                      <a:r>
                        <a:rPr lang="en-GB" sz="1400" u="none" strike="noStrike" dirty="0">
                          <a:effectLst/>
                        </a:rPr>
                        <a:t>CLASS</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MLP</a:t>
                      </a:r>
                      <a:endParaRPr lang="en-GB" sz="3600" b="1">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SVM</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CNN</a:t>
                      </a:r>
                      <a:endParaRPr lang="en-GB" sz="3600" b="1" dirty="0">
                        <a:effectLst/>
                      </a:endParaRPr>
                    </a:p>
                  </a:txBody>
                  <a:tcPr marL="124771" marR="124771" marT="124771" marB="124771" anchor="ctr"/>
                </a:tc>
                <a:extLst>
                  <a:ext uri="{0D108BD9-81ED-4DB2-BD59-A6C34878D82A}">
                    <a16:rowId xmlns:a16="http://schemas.microsoft.com/office/drawing/2014/main" val="3886697670"/>
                  </a:ext>
                </a:extLst>
              </a:tr>
              <a:tr h="452000">
                <a:tc>
                  <a:txBody>
                    <a:bodyPr/>
                    <a:lstStyle/>
                    <a:p>
                      <a:pPr algn="ctr" rtl="0" fontAlgn="t">
                        <a:spcBef>
                          <a:spcPts val="0"/>
                        </a:spcBef>
                        <a:spcAft>
                          <a:spcPts val="0"/>
                        </a:spcAft>
                      </a:pPr>
                      <a:r>
                        <a:rPr lang="en-GB" sz="1400" u="none" strike="noStrike">
                          <a:effectLst/>
                        </a:rPr>
                        <a:t>SAD</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0.82</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0.80</a:t>
                      </a:r>
                      <a:endParaRPr lang="en-GB" sz="3600">
                        <a:effectLst/>
                      </a:endParaRPr>
                    </a:p>
                  </a:txBody>
                  <a:tcPr marL="124771" marR="124771" marT="124771" marB="124771" anchor="ctr"/>
                </a:tc>
                <a:extLst>
                  <a:ext uri="{0D108BD9-81ED-4DB2-BD59-A6C34878D82A}">
                    <a16:rowId xmlns:a16="http://schemas.microsoft.com/office/drawing/2014/main" val="1901985215"/>
                  </a:ext>
                </a:extLst>
              </a:tr>
              <a:tr h="452000">
                <a:tc>
                  <a:txBody>
                    <a:bodyPr/>
                    <a:lstStyle/>
                    <a:p>
                      <a:pPr algn="ctr" rtl="0" fontAlgn="t">
                        <a:spcBef>
                          <a:spcPts val="0"/>
                        </a:spcBef>
                        <a:spcAft>
                          <a:spcPts val="0"/>
                        </a:spcAft>
                      </a:pPr>
                      <a:r>
                        <a:rPr lang="en-GB" sz="1400" u="none" strike="noStrike">
                          <a:effectLst/>
                        </a:rPr>
                        <a:t>ANGRY</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a:effectLst/>
                        </a:rPr>
                        <a:t>0.91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0.89</a:t>
                      </a:r>
                      <a:endParaRPr lang="en-GB" sz="3600">
                        <a:effectLst/>
                      </a:endParaRPr>
                    </a:p>
                  </a:txBody>
                  <a:tcPr marL="124771" marR="124771" marT="124771" marB="124771" anchor="ctr"/>
                </a:tc>
                <a:extLst>
                  <a:ext uri="{0D108BD9-81ED-4DB2-BD59-A6C34878D82A}">
                    <a16:rowId xmlns:a16="http://schemas.microsoft.com/office/drawing/2014/main" val="2876211136"/>
                  </a:ext>
                </a:extLst>
              </a:tr>
              <a:tr h="452000">
                <a:tc>
                  <a:txBody>
                    <a:bodyPr/>
                    <a:lstStyle/>
                    <a:p>
                      <a:pPr algn="ctr" rtl="0" fontAlgn="t">
                        <a:spcBef>
                          <a:spcPts val="0"/>
                        </a:spcBef>
                        <a:spcAft>
                          <a:spcPts val="0"/>
                        </a:spcAft>
                      </a:pPr>
                      <a:r>
                        <a:rPr lang="en-GB" sz="1400" u="none" strike="noStrike" dirty="0">
                          <a:effectLst/>
                        </a:rPr>
                        <a:t>HAPPY</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dirty="0">
                          <a:effectLst/>
                        </a:rPr>
                        <a:t>0.82</a:t>
                      </a:r>
                    </a:p>
                  </a:txBody>
                  <a:tcPr marL="124771" marR="124771" marT="124771" marB="124771" anchor="ctr"/>
                </a:tc>
                <a:tc>
                  <a:txBody>
                    <a:bodyPr/>
                    <a:lstStyle/>
                    <a:p>
                      <a:pPr algn="ctr" rtl="0" fontAlgn="t">
                        <a:spcBef>
                          <a:spcPts val="0"/>
                        </a:spcBef>
                        <a:spcAft>
                          <a:spcPts val="0"/>
                        </a:spcAft>
                      </a:pPr>
                      <a:r>
                        <a:rPr lang="en-GB" sz="1400" u="none" strike="noStrike" dirty="0">
                          <a:effectLst/>
                        </a:rPr>
                        <a:t>0.84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0.90</a:t>
                      </a:r>
                      <a:endParaRPr lang="en-GB" sz="3600" dirty="0">
                        <a:effectLst/>
                      </a:endParaRPr>
                    </a:p>
                  </a:txBody>
                  <a:tcPr marL="124771" marR="124771" marT="124771" marB="124771" anchor="ctr"/>
                </a:tc>
                <a:extLst>
                  <a:ext uri="{0D108BD9-81ED-4DB2-BD59-A6C34878D82A}">
                    <a16:rowId xmlns:a16="http://schemas.microsoft.com/office/drawing/2014/main" val="4242846764"/>
                  </a:ext>
                </a:extLst>
              </a:tr>
              <a:tr h="452000">
                <a:tc>
                  <a:txBody>
                    <a:bodyPr/>
                    <a:lstStyle/>
                    <a:p>
                      <a:pPr algn="ctr" rtl="0" fontAlgn="t">
                        <a:spcBef>
                          <a:spcPts val="0"/>
                        </a:spcBef>
                        <a:spcAft>
                          <a:spcPts val="0"/>
                        </a:spcAft>
                      </a:pPr>
                      <a:r>
                        <a:rPr lang="en-GB" sz="1400" u="none" strike="noStrike">
                          <a:effectLst/>
                        </a:rPr>
                        <a:t>DISGUST</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extLst>
                  <a:ext uri="{0D108BD9-81ED-4DB2-BD59-A6C34878D82A}">
                    <a16:rowId xmlns:a16="http://schemas.microsoft.com/office/drawing/2014/main" val="189719988"/>
                  </a:ext>
                </a:extLst>
              </a:tr>
              <a:tr h="452000">
                <a:tc>
                  <a:txBody>
                    <a:bodyPr/>
                    <a:lstStyle/>
                    <a:p>
                      <a:pPr algn="ctr" rtl="0" fontAlgn="t">
                        <a:spcBef>
                          <a:spcPts val="0"/>
                        </a:spcBef>
                        <a:spcAft>
                          <a:spcPts val="0"/>
                        </a:spcAft>
                      </a:pPr>
                      <a:r>
                        <a:rPr lang="en-GB" sz="1400" u="none" strike="noStrike">
                          <a:effectLst/>
                        </a:rPr>
                        <a:t>SURPRISE</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0.87</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671116520"/>
                  </a:ext>
                </a:extLst>
              </a:tr>
              <a:tr h="452000">
                <a:tc>
                  <a:txBody>
                    <a:bodyPr/>
                    <a:lstStyle/>
                    <a:p>
                      <a:pPr algn="ctr" rtl="0" fontAlgn="t">
                        <a:spcBef>
                          <a:spcPts val="0"/>
                        </a:spcBef>
                        <a:spcAft>
                          <a:spcPts val="0"/>
                        </a:spcAft>
                      </a:pPr>
                      <a:r>
                        <a:rPr lang="en-GB" sz="1400" u="none" strike="noStrike">
                          <a:effectLst/>
                        </a:rPr>
                        <a:t>NEUTRAL</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dirty="0">
                          <a:effectLst/>
                        </a:rPr>
                        <a:t>0.93</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507310560"/>
                  </a:ext>
                </a:extLst>
              </a:tr>
              <a:tr h="452000">
                <a:tc>
                  <a:txBody>
                    <a:bodyPr/>
                    <a:lstStyle/>
                    <a:p>
                      <a:pPr algn="ctr" rtl="0" fontAlgn="t">
                        <a:spcBef>
                          <a:spcPts val="0"/>
                        </a:spcBef>
                        <a:spcAft>
                          <a:spcPts val="0"/>
                        </a:spcAft>
                      </a:pPr>
                      <a:r>
                        <a:rPr lang="en-GB" sz="1400" u="none" strike="noStrike">
                          <a:effectLst/>
                        </a:rPr>
                        <a:t>CALM</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0.75</a:t>
                      </a:r>
                    </a:p>
                  </a:txBody>
                  <a:tcPr marL="124771" marR="124771" marT="124771" marB="124771" anchor="ctr"/>
                </a:tc>
                <a:tc>
                  <a:txBody>
                    <a:bodyPr/>
                    <a:lstStyle/>
                    <a:p>
                      <a:pPr algn="ctr" rtl="0" fontAlgn="t">
                        <a:spcBef>
                          <a:spcPts val="0"/>
                        </a:spcBef>
                        <a:spcAft>
                          <a:spcPts val="0"/>
                        </a:spcAft>
                      </a:pPr>
                      <a:r>
                        <a:rPr lang="en-GB" sz="1400" u="none" strike="noStrike" dirty="0">
                          <a:effectLst/>
                        </a:rPr>
                        <a:t>0.64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0.77</a:t>
                      </a:r>
                      <a:endParaRPr lang="en-GB" sz="3600">
                        <a:effectLst/>
                      </a:endParaRPr>
                    </a:p>
                  </a:txBody>
                  <a:tcPr marL="124771" marR="124771" marT="124771" marB="124771" anchor="ctr"/>
                </a:tc>
                <a:extLst>
                  <a:ext uri="{0D108BD9-81ED-4DB2-BD59-A6C34878D82A}">
                    <a16:rowId xmlns:a16="http://schemas.microsoft.com/office/drawing/2014/main" val="3103756622"/>
                  </a:ext>
                </a:extLst>
              </a:tr>
              <a:tr h="452000">
                <a:tc>
                  <a:txBody>
                    <a:bodyPr/>
                    <a:lstStyle/>
                    <a:p>
                      <a:pPr algn="ctr" rtl="0" fontAlgn="t">
                        <a:spcBef>
                          <a:spcPts val="0"/>
                        </a:spcBef>
                        <a:spcAft>
                          <a:spcPts val="0"/>
                        </a:spcAft>
                      </a:pPr>
                      <a:r>
                        <a:rPr lang="en-GB" sz="1400" u="none" strike="noStrike">
                          <a:effectLst/>
                        </a:rPr>
                        <a:t>FEAR</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a:effectLst/>
                        </a:rPr>
                        <a:t>0.84</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0.88</a:t>
                      </a:r>
                      <a:endParaRPr lang="en-GB" sz="3600" dirty="0">
                        <a:effectLst/>
                      </a:endParaRPr>
                    </a:p>
                  </a:txBody>
                  <a:tcPr marL="124771" marR="124771" marT="124771" marB="124771" anchor="ctr"/>
                </a:tc>
                <a:extLst>
                  <a:ext uri="{0D108BD9-81ED-4DB2-BD59-A6C34878D82A}">
                    <a16:rowId xmlns:a16="http://schemas.microsoft.com/office/drawing/2014/main" val="2385564943"/>
                  </a:ext>
                </a:extLst>
              </a:tr>
            </a:tbl>
          </a:graphicData>
        </a:graphic>
      </p:graphicFrame>
      <p:graphicFrame>
        <p:nvGraphicFramePr>
          <p:cNvPr id="16" name="Content Placeholder 2">
            <a:extLst>
              <a:ext uri="{FF2B5EF4-FFF2-40B4-BE49-F238E27FC236}">
                <a16:creationId xmlns:a16="http://schemas.microsoft.com/office/drawing/2014/main" id="{971492D5-9834-4F09-8158-2E29DCBBCD7D}"/>
              </a:ext>
            </a:extLst>
          </p:cNvPr>
          <p:cNvGraphicFramePr>
            <a:graphicFrameLocks/>
          </p:cNvGraphicFramePr>
          <p:nvPr>
            <p:extLst>
              <p:ext uri="{D42A27DB-BD31-4B8C-83A1-F6EECF244321}">
                <p14:modId xmlns:p14="http://schemas.microsoft.com/office/powerpoint/2010/main" val="1017969902"/>
              </p:ext>
            </p:extLst>
          </p:nvPr>
        </p:nvGraphicFramePr>
        <p:xfrm>
          <a:off x="5257031" y="5454462"/>
          <a:ext cx="3348000" cy="1099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 name="Content Placeholder 3">
            <a:extLst>
              <a:ext uri="{FF2B5EF4-FFF2-40B4-BE49-F238E27FC236}">
                <a16:creationId xmlns:a16="http://schemas.microsoft.com/office/drawing/2014/main" id="{C2CEBEC4-7A04-4687-9648-D6AF24CF2386}"/>
              </a:ext>
            </a:extLst>
          </p:cNvPr>
          <p:cNvGraphicFramePr>
            <a:graphicFrameLocks/>
          </p:cNvGraphicFramePr>
          <p:nvPr>
            <p:extLst>
              <p:ext uri="{D42A27DB-BD31-4B8C-83A1-F6EECF244321}">
                <p14:modId xmlns:p14="http://schemas.microsoft.com/office/powerpoint/2010/main" val="3081278758"/>
              </p:ext>
            </p:extLst>
          </p:nvPr>
        </p:nvGraphicFramePr>
        <p:xfrm>
          <a:off x="984818" y="1707517"/>
          <a:ext cx="2798393" cy="34604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TextBox 21">
            <a:extLst>
              <a:ext uri="{FF2B5EF4-FFF2-40B4-BE49-F238E27FC236}">
                <a16:creationId xmlns:a16="http://schemas.microsoft.com/office/drawing/2014/main" id="{917A98FB-C6A4-4979-9BFA-75C8D358869C}"/>
              </a:ext>
            </a:extLst>
          </p:cNvPr>
          <p:cNvSpPr txBox="1"/>
          <p:nvPr/>
        </p:nvSpPr>
        <p:spPr>
          <a:xfrm>
            <a:off x="5230701" y="4933965"/>
            <a:ext cx="3348001" cy="492443"/>
          </a:xfrm>
          <a:prstGeom prst="rect">
            <a:avLst/>
          </a:prstGeom>
          <a:noFill/>
        </p:spPr>
        <p:txBody>
          <a:bodyPr wrap="square" rtlCol="0">
            <a:spAutoFit/>
          </a:bodyPr>
          <a:lstStyle/>
          <a:p>
            <a:pPr algn="ctr">
              <a:spcAft>
                <a:spcPts val="600"/>
              </a:spcAft>
            </a:pPr>
            <a:r>
              <a:rPr lang="en-GB" sz="1400" dirty="0"/>
              <a:t>Table 2: </a:t>
            </a:r>
            <a:r>
              <a:rPr lang="en-GB" sz="1200" dirty="0"/>
              <a:t>F1-score for each class compared to the baselines (SVM, MLP) and the state of art. </a:t>
            </a:r>
            <a:endParaRPr lang="en-GB" sz="1400" dirty="0"/>
          </a:p>
        </p:txBody>
      </p:sp>
      <p:pic>
        <p:nvPicPr>
          <p:cNvPr id="5" name="Picture 4" descr="A picture containing screenshot&#10;&#10;Description automatically generated">
            <a:extLst>
              <a:ext uri="{FF2B5EF4-FFF2-40B4-BE49-F238E27FC236}">
                <a16:creationId xmlns:a16="http://schemas.microsoft.com/office/drawing/2014/main" id="{930CBDB3-808A-4CD0-8C01-8A0F93410713}"/>
              </a:ext>
            </a:extLst>
          </p:cNvPr>
          <p:cNvPicPr>
            <a:picLocks noChangeAspect="1"/>
          </p:cNvPicPr>
          <p:nvPr/>
        </p:nvPicPr>
        <p:blipFill rotWithShape="1">
          <a:blip r:embed="rId13"/>
          <a:srcRect l="518" t="3278" r="15861" b="823"/>
          <a:stretch/>
        </p:blipFill>
        <p:spPr>
          <a:xfrm>
            <a:off x="8840952" y="3718852"/>
            <a:ext cx="3348000" cy="2371301"/>
          </a:xfrm>
          <a:prstGeom prst="rect">
            <a:avLst/>
          </a:prstGeom>
        </p:spPr>
      </p:pic>
      <p:pic>
        <p:nvPicPr>
          <p:cNvPr id="11" name="Picture 10" descr="A close up of a map&#10;&#10;Description automatically generated">
            <a:extLst>
              <a:ext uri="{FF2B5EF4-FFF2-40B4-BE49-F238E27FC236}">
                <a16:creationId xmlns:a16="http://schemas.microsoft.com/office/drawing/2014/main" id="{6576841A-30C9-493D-96A4-187102142C07}"/>
              </a:ext>
            </a:extLst>
          </p:cNvPr>
          <p:cNvPicPr>
            <a:picLocks noChangeAspect="1"/>
          </p:cNvPicPr>
          <p:nvPr/>
        </p:nvPicPr>
        <p:blipFill rotWithShape="1">
          <a:blip r:embed="rId14"/>
          <a:srcRect l="4276" r="10083" b="4986"/>
          <a:stretch/>
        </p:blipFill>
        <p:spPr>
          <a:xfrm>
            <a:off x="8843999" y="767847"/>
            <a:ext cx="3348001" cy="2369053"/>
          </a:xfrm>
          <a:prstGeom prst="rect">
            <a:avLst/>
          </a:prstGeom>
        </p:spPr>
      </p:pic>
      <p:sp>
        <p:nvSpPr>
          <p:cNvPr id="19" name="TextBox 18">
            <a:extLst>
              <a:ext uri="{FF2B5EF4-FFF2-40B4-BE49-F238E27FC236}">
                <a16:creationId xmlns:a16="http://schemas.microsoft.com/office/drawing/2014/main" id="{5E0ADC16-A03A-4ADC-8882-9CDE49F890F0}"/>
              </a:ext>
            </a:extLst>
          </p:cNvPr>
          <p:cNvSpPr txBox="1"/>
          <p:nvPr/>
        </p:nvSpPr>
        <p:spPr>
          <a:xfrm>
            <a:off x="8930876" y="3140095"/>
            <a:ext cx="3288398" cy="523220"/>
          </a:xfrm>
          <a:prstGeom prst="rect">
            <a:avLst/>
          </a:prstGeom>
          <a:noFill/>
        </p:spPr>
        <p:txBody>
          <a:bodyPr wrap="square" rtlCol="0">
            <a:spAutoFit/>
          </a:bodyPr>
          <a:lstStyle/>
          <a:p>
            <a:pPr algn="ctr"/>
            <a:r>
              <a:rPr lang="en-GB" sz="1400" dirty="0"/>
              <a:t>Fig 4. Accuracy vs. Epochs. </a:t>
            </a:r>
          </a:p>
          <a:p>
            <a:pPr algn="ctr"/>
            <a:r>
              <a:rPr lang="en-GB" sz="1400" dirty="0"/>
              <a:t>CNN model accuracy graph</a:t>
            </a:r>
          </a:p>
        </p:txBody>
      </p:sp>
      <p:sp>
        <p:nvSpPr>
          <p:cNvPr id="20" name="TextBox 19">
            <a:extLst>
              <a:ext uri="{FF2B5EF4-FFF2-40B4-BE49-F238E27FC236}">
                <a16:creationId xmlns:a16="http://schemas.microsoft.com/office/drawing/2014/main" id="{904DB5A2-6F17-4F09-B737-063C4479B435}"/>
              </a:ext>
            </a:extLst>
          </p:cNvPr>
          <p:cNvSpPr txBox="1"/>
          <p:nvPr/>
        </p:nvSpPr>
        <p:spPr>
          <a:xfrm>
            <a:off x="8972487" y="6015665"/>
            <a:ext cx="3478715" cy="523220"/>
          </a:xfrm>
          <a:prstGeom prst="rect">
            <a:avLst/>
          </a:prstGeom>
          <a:noFill/>
        </p:spPr>
        <p:txBody>
          <a:bodyPr wrap="square" rtlCol="0">
            <a:spAutoFit/>
          </a:bodyPr>
          <a:lstStyle/>
          <a:p>
            <a:pPr algn="ctr"/>
            <a:r>
              <a:rPr lang="en-GB" sz="1400" dirty="0"/>
              <a:t>Fig 5. Loss vs. Epochs. </a:t>
            </a:r>
          </a:p>
          <a:p>
            <a:pPr algn="ctr"/>
            <a:r>
              <a:rPr lang="en-GB" sz="1400" dirty="0"/>
              <a:t>CNN model loss graph</a:t>
            </a:r>
          </a:p>
        </p:txBody>
      </p:sp>
    </p:spTree>
    <p:extLst>
      <p:ext uri="{BB962C8B-B14F-4D97-AF65-F5344CB8AC3E}">
        <p14:creationId xmlns:p14="http://schemas.microsoft.com/office/powerpoint/2010/main" val="128176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982132"/>
            <a:ext cx="9601196" cy="1303867"/>
          </a:xfrm>
        </p:spPr>
        <p:txBody>
          <a:bodyPr/>
          <a:lstStyle/>
          <a:p>
            <a:r>
              <a:rPr lang="en-IN" b="1"/>
              <a:t>Conclusions</a:t>
            </a:r>
            <a:endParaRPr lang="en-IN" b="1" dirty="0"/>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85000" lnSpcReduction="10000"/>
          </a:bodyPr>
          <a:lstStyle/>
          <a:p>
            <a:r>
              <a:rPr lang="en-GB" dirty="0"/>
              <a:t>Approaches based on deep neural networks are an excellent basis for solving the task. </a:t>
            </a:r>
          </a:p>
          <a:p>
            <a:r>
              <a:rPr lang="en-GB" dirty="0"/>
              <a:t>Model is general enough to work in a real application context correctly </a:t>
            </a:r>
          </a:p>
          <a:p>
            <a:r>
              <a:rPr lang="en-GB" dirty="0"/>
              <a:t>Combining the two datasets, RAVDESS &amp; TESS, increased accuracy</a:t>
            </a:r>
          </a:p>
          <a:p>
            <a:r>
              <a:rPr lang="en-GB" dirty="0"/>
              <a:t>Removed audio collected from video files from RAVDESS dataset as it caused overfitting</a:t>
            </a:r>
          </a:p>
          <a:p>
            <a:r>
              <a:rPr lang="en-IN" u="sng" dirty="0"/>
              <a:t>Further Improvement</a:t>
            </a:r>
            <a:r>
              <a:rPr lang="en-IN" dirty="0"/>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dirty="0"/>
          </a:p>
        </p:txBody>
      </p:sp>
    </p:spTree>
    <p:extLst>
      <p:ext uri="{BB962C8B-B14F-4D97-AF65-F5344CB8AC3E}">
        <p14:creationId xmlns:p14="http://schemas.microsoft.com/office/powerpoint/2010/main" val="404907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lnSpcReduction="10000"/>
          </a:bodyPr>
          <a:lstStyle/>
          <a:p>
            <a:pPr marL="0" indent="0">
              <a:buNone/>
            </a:pPr>
            <a:r>
              <a:rPr lang="en-GB" dirty="0"/>
              <a:t>[1] Livingstone SR, Russo FA (2018) The Ryerson Audio-Visual Database of Emotional Speech and Song (RAVDESS): A dynamic, multimodal set of facial and vocal expressions in North American English. </a:t>
            </a:r>
            <a:r>
              <a:rPr lang="en-GB" dirty="0" err="1"/>
              <a:t>PLoS</a:t>
            </a:r>
            <a:r>
              <a:rPr lang="en-GB" dirty="0"/>
              <a:t> ONE 13(5): e0196391. </a:t>
            </a:r>
            <a:r>
              <a:rPr lang="en-GB" dirty="0">
                <a:hlinkClick r:id="rId2"/>
              </a:rPr>
              <a:t>https://doi.org/10.1371/journal.pone.0196391</a:t>
            </a:r>
            <a:r>
              <a:rPr lang="en-GB" dirty="0"/>
              <a:t>.    </a:t>
            </a:r>
          </a:p>
          <a:p>
            <a:pPr marL="0" indent="0">
              <a:buNone/>
            </a:pPr>
            <a:r>
              <a:rPr lang="en-GB" dirty="0"/>
              <a:t>[2] </a:t>
            </a:r>
            <a:r>
              <a:rPr lang="en-GB" dirty="0">
                <a:hlinkClick r:id="rId3"/>
              </a:rPr>
              <a:t>https://zenodo.org/record/1188976</a:t>
            </a:r>
            <a:endParaRPr lang="en-GB" dirty="0"/>
          </a:p>
          <a:p>
            <a:pPr marL="0" indent="0">
              <a:buNone/>
            </a:pPr>
            <a:r>
              <a:rPr lang="en-GB" dirty="0"/>
              <a:t>[3] TESS </a:t>
            </a:r>
            <a:r>
              <a:rPr lang="en-GB" dirty="0">
                <a:hlinkClick r:id="rId4"/>
              </a:rPr>
              <a:t>https://www.kaggle.com/ejlok1/toronto-emotional-speech-set-tess</a:t>
            </a:r>
            <a:endParaRPr lang="en-GB" dirty="0"/>
          </a:p>
          <a:p>
            <a:pPr marL="0" indent="0">
              <a:buNone/>
            </a:pPr>
            <a:r>
              <a:rPr lang="en-GB" dirty="0"/>
              <a:t>[4] LOGAN, B., ET AL. Mel frequency cepstral coefficients for music </a:t>
            </a:r>
            <a:r>
              <a:rPr lang="en-GB" dirty="0" err="1"/>
              <a:t>modeling</a:t>
            </a:r>
            <a:r>
              <a:rPr lang="en-GB" dirty="0"/>
              <a:t>. In ISMIR (2000), vol. 270, pp. 1–11.</a:t>
            </a:r>
            <a:endParaRPr lang="en-IN" dirty="0"/>
          </a:p>
        </p:txBody>
      </p:sp>
    </p:spTree>
    <p:extLst>
      <p:ext uri="{BB962C8B-B14F-4D97-AF65-F5344CB8AC3E}">
        <p14:creationId xmlns:p14="http://schemas.microsoft.com/office/powerpoint/2010/main" val="2115718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01"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234009-0F4F-42E0-B0EB-FAE779449BD5}">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161</TotalTime>
  <Words>653</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Arabic Typesetting</vt:lpstr>
      <vt:lpstr>Arial</vt:lpstr>
      <vt:lpstr>Bahnschrift Condensed</vt:lpstr>
      <vt:lpstr>Calibri</vt:lpstr>
      <vt:lpstr>Garamond</vt:lpstr>
      <vt:lpstr>Organic</vt:lpstr>
      <vt:lpstr>Speech Emotion Recognition</vt:lpstr>
      <vt:lpstr>Introduction</vt:lpstr>
      <vt:lpstr>Dataset Used</vt:lpstr>
      <vt:lpstr>Methodology / Model Used</vt:lpstr>
      <vt:lpstr>System Architecture</vt:lpstr>
      <vt:lpstr>PowerPoint Presentation</vt:lpstr>
      <vt:lpstr>Results Achieved</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32729</dc:creator>
  <cp:lastModifiedBy>Hasnain Hussain</cp:lastModifiedBy>
  <cp:revision>4</cp:revision>
  <dcterms:created xsi:type="dcterms:W3CDTF">2020-06-16T13:31:11Z</dcterms:created>
  <dcterms:modified xsi:type="dcterms:W3CDTF">2025-01-10T08:54:16Z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2025-01-10T08:54:16Z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49e5c26b-1c76-411c-b832-082c1c5279de</vt:lpwstr>
  </property>
  <property fmtid="{D5CDD505-2E9C-101B-9397-08002B2CF9AE}" pid="7" name="MSIP_Label_defa4170-0d19-0005-0004-bc88714345d2_ActionId">
    <vt:lpwstr>7fb1a1ab-beae-4118-a037-52a8f5befe53</vt:lpwstr>
  </property>
  <property fmtid="{D5CDD505-2E9C-101B-9397-08002B2CF9AE}" pid="8" name="MSIP_Label_defa4170-0d19-0005-0004-bc88714345d2_ContentBits">
    <vt:lpwstr>0</vt:lpwstr>
  </property>
</Properties>
</file>