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50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30" r:id="rId11"/>
    <p:sldId id="531" r:id="rId12"/>
    <p:sldId id="53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F581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2D5D2-A029-4EF5-936E-2A985984B472}" type="datetimeFigureOut">
              <a:rPr lang="en-US" smtClean="0"/>
              <a:pPr/>
              <a:t>5/4/2017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5880-B957-4290-9706-E888F0AC14D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" descr="terminator-five-r-rating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1692275" y="3055203"/>
            <a:ext cx="3095625" cy="83099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CA" sz="2400" u="sng" dirty="0">
                <a:solidFill>
                  <a:schemeClr val="bg1"/>
                </a:solidFill>
              </a:rPr>
              <a:t>Goal</a:t>
            </a:r>
            <a:r>
              <a:rPr lang="fr-CA" sz="2400" dirty="0">
                <a:solidFill>
                  <a:schemeClr val="bg1"/>
                </a:solidFill>
              </a:rPr>
              <a:t>: not </a:t>
            </a:r>
            <a:r>
              <a:rPr lang="fr-CA" sz="2400" dirty="0" err="1">
                <a:solidFill>
                  <a:schemeClr val="bg1"/>
                </a:solidFill>
              </a:rPr>
              <a:t>failing</a:t>
            </a:r>
            <a:r>
              <a:rPr lang="fr-CA" sz="2400" dirty="0">
                <a:solidFill>
                  <a:schemeClr val="bg1"/>
                </a:solidFill>
              </a:rPr>
              <a:t> the course in a </a:t>
            </a:r>
            <a:r>
              <a:rPr lang="fr-CA" sz="2400" dirty="0" err="1">
                <a:solidFill>
                  <a:schemeClr val="bg1"/>
                </a:solidFill>
              </a:rPr>
              <a:t>stupid</a:t>
            </a:r>
            <a:r>
              <a:rPr lang="fr-CA" sz="2400" dirty="0">
                <a:solidFill>
                  <a:schemeClr val="bg1"/>
                </a:solidFill>
              </a:rPr>
              <a:t> </a:t>
            </a:r>
            <a:r>
              <a:rPr lang="fr-CA" sz="2400" dirty="0" err="1">
                <a:solidFill>
                  <a:schemeClr val="bg1"/>
                </a:solidFill>
              </a:rPr>
              <a:t>way</a:t>
            </a:r>
            <a:endParaRPr lang="fr-CA" sz="2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0113" y="188913"/>
            <a:ext cx="3240087" cy="58477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CA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fr-CA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final</a:t>
            </a:r>
            <a:endParaRPr lang="fr-CA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10</a:t>
            </a:r>
            <a:endParaRPr lang="fr-CA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349607"/>
            <a:ext cx="4572000" cy="551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4800" dirty="0" smtClean="0"/>
              <a:t> Loops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4800" dirty="0" smtClean="0"/>
              <a:t> Functions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4800" dirty="0" smtClean="0"/>
              <a:t> Processes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4800" dirty="0" smtClean="0"/>
              <a:t> Text processing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4800" dirty="0" smtClean="0"/>
              <a:t> Network</a:t>
            </a:r>
            <a:endParaRPr lang="en-GB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11</a:t>
            </a:r>
            <a:endParaRPr lang="fr-CA" dirty="0"/>
          </a:p>
        </p:txBody>
      </p:sp>
      <p:pic>
        <p:nvPicPr>
          <p:cNvPr id="5" name="Picture 4" descr="You_Shall_Not_Pass_by_alexicuspri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36538"/>
            <a:ext cx="9144000" cy="609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188913"/>
            <a:ext cx="9144000" cy="584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sz="3200" b="1" dirty="0" smtClean="0"/>
              <a:t>Not </a:t>
            </a:r>
            <a:r>
              <a:rPr lang="fr-CA" sz="3200" b="1" dirty="0" err="1" smtClean="0"/>
              <a:t>knowing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scripting</a:t>
            </a:r>
            <a:r>
              <a:rPr lang="fr-CA" sz="3200" b="1" dirty="0" smtClean="0"/>
              <a:t> </a:t>
            </a:r>
            <a:r>
              <a:rPr lang="fr-CA" sz="3200" b="1" dirty="0" err="1" smtClean="0"/>
              <a:t>isn’t</a:t>
            </a:r>
            <a:r>
              <a:rPr lang="fr-CA" sz="3200" b="1" dirty="0" smtClean="0"/>
              <a:t> an option.</a:t>
            </a:r>
            <a:endParaRPr lang="fr-CA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12</a:t>
            </a:r>
            <a:endParaRPr lang="fr-CA" dirty="0"/>
          </a:p>
        </p:txBody>
      </p:sp>
      <p:pic>
        <p:nvPicPr>
          <p:cNvPr id="5" name="Picture 4" descr="fortune-cookie-bridal-shower-game-21355469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914400"/>
            <a:ext cx="6324600" cy="473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2</a:t>
            </a:r>
            <a:endParaRPr lang="fr-CA" dirty="0"/>
          </a:p>
        </p:txBody>
      </p:sp>
      <p:sp>
        <p:nvSpPr>
          <p:cNvPr id="19" name="TextBox 15"/>
          <p:cNvSpPr txBox="1">
            <a:spLocks noChangeArrowheads="1"/>
          </p:cNvSpPr>
          <p:nvPr/>
        </p:nvSpPr>
        <p:spPr bwMode="auto">
          <a:xfrm>
            <a:off x="0" y="646112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900" dirty="0"/>
              <a:t>You will be given the </a:t>
            </a:r>
            <a:r>
              <a:rPr lang="en-CA" sz="2900" dirty="0" smtClean="0"/>
              <a:t>exam which has some draft space.</a:t>
            </a:r>
            <a:endParaRPr lang="en-CA" sz="2900" dirty="0"/>
          </a:p>
        </p:txBody>
      </p:sp>
      <p:pic>
        <p:nvPicPr>
          <p:cNvPr id="27" name="Picture 3" descr="13_icon_tutorial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3416300"/>
            <a:ext cx="38862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4" descr="1197107206400036309metalmarious_Laptop.svg.m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5713" y="3684587"/>
            <a:ext cx="1676400" cy="167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5" descr="blackberry_256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89713" y="38100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Connector 29"/>
          <p:cNvCxnSpPr/>
          <p:nvPr/>
        </p:nvCxnSpPr>
        <p:spPr>
          <a:xfrm>
            <a:off x="1331913" y="3657600"/>
            <a:ext cx="1600200" cy="1600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331913" y="3733800"/>
            <a:ext cx="1600200" cy="152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922713" y="3657600"/>
            <a:ext cx="1600200" cy="1600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922713" y="3733800"/>
            <a:ext cx="1600200" cy="152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37313" y="3657600"/>
            <a:ext cx="1600200" cy="1600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437313" y="3733800"/>
            <a:ext cx="1600200" cy="1524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5"/>
          <p:cNvSpPr txBox="1">
            <a:spLocks noChangeArrowheads="1"/>
          </p:cNvSpPr>
          <p:nvPr/>
        </p:nvSpPr>
        <p:spPr bwMode="auto">
          <a:xfrm>
            <a:off x="0" y="2074862"/>
            <a:ext cx="9144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sz="2900" dirty="0"/>
              <a:t>On the table, </a:t>
            </a:r>
            <a:r>
              <a:rPr lang="fr-CA" sz="2900" dirty="0" err="1"/>
              <a:t>you</a:t>
            </a:r>
            <a:r>
              <a:rPr lang="fr-CA" sz="2900" dirty="0"/>
              <a:t> </a:t>
            </a:r>
            <a:r>
              <a:rPr lang="fr-CA" sz="2900" dirty="0" err="1"/>
              <a:t>only</a:t>
            </a:r>
            <a:r>
              <a:rPr lang="fr-CA" sz="2900" dirty="0"/>
              <a:t> </a:t>
            </a:r>
            <a:r>
              <a:rPr lang="fr-CA" sz="2900" dirty="0" err="1"/>
              <a:t>need</a:t>
            </a:r>
            <a:r>
              <a:rPr lang="fr-CA" sz="2900" dirty="0"/>
              <a:t> </a:t>
            </a:r>
            <a:r>
              <a:rPr lang="fr-CA" sz="2900" dirty="0" err="1" smtClean="0"/>
              <a:t>your</a:t>
            </a:r>
            <a:r>
              <a:rPr lang="fr-CA" sz="2900" dirty="0" smtClean="0"/>
              <a:t> </a:t>
            </a:r>
            <a:r>
              <a:rPr lang="fr-CA" sz="2900" dirty="0" err="1" smtClean="0"/>
              <a:t>pens</a:t>
            </a:r>
            <a:r>
              <a:rPr lang="fr-CA" sz="2900" dirty="0" smtClean="0"/>
              <a:t> and the one page of notes, </a:t>
            </a:r>
            <a:r>
              <a:rPr lang="fr-CA" sz="2900" dirty="0" err="1" smtClean="0"/>
              <a:t>both</a:t>
            </a:r>
            <a:r>
              <a:rPr lang="fr-CA" sz="2900" dirty="0" smtClean="0"/>
              <a:t> </a:t>
            </a:r>
            <a:r>
              <a:rPr lang="fr-CA" sz="2900" dirty="0" err="1" smtClean="0"/>
              <a:t>sides</a:t>
            </a:r>
            <a:r>
              <a:rPr lang="fr-CA" sz="2900" dirty="0" smtClean="0"/>
              <a:t> (</a:t>
            </a:r>
            <a:r>
              <a:rPr lang="fr-CA" sz="2900" dirty="0" err="1" smtClean="0"/>
              <a:t>handwritten</a:t>
            </a:r>
            <a:r>
              <a:rPr lang="fr-CA" sz="2900" dirty="0" smtClean="0"/>
              <a:t> or </a:t>
            </a:r>
            <a:r>
              <a:rPr lang="fr-CA" sz="2900" dirty="0" err="1" smtClean="0"/>
              <a:t>printed</a:t>
            </a:r>
            <a:r>
              <a:rPr lang="fr-CA" sz="2900" dirty="0" smtClean="0"/>
              <a:t>).</a:t>
            </a:r>
            <a:endParaRPr lang="fr-CA" sz="2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dterm- akward moment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599"/>
            <a:ext cx="6934200" cy="5370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3</a:t>
            </a:r>
            <a:endParaRPr lang="fr-CA" dirty="0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0" y="381000"/>
            <a:ext cx="91440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900" dirty="0"/>
              <a:t>Don’t talk, don’t laugh, don’t cry...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umblr_m4eoanDnvk1rw38ijo1_50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4338" y="1341438"/>
            <a:ext cx="3973512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queen-elizabeth-7566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41338" y="1312863"/>
            <a:ext cx="6400801" cy="52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0" y="404813"/>
            <a:ext cx="9144000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900"/>
              <a:t>No hats, no hoods, no bandanas.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250" y="1628775"/>
            <a:ext cx="1584325" cy="1439863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19250" y="1700213"/>
            <a:ext cx="1728788" cy="1368425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3663" y="1412875"/>
            <a:ext cx="1584325" cy="1439863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443663" y="1484313"/>
            <a:ext cx="1728787" cy="1368425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img-thing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2725" y="1325563"/>
            <a:ext cx="5013325" cy="501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wrap_1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9388" y="1325563"/>
            <a:ext cx="3708400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651500" y="1412875"/>
            <a:ext cx="1584325" cy="1439863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651500" y="1484313"/>
            <a:ext cx="1728788" cy="1368425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2988" y="1628775"/>
            <a:ext cx="1584325" cy="1439863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042988" y="1700213"/>
            <a:ext cx="1728787" cy="1368425"/>
          </a:xfrm>
          <a:prstGeom prst="line">
            <a:avLst/>
          </a:prstGeom>
          <a:ln w="146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4</a:t>
            </a:r>
            <a:endParaRPr lang="fr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5</a:t>
            </a:r>
            <a:endParaRPr lang="fr-CA" dirty="0"/>
          </a:p>
        </p:txBody>
      </p:sp>
      <p:pic>
        <p:nvPicPr>
          <p:cNvPr id="5" name="Picture 3" descr="cheating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1844675"/>
            <a:ext cx="57531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-252413" y="333375"/>
            <a:ext cx="5003801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900"/>
              <a:t>Don’t </a:t>
            </a:r>
            <a:r>
              <a:rPr lang="en-CA" sz="2900">
                <a:solidFill>
                  <a:srgbClr val="FF0000"/>
                </a:solidFill>
              </a:rPr>
              <a:t>look</a:t>
            </a:r>
            <a:r>
              <a:rPr lang="en-CA" sz="2900"/>
              <a:t> at someone’s copy.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00338" y="1090613"/>
            <a:ext cx="6624637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2900"/>
              <a:t>Don’t </a:t>
            </a:r>
            <a:r>
              <a:rPr lang="en-CA" sz="2900">
                <a:solidFill>
                  <a:srgbClr val="FF0000"/>
                </a:solidFill>
              </a:rPr>
              <a:t>allow</a:t>
            </a:r>
            <a:r>
              <a:rPr lang="en-CA" sz="2900"/>
              <a:t> someone to look at your copy.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6</a:t>
            </a:r>
            <a:endParaRPr lang="fr-CA" dirty="0"/>
          </a:p>
        </p:txBody>
      </p:sp>
      <p:pic>
        <p:nvPicPr>
          <p:cNvPr id="8" name="Picture 3" descr="peeing statu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420938"/>
            <a:ext cx="46069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914400" y="762000"/>
            <a:ext cx="7543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CA" sz="2800" b="1" dirty="0" smtClean="0"/>
              <a:t>Go to the </a:t>
            </a:r>
            <a:r>
              <a:rPr lang="fr-CA" sz="2800" b="1" dirty="0" err="1" smtClean="0"/>
              <a:t>washroom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before</a:t>
            </a:r>
            <a:r>
              <a:rPr lang="fr-CA" sz="2800" b="1" dirty="0" smtClean="0"/>
              <a:t> the class</a:t>
            </a:r>
            <a:r>
              <a:rPr lang="fr-CA" sz="2800" b="1" dirty="0" smtClean="0"/>
              <a:t>. </a:t>
            </a:r>
            <a:r>
              <a:rPr lang="fr-CA" sz="2800" b="1" dirty="0" err="1" smtClean="0"/>
              <a:t>Students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aren’t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allowed</a:t>
            </a:r>
            <a:r>
              <a:rPr lang="fr-CA" sz="2800" b="1" dirty="0" smtClean="0"/>
              <a:t> to </a:t>
            </a:r>
            <a:r>
              <a:rPr lang="fr-CA" sz="2800" b="1" dirty="0" err="1" smtClean="0"/>
              <a:t>wander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around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during</a:t>
            </a:r>
            <a:r>
              <a:rPr lang="fr-CA" sz="2800" b="1" dirty="0" smtClean="0"/>
              <a:t> an exam </a:t>
            </a:r>
            <a:r>
              <a:rPr lang="fr-CA" sz="2800" b="1" dirty="0" err="1" smtClean="0"/>
              <a:t>so</a:t>
            </a:r>
            <a:r>
              <a:rPr lang="fr-CA" sz="2800" b="1" dirty="0" smtClean="0"/>
              <a:t> </a:t>
            </a:r>
            <a:r>
              <a:rPr lang="fr-CA" sz="2800" b="1" dirty="0" err="1" smtClean="0"/>
              <a:t>we’ll</a:t>
            </a:r>
            <a:r>
              <a:rPr lang="fr-CA" sz="2800" b="1" dirty="0" smtClean="0"/>
              <a:t> go to the </a:t>
            </a:r>
            <a:r>
              <a:rPr lang="fr-CA" sz="2800" b="1" dirty="0" err="1" smtClean="0"/>
              <a:t>washroom</a:t>
            </a:r>
            <a:r>
              <a:rPr lang="fr-CA" sz="2800" b="1" dirty="0" smtClean="0"/>
              <a:t> </a:t>
            </a:r>
            <a:r>
              <a:rPr lang="fr-CA" sz="2800" b="1" i="1" u="sng" dirty="0" err="1" smtClean="0"/>
              <a:t>with</a:t>
            </a:r>
            <a:r>
              <a:rPr lang="fr-CA" sz="2800" b="1" i="1" u="sng" dirty="0" smtClean="0"/>
              <a:t> </a:t>
            </a:r>
            <a:r>
              <a:rPr lang="fr-CA" sz="2800" b="1" i="1" u="sng" dirty="0" err="1" smtClean="0"/>
              <a:t>you</a:t>
            </a:r>
            <a:r>
              <a:rPr lang="fr-CA" sz="2800" b="1" dirty="0" smtClean="0"/>
              <a:t>.</a:t>
            </a:r>
            <a:endParaRPr lang="fr-CA" sz="2800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70400" y="4076700"/>
            <a:ext cx="317500" cy="288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70400" y="4076700"/>
            <a:ext cx="288925" cy="2889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7</a:t>
            </a:r>
            <a:endParaRPr lang="fr-CA" dirty="0"/>
          </a:p>
        </p:txBody>
      </p:sp>
      <p:pic>
        <p:nvPicPr>
          <p:cNvPr id="14" name="Picture 5" descr="TeddyBear-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0" y="1114425"/>
            <a:ext cx="6254750" cy="469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55650" y="3101975"/>
            <a:ext cx="2520950" cy="830997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CA" sz="2400" u="sng" dirty="0">
                <a:solidFill>
                  <a:schemeClr val="tx1"/>
                </a:solidFill>
              </a:rPr>
              <a:t>Goal</a:t>
            </a:r>
            <a:r>
              <a:rPr lang="fr-CA" sz="2400" dirty="0">
                <a:solidFill>
                  <a:schemeClr val="tx1"/>
                </a:solidFill>
              </a:rPr>
              <a:t>: </a:t>
            </a:r>
            <a:r>
              <a:rPr lang="fr-CA" sz="2400" dirty="0" err="1">
                <a:solidFill>
                  <a:schemeClr val="tx1"/>
                </a:solidFill>
              </a:rPr>
              <a:t>knowing</a:t>
            </a:r>
            <a:r>
              <a:rPr lang="fr-CA" sz="2400" dirty="0">
                <a:solidFill>
                  <a:schemeClr val="tx1"/>
                </a:solidFill>
              </a:rPr>
              <a:t> </a:t>
            </a:r>
            <a:r>
              <a:rPr lang="fr-CA" sz="2400" dirty="0" err="1">
                <a:solidFill>
                  <a:schemeClr val="tx1"/>
                </a:solidFill>
              </a:rPr>
              <a:t>what</a:t>
            </a:r>
            <a:r>
              <a:rPr lang="fr-CA" sz="2400" dirty="0">
                <a:solidFill>
                  <a:schemeClr val="tx1"/>
                </a:solidFill>
              </a:rPr>
              <a:t> to </a:t>
            </a:r>
            <a:r>
              <a:rPr lang="fr-CA" sz="2400" dirty="0" err="1">
                <a:solidFill>
                  <a:schemeClr val="tx1"/>
                </a:solidFill>
              </a:rPr>
              <a:t>study</a:t>
            </a:r>
            <a:endParaRPr lang="fr-CA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288" y="1557338"/>
            <a:ext cx="3240087" cy="461665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fr-CA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</a:t>
            </a:r>
            <a:r>
              <a:rPr lang="fr-CA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CA" sz="2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rules</a:t>
            </a:r>
            <a:r>
              <a:rPr lang="fr-CA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final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8</a:t>
            </a:r>
            <a:endParaRPr lang="fr-CA" dirty="0"/>
          </a:p>
        </p:txBody>
      </p:sp>
      <p:pic>
        <p:nvPicPr>
          <p:cNvPr id="5" name="Picture 4" descr="__code___c_by_webblaster4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1066800"/>
            <a:ext cx="390525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Straight Connector 7"/>
          <p:cNvCxnSpPr/>
          <p:nvPr/>
        </p:nvCxnSpPr>
        <p:spPr>
          <a:xfrm>
            <a:off x="609600" y="914400"/>
            <a:ext cx="4267200" cy="3352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09600" y="914400"/>
            <a:ext cx="4343400" cy="3505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" y="43434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No writing, reading or correcting C code. You should be able to explain forking and </a:t>
            </a:r>
            <a:r>
              <a:rPr lang="en-GB" dirty="0" err="1" smtClean="0"/>
              <a:t>vfork</a:t>
            </a:r>
            <a:r>
              <a:rPr lang="en-GB" dirty="0" smtClean="0"/>
              <a:t> though.</a:t>
            </a:r>
            <a:endParaRPr lang="en-GB" dirty="0"/>
          </a:p>
        </p:txBody>
      </p:sp>
      <p:pic>
        <p:nvPicPr>
          <p:cNvPr id="16" name="Picture 15" descr="linux-introduction-file-permissions-6.gif"/>
          <p:cNvPicPr>
            <a:picLocks noChangeAspect="1"/>
          </p:cNvPicPr>
          <p:nvPr/>
        </p:nvPicPr>
        <p:blipFill>
          <a:blip r:embed="rId4"/>
          <a:srcRect l="25000" t="14652" r="32500" b="34066"/>
          <a:stretch>
            <a:fillRect/>
          </a:stretch>
        </p:blipFill>
        <p:spPr>
          <a:xfrm>
            <a:off x="6248400" y="1676399"/>
            <a:ext cx="2057400" cy="169432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6096000" y="1524000"/>
            <a:ext cx="228600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096000" y="1600200"/>
            <a:ext cx="2286000" cy="1905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5000" y="34684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Very little solely on what was taught before the midterm.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 amount of material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300788" cy="630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anner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173"/>
            <a:ext cx="9144000" cy="598827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484438" y="6356350"/>
            <a:ext cx="66595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dirty="0" err="1" smtClean="0"/>
              <a:t>Rules</a:t>
            </a:r>
            <a:r>
              <a:rPr lang="fr-FR" dirty="0" smtClean="0"/>
              <a:t> for the final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80010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dirty="0" smtClean="0"/>
              <a:t>9</a:t>
            </a:r>
            <a:endParaRPr lang="fr-CA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372225" y="1239838"/>
            <a:ext cx="26638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/>
              <a:t>Don’t worry.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300788" y="3216275"/>
            <a:ext cx="2843212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CA" sz="3200"/>
              <a:t>There are still a few things…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233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Aqualonne</dc:creator>
  <cp:lastModifiedBy>Aqualonne</cp:lastModifiedBy>
  <cp:revision>1573</cp:revision>
  <dcterms:created xsi:type="dcterms:W3CDTF">2006-08-16T00:00:00Z</dcterms:created>
  <dcterms:modified xsi:type="dcterms:W3CDTF">2017-05-04T17:13:39Z</dcterms:modified>
</cp:coreProperties>
</file>