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54" r:id="rId2"/>
    <p:sldId id="468" r:id="rId3"/>
    <p:sldId id="469" r:id="rId4"/>
    <p:sldId id="470" r:id="rId5"/>
    <p:sldId id="472" r:id="rId6"/>
    <p:sldId id="473" r:id="rId7"/>
    <p:sldId id="47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D5D2-A029-4EF5-936E-2A985984B472}" type="datetimeFigureOut">
              <a:rPr lang="en-US" smtClean="0"/>
              <a:pPr/>
              <a:t>10/6/2015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5880-B957-4290-9706-E888F0AC14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Midterm</a:t>
            </a:r>
            <a:r>
              <a:rPr lang="fr-FR" dirty="0" smtClean="0"/>
              <a:t> </a:t>
            </a:r>
            <a:r>
              <a:rPr lang="fr-FR" dirty="0" err="1" smtClean="0"/>
              <a:t>preparation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10</a:t>
            </a:r>
            <a:endParaRPr lang="fr-CA" dirty="0"/>
          </a:p>
        </p:txBody>
      </p:sp>
      <p:pic>
        <p:nvPicPr>
          <p:cNvPr id="11" name="Picture 10" descr="e8c4d0857567a04073e31015b03c83558faf9ff0527aa9fc210a787a2cfaca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04524"/>
            <a:ext cx="6705600" cy="4177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Midterm</a:t>
            </a:r>
            <a:r>
              <a:rPr lang="fr-FR" dirty="0" smtClean="0"/>
              <a:t> </a:t>
            </a:r>
            <a:r>
              <a:rPr lang="fr-FR" dirty="0" err="1" smtClean="0"/>
              <a:t>preparation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11</a:t>
            </a:r>
            <a:endParaRPr lang="fr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1) What’s the difference between a pipe and a redirection?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9986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2) What’s the difference between the pipe’s size and the piper’s buffer size?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20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3) What’s the difference between </a:t>
            </a:r>
            <a:r>
              <a:rPr lang="en-GB" sz="2400" dirty="0" err="1" smtClean="0"/>
              <a:t>printf</a:t>
            </a:r>
            <a:r>
              <a:rPr lang="en-GB" sz="2400" dirty="0" smtClean="0"/>
              <a:t> and echo?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4) In a script, how would you...</a:t>
            </a:r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i</a:t>
            </a:r>
            <a:r>
              <a:rPr lang="en-GB" sz="2400" dirty="0" smtClean="0"/>
              <a:t>) Refer to the second argument?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3810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ii) Refer to the script’s name?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343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iii) Refer to the tenth argument?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8812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iv) Lock the value of a variable?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09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• How could you simulate a pipe using only redirections?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53384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v) End a ‘case’ structure?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862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vi) End a ‘while’ structure?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Midterm</a:t>
            </a:r>
            <a:r>
              <a:rPr lang="fr-FR" dirty="0" smtClean="0"/>
              <a:t> </a:t>
            </a:r>
            <a:r>
              <a:rPr lang="fr-FR" dirty="0" err="1" smtClean="0"/>
              <a:t>preparation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12</a:t>
            </a:r>
            <a:endParaRPr lang="fr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76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5) What’s the command to...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81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</a:t>
            </a:r>
            <a:r>
              <a:rPr lang="en-GB" sz="2400" dirty="0" err="1" smtClean="0"/>
              <a:t>i</a:t>
            </a:r>
            <a:r>
              <a:rPr lang="en-GB" sz="2400" dirty="0" smtClean="0"/>
              <a:t>) Duplicate a file?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914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ii) Relocate a file?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4522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iii) Set the default permissions?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98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iv) Change the default permissions?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110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v) Show the last lines of a file?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648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vi) Start </a:t>
            </a:r>
            <a:r>
              <a:rPr lang="en-GB" sz="2400" dirty="0" err="1" smtClean="0"/>
              <a:t>emacs</a:t>
            </a:r>
            <a:r>
              <a:rPr lang="en-GB" sz="2400" dirty="0" smtClean="0"/>
              <a:t> from the shell and detach it?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710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	vii) See if the last command worked?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2362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• What’s the difference between </a:t>
            </a:r>
            <a:r>
              <a:rPr lang="en-GB" sz="2400" dirty="0" err="1" smtClean="0"/>
              <a:t>umask</a:t>
            </a:r>
            <a:r>
              <a:rPr lang="en-GB" sz="2400" dirty="0" smtClean="0"/>
              <a:t> and </a:t>
            </a:r>
            <a:r>
              <a:rPr lang="en-GB" sz="2400" dirty="0" err="1" smtClean="0"/>
              <a:t>chmod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2819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• What permissions will files have after </a:t>
            </a:r>
            <a:r>
              <a:rPr lang="en-GB" sz="2400" dirty="0" err="1" smtClean="0"/>
              <a:t>umask</a:t>
            </a:r>
            <a:r>
              <a:rPr lang="en-GB" sz="2400" dirty="0" smtClean="0"/>
              <a:t> 777?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272135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• I start my laptop, go in the shell, type </a:t>
            </a:r>
            <a:r>
              <a:rPr lang="en-GB" sz="2400" dirty="0" err="1" smtClean="0"/>
              <a:t>umask</a:t>
            </a:r>
            <a:r>
              <a:rPr lang="en-GB" sz="2400" dirty="0" smtClean="0"/>
              <a:t> 777. Then I reboot. What are the permissions now?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5177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• What’s the difference between &amp; and &amp;&amp;?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4" grpId="0"/>
      <p:bldP spid="18" grpId="0"/>
      <p:bldP spid="19" grpId="0"/>
      <p:bldP spid="20" grpId="0"/>
      <p:bldP spid="13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Midterm</a:t>
            </a:r>
            <a:r>
              <a:rPr lang="fr-FR" dirty="0" smtClean="0"/>
              <a:t> </a:t>
            </a:r>
            <a:r>
              <a:rPr lang="fr-FR" dirty="0" err="1" smtClean="0"/>
              <a:t>preparation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13</a:t>
            </a:r>
            <a:endParaRPr lang="fr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6) What’s wrong?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152400"/>
            <a:ext cx="5334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#!/bin/</a:t>
            </a:r>
          </a:p>
          <a:p>
            <a:r>
              <a:rPr lang="en-GB" dirty="0" smtClean="0"/>
              <a:t>echo "</a:t>
            </a:r>
            <a:r>
              <a:rPr lang="en-GB" dirty="0" err="1" smtClean="0"/>
              <a:t>Yo</a:t>
            </a:r>
            <a:r>
              <a:rPr lang="en-GB" dirty="0" smtClean="0"/>
              <a:t>. </a:t>
            </a:r>
            <a:r>
              <a:rPr lang="en-GB" dirty="0" err="1" smtClean="0"/>
              <a:t>Wassup</a:t>
            </a:r>
            <a:r>
              <a:rPr lang="en-GB" dirty="0" smtClean="0"/>
              <a:t>?"</a:t>
            </a:r>
          </a:p>
          <a:p>
            <a:r>
              <a:rPr lang="en-GB" dirty="0" smtClean="0"/>
              <a:t>if [ "$#" &lt; "1" ]</a:t>
            </a:r>
          </a:p>
          <a:p>
            <a:r>
              <a:rPr lang="en-GB" dirty="0" smtClean="0"/>
              <a:t>	then</a:t>
            </a:r>
          </a:p>
          <a:p>
            <a:r>
              <a:rPr lang="en-GB" dirty="0" smtClean="0"/>
              <a:t>	echo "I do not know which file to remove."</a:t>
            </a:r>
          </a:p>
          <a:p>
            <a:r>
              <a:rPr lang="en-GB" dirty="0" smtClean="0"/>
              <a:t>else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rm</a:t>
            </a:r>
            <a:r>
              <a:rPr lang="en-GB" dirty="0" smtClean="0"/>
              <a:t> $1</a:t>
            </a:r>
          </a:p>
          <a:p>
            <a:r>
              <a:rPr lang="en-GB" dirty="0" err="1" smtClean="0"/>
              <a:t>fi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4262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7) What’s wrong?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2743200"/>
            <a:ext cx="5715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#!/bin/bash</a:t>
            </a:r>
          </a:p>
          <a:p>
            <a:r>
              <a:rPr lang="en-GB" dirty="0" smtClean="0"/>
              <a:t>read "Please enter your annual income: " income</a:t>
            </a:r>
          </a:p>
          <a:p>
            <a:r>
              <a:rPr lang="en-GB" dirty="0" smtClean="0"/>
              <a:t>if [ "$income" -</a:t>
            </a:r>
            <a:r>
              <a:rPr lang="en-GB" dirty="0" err="1" smtClean="0"/>
              <a:t>ge</a:t>
            </a:r>
            <a:r>
              <a:rPr lang="en-GB" dirty="0" smtClean="0"/>
              <a:t> "0" &amp;&amp; "$income" -le "9225" ]</a:t>
            </a:r>
          </a:p>
          <a:p>
            <a:r>
              <a:rPr lang="en-GB" dirty="0" smtClean="0"/>
              <a:t>	then</a:t>
            </a:r>
          </a:p>
          <a:p>
            <a:r>
              <a:rPr lang="en-GB" dirty="0" smtClean="0"/>
              <a:t>	echo -e "\</a:t>
            </a:r>
            <a:r>
              <a:rPr lang="en-GB" dirty="0" err="1" smtClean="0"/>
              <a:t>nOh</a:t>
            </a:r>
            <a:r>
              <a:rPr lang="en-GB" dirty="0" smtClean="0"/>
              <a:t> no! You are broke!\n"</a:t>
            </a:r>
          </a:p>
          <a:p>
            <a:r>
              <a:rPr lang="it-IT" dirty="0" smtClean="0"/>
              <a:t>elif [ "$income" -ge "9226" </a:t>
            </a:r>
            <a:r>
              <a:rPr lang="en-GB" dirty="0" smtClean="0"/>
              <a:t>&amp;&amp; "$income" -le “32000" </a:t>
            </a:r>
            <a:r>
              <a:rPr lang="it-IT" dirty="0" smtClean="0"/>
              <a:t>]</a:t>
            </a:r>
          </a:p>
          <a:p>
            <a:r>
              <a:rPr lang="en-GB" dirty="0" smtClean="0"/>
              <a:t>	then</a:t>
            </a:r>
          </a:p>
          <a:p>
            <a:r>
              <a:rPr lang="en-GB" dirty="0" smtClean="0"/>
              <a:t>	echo -e "\</a:t>
            </a:r>
            <a:r>
              <a:rPr lang="en-GB" dirty="0" err="1" smtClean="0"/>
              <a:t>nYou</a:t>
            </a:r>
            <a:r>
              <a:rPr lang="en-GB" dirty="0" smtClean="0"/>
              <a:t> better be cheap on things.\n"</a:t>
            </a:r>
          </a:p>
          <a:p>
            <a:r>
              <a:rPr lang="en-GB" dirty="0" smtClean="0"/>
              <a:t>else </a:t>
            </a:r>
            <a:r>
              <a:rPr lang="it-IT" dirty="0" smtClean="0"/>
              <a:t>[ "$income" -ge “32001]</a:t>
            </a:r>
          </a:p>
          <a:p>
            <a:r>
              <a:rPr lang="it-IT" dirty="0" smtClean="0"/>
              <a:t>	then</a:t>
            </a:r>
            <a:endParaRPr lang="en-GB" dirty="0" smtClean="0"/>
          </a:p>
          <a:p>
            <a:r>
              <a:rPr lang="en-GB" dirty="0" smtClean="0"/>
              <a:t>	echo -e "\</a:t>
            </a:r>
            <a:r>
              <a:rPr lang="en-GB" dirty="0" err="1" smtClean="0"/>
              <a:t>nYou</a:t>
            </a:r>
            <a:r>
              <a:rPr lang="en-GB" dirty="0" smtClean="0"/>
              <a:t> are fine.\n"</a:t>
            </a:r>
          </a:p>
          <a:p>
            <a:r>
              <a:rPr lang="en-GB" dirty="0" err="1" smtClean="0"/>
              <a:t>fi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Midterm</a:t>
            </a:r>
            <a:r>
              <a:rPr lang="fr-FR" dirty="0" smtClean="0"/>
              <a:t> </a:t>
            </a:r>
            <a:r>
              <a:rPr lang="fr-FR" dirty="0" err="1" smtClean="0"/>
              <a:t>preparation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14</a:t>
            </a:r>
            <a:endParaRPr lang="fr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7) What shows up on the screen?</a:t>
            </a:r>
            <a:endParaRPr lang="en-GB" sz="2400" dirty="0"/>
          </a:p>
        </p:txBody>
      </p:sp>
      <p:pic>
        <p:nvPicPr>
          <p:cNvPr id="8" name="Picture 7" descr="24.gif"/>
          <p:cNvPicPr>
            <a:picLocks noChangeAspect="1"/>
          </p:cNvPicPr>
          <p:nvPr/>
        </p:nvPicPr>
        <p:blipFill>
          <a:blip r:embed="rId3"/>
          <a:srcRect t="34057" r="64548" b="51965"/>
          <a:stretch>
            <a:fillRect/>
          </a:stretch>
        </p:blipFill>
        <p:spPr>
          <a:xfrm>
            <a:off x="1905000" y="838200"/>
            <a:ext cx="5562600" cy="1841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895600" y="838201"/>
            <a:ext cx="533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13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8) What shows up on the screen?</a:t>
            </a:r>
            <a:endParaRPr lang="en-GB" sz="2400" dirty="0"/>
          </a:p>
        </p:txBody>
      </p:sp>
      <p:pic>
        <p:nvPicPr>
          <p:cNvPr id="14" name="Picture 13" descr="24.gif"/>
          <p:cNvPicPr>
            <a:picLocks noChangeAspect="1"/>
          </p:cNvPicPr>
          <p:nvPr/>
        </p:nvPicPr>
        <p:blipFill>
          <a:blip r:embed="rId3"/>
          <a:srcRect t="34057" r="64548" b="51965"/>
          <a:stretch>
            <a:fillRect/>
          </a:stretch>
        </p:blipFill>
        <p:spPr>
          <a:xfrm>
            <a:off x="1905000" y="3657600"/>
            <a:ext cx="5562600" cy="1841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4648200" y="4648200"/>
            <a:ext cx="83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+2]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Midterm</a:t>
            </a:r>
            <a:r>
              <a:rPr lang="fr-FR" dirty="0" smtClean="0"/>
              <a:t> </a:t>
            </a:r>
            <a:r>
              <a:rPr lang="fr-FR" dirty="0" err="1" smtClean="0"/>
              <a:t>preparation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15</a:t>
            </a:r>
            <a:endParaRPr lang="fr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9) Draw the resulting structure.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762000"/>
            <a:ext cx="35814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 smtClean="0"/>
              <a:t>mkdir</a:t>
            </a:r>
            <a:r>
              <a:rPr lang="en-GB" sz="2400" dirty="0" smtClean="0"/>
              <a:t> -p stuff/things/good</a:t>
            </a:r>
          </a:p>
          <a:p>
            <a:r>
              <a:rPr lang="en-GB" sz="2400" dirty="0" err="1" smtClean="0"/>
              <a:t>mkdir</a:t>
            </a:r>
            <a:r>
              <a:rPr lang="en-GB" sz="2400" dirty="0" smtClean="0"/>
              <a:t> things</a:t>
            </a:r>
          </a:p>
          <a:p>
            <a:r>
              <a:rPr lang="en-GB" sz="2400" dirty="0" err="1" smtClean="0"/>
              <a:t>mkdir</a:t>
            </a:r>
            <a:r>
              <a:rPr lang="en-GB" sz="2400" dirty="0" smtClean="0"/>
              <a:t> bad</a:t>
            </a:r>
          </a:p>
          <a:p>
            <a:r>
              <a:rPr lang="en-GB" sz="2400" dirty="0" err="1" smtClean="0"/>
              <a:t>cd</a:t>
            </a:r>
            <a:r>
              <a:rPr lang="en-GB" sz="2400" dirty="0" smtClean="0"/>
              <a:t> bad</a:t>
            </a:r>
          </a:p>
          <a:p>
            <a:r>
              <a:rPr lang="en-GB" sz="2400" dirty="0" err="1" smtClean="0"/>
              <a:t>lorem</a:t>
            </a:r>
            <a:r>
              <a:rPr lang="en-GB" sz="2400" dirty="0" smtClean="0"/>
              <a:t> –</a:t>
            </a:r>
            <a:r>
              <a:rPr lang="en-GB" sz="2400" dirty="0" smtClean="0"/>
              <a:t>p 3 </a:t>
            </a:r>
            <a:r>
              <a:rPr lang="en-GB" sz="2400" dirty="0" smtClean="0"/>
              <a:t>&gt; blah</a:t>
            </a:r>
          </a:p>
          <a:p>
            <a:r>
              <a:rPr lang="en-GB" sz="2400" dirty="0" err="1" smtClean="0"/>
              <a:t>lorem</a:t>
            </a:r>
            <a:r>
              <a:rPr lang="en-GB" sz="2400" dirty="0" smtClean="0"/>
              <a:t> –</a:t>
            </a:r>
            <a:r>
              <a:rPr lang="en-GB" sz="2400" dirty="0" smtClean="0"/>
              <a:t>p 3 </a:t>
            </a:r>
            <a:r>
              <a:rPr lang="en-GB" sz="2400" dirty="0" smtClean="0"/>
              <a:t>&gt; </a:t>
            </a:r>
            <a:r>
              <a:rPr lang="en-GB" sz="2400" dirty="0" err="1" smtClean="0"/>
              <a:t>bloh</a:t>
            </a:r>
            <a:endParaRPr lang="en-GB" sz="2400" dirty="0" smtClean="0"/>
          </a:p>
          <a:p>
            <a:r>
              <a:rPr lang="en-GB" sz="2400" dirty="0" err="1" smtClean="0"/>
              <a:t>cd</a:t>
            </a:r>
            <a:r>
              <a:rPr lang="en-GB" sz="2400" dirty="0" smtClean="0"/>
              <a:t> ../things</a:t>
            </a:r>
          </a:p>
          <a:p>
            <a:r>
              <a:rPr lang="en-GB" sz="2400" dirty="0" err="1" smtClean="0"/>
              <a:t>mkdir</a:t>
            </a:r>
            <a:r>
              <a:rPr lang="en-GB" sz="2400" dirty="0" smtClean="0"/>
              <a:t> good</a:t>
            </a:r>
          </a:p>
          <a:p>
            <a:r>
              <a:rPr lang="en-GB" sz="2400" dirty="0" err="1" smtClean="0"/>
              <a:t>cd</a:t>
            </a:r>
            <a:r>
              <a:rPr lang="en-GB" sz="2400" dirty="0" smtClean="0"/>
              <a:t> good</a:t>
            </a:r>
          </a:p>
          <a:p>
            <a:r>
              <a:rPr lang="en-GB" sz="2400" dirty="0" err="1" smtClean="0"/>
              <a:t>cd</a:t>
            </a:r>
            <a:r>
              <a:rPr lang="en-GB" sz="2400" dirty="0" smtClean="0"/>
              <a:t> ../../things</a:t>
            </a:r>
          </a:p>
          <a:p>
            <a:r>
              <a:rPr lang="en-GB" sz="2400" dirty="0" err="1" smtClean="0"/>
              <a:t>lorem</a:t>
            </a:r>
            <a:r>
              <a:rPr lang="en-GB" sz="2400" dirty="0" smtClean="0"/>
              <a:t> –</a:t>
            </a:r>
            <a:r>
              <a:rPr lang="en-GB" sz="2400" smtClean="0"/>
              <a:t>p </a:t>
            </a:r>
            <a:r>
              <a:rPr lang="en-GB" sz="2400" smtClean="0"/>
              <a:t>3 &gt; </a:t>
            </a:r>
            <a:r>
              <a:rPr lang="en-GB" sz="2400" dirty="0" err="1" smtClean="0"/>
              <a:t>hihi</a:t>
            </a:r>
            <a:endParaRPr lang="en-GB" sz="2400" dirty="0" smtClean="0"/>
          </a:p>
          <a:p>
            <a:r>
              <a:rPr lang="en-GB" sz="2400" dirty="0" err="1" smtClean="0"/>
              <a:t>cd</a:t>
            </a:r>
            <a:r>
              <a:rPr lang="en-GB" sz="2400" dirty="0" smtClean="0"/>
              <a:t> ..</a:t>
            </a:r>
          </a:p>
          <a:p>
            <a:r>
              <a:rPr lang="en-GB" sz="2400" dirty="0" err="1" smtClean="0"/>
              <a:t>rmdir</a:t>
            </a:r>
            <a:r>
              <a:rPr lang="en-GB" sz="2400" dirty="0" smtClean="0"/>
              <a:t> things</a:t>
            </a:r>
          </a:p>
        </p:txBody>
      </p:sp>
      <p:pic>
        <p:nvPicPr>
          <p:cNvPr id="16" name="Picture 15" descr="tre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95400"/>
            <a:ext cx="4458771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2049557_10153563017697254_2308698799572093411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254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Aqualonne</dc:creator>
  <cp:lastModifiedBy>Aqualonne</cp:lastModifiedBy>
  <cp:revision>1130</cp:revision>
  <dcterms:created xsi:type="dcterms:W3CDTF">2006-08-16T00:00:00Z</dcterms:created>
  <dcterms:modified xsi:type="dcterms:W3CDTF">2015-10-06T16:31:16Z</dcterms:modified>
</cp:coreProperties>
</file>