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58" r:id="rId1"/>
  </p:sldMasterIdLst>
  <p:notesMasterIdLst>
    <p:notesMasterId r:id="rId62"/>
  </p:notesMasterIdLst>
  <p:handoutMasterIdLst>
    <p:handoutMasterId r:id="rId63"/>
  </p:handoutMasterIdLst>
  <p:sldIdLst>
    <p:sldId id="271" r:id="rId2"/>
    <p:sldId id="272" r:id="rId3"/>
    <p:sldId id="273" r:id="rId4"/>
    <p:sldId id="303" r:id="rId5"/>
    <p:sldId id="317" r:id="rId6"/>
    <p:sldId id="320" r:id="rId7"/>
    <p:sldId id="318" r:id="rId8"/>
    <p:sldId id="275" r:id="rId9"/>
    <p:sldId id="307" r:id="rId10"/>
    <p:sldId id="308" r:id="rId11"/>
    <p:sldId id="309" r:id="rId12"/>
    <p:sldId id="310" r:id="rId13"/>
    <p:sldId id="277" r:id="rId14"/>
    <p:sldId id="276" r:id="rId15"/>
    <p:sldId id="305" r:id="rId16"/>
    <p:sldId id="306" r:id="rId17"/>
    <p:sldId id="304" r:id="rId18"/>
    <p:sldId id="278" r:id="rId19"/>
    <p:sldId id="312" r:id="rId20"/>
    <p:sldId id="313" r:id="rId21"/>
    <p:sldId id="279" r:id="rId22"/>
    <p:sldId id="280" r:id="rId23"/>
    <p:sldId id="315" r:id="rId24"/>
    <p:sldId id="316" r:id="rId25"/>
    <p:sldId id="281" r:id="rId26"/>
    <p:sldId id="321" r:id="rId27"/>
    <p:sldId id="282" r:id="rId28"/>
    <p:sldId id="283" r:id="rId29"/>
    <p:sldId id="319" r:id="rId30"/>
    <p:sldId id="285" r:id="rId31"/>
    <p:sldId id="322" r:id="rId32"/>
    <p:sldId id="323" r:id="rId33"/>
    <p:sldId id="286" r:id="rId34"/>
    <p:sldId id="324" r:id="rId35"/>
    <p:sldId id="284" r:id="rId36"/>
    <p:sldId id="325" r:id="rId37"/>
    <p:sldId id="326" r:id="rId38"/>
    <p:sldId id="287" r:id="rId39"/>
    <p:sldId id="327" r:id="rId40"/>
    <p:sldId id="288" r:id="rId41"/>
    <p:sldId id="289" r:id="rId42"/>
    <p:sldId id="290" r:id="rId43"/>
    <p:sldId id="291" r:id="rId44"/>
    <p:sldId id="292" r:id="rId45"/>
    <p:sldId id="293" r:id="rId46"/>
    <p:sldId id="294" r:id="rId47"/>
    <p:sldId id="328" r:id="rId48"/>
    <p:sldId id="295" r:id="rId49"/>
    <p:sldId id="296" r:id="rId50"/>
    <p:sldId id="297" r:id="rId51"/>
    <p:sldId id="329" r:id="rId52"/>
    <p:sldId id="298" r:id="rId53"/>
    <p:sldId id="330" r:id="rId54"/>
    <p:sldId id="302" r:id="rId55"/>
    <p:sldId id="300" r:id="rId56"/>
    <p:sldId id="331" r:id="rId57"/>
    <p:sldId id="332" r:id="rId58"/>
    <p:sldId id="301" r:id="rId59"/>
    <p:sldId id="334" r:id="rId60"/>
    <p:sldId id="333" r:id="rId61"/>
  </p:sldIdLst>
  <p:sldSz cx="12192000" cy="6858000"/>
  <p:notesSz cx="6858000" cy="9144000"/>
  <p:embeddedFontLst>
    <p:embeddedFont>
      <p:font typeface="Roboto Slab" panose="020B0604020202020204" charset="0"/>
      <p:regular r:id="rId64"/>
      <p:bold r:id="rId65"/>
    </p:embeddedFont>
    <p:embeddedFont>
      <p:font typeface="Calibri" panose="020F0502020204030204" pitchFamily="34" charset="0"/>
      <p:regular r:id="rId66"/>
      <p:bold r:id="rId67"/>
      <p:italic r:id="rId68"/>
      <p:boldItalic r:id="rId6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0000"/>
    <a:srgbClr val="BF2B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92" autoAdjust="0"/>
    <p:restoredTop sz="86218" autoAdjust="0"/>
  </p:normalViewPr>
  <p:slideViewPr>
    <p:cSldViewPr>
      <p:cViewPr varScale="1">
        <p:scale>
          <a:sx n="114" d="100"/>
          <a:sy n="114" d="100"/>
        </p:scale>
        <p:origin x="234" y="108"/>
      </p:cViewPr>
      <p:guideLst>
        <p:guide orient="horz"/>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56" d="100"/>
          <a:sy n="56" d="100"/>
        </p:scale>
        <p:origin x="-25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openxmlformats.org/officeDocument/2006/relationships/font" Target="fonts/font5.fntdata"/><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3.fntdata"/><Relationship Id="rId7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2.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1.fntdata"/><Relationship Id="rId69"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E20F1A-D765-4443-9327-BB18F009336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A9C66BD3-E271-4548-91C1-3214B2B4908B}">
      <dgm:prSet/>
      <dgm:spPr/>
      <dgm:t>
        <a:bodyPr/>
        <a:lstStyle/>
        <a:p>
          <a:pPr rtl="0"/>
          <a:r>
            <a:rPr lang="en-US"/>
            <a:t>What is DB2?</a:t>
          </a:r>
        </a:p>
      </dgm:t>
    </dgm:pt>
    <dgm:pt modelId="{3D0C8621-F87D-4D3B-BC91-6CF2A294D40F}" type="parTrans" cxnId="{E5F06F13-AD6A-4F45-9F73-69324BED24BD}">
      <dgm:prSet/>
      <dgm:spPr/>
      <dgm:t>
        <a:bodyPr/>
        <a:lstStyle/>
        <a:p>
          <a:endParaRPr lang="en-US"/>
        </a:p>
      </dgm:t>
    </dgm:pt>
    <dgm:pt modelId="{6498E222-F58F-447A-A67C-0A55D1D2EA65}" type="sibTrans" cxnId="{E5F06F13-AD6A-4F45-9F73-69324BED24BD}">
      <dgm:prSet/>
      <dgm:spPr/>
      <dgm:t>
        <a:bodyPr/>
        <a:lstStyle/>
        <a:p>
          <a:endParaRPr lang="en-US"/>
        </a:p>
      </dgm:t>
    </dgm:pt>
    <dgm:pt modelId="{5F03EED6-0954-4361-8D78-EBE4F8710686}">
      <dgm:prSet/>
      <dgm:spPr/>
      <dgm:t>
        <a:bodyPr/>
        <a:lstStyle/>
        <a:p>
          <a:pPr rtl="0"/>
          <a:r>
            <a:rPr lang="en-US" dirty="0"/>
            <a:t>SQL Overview</a:t>
          </a:r>
        </a:p>
      </dgm:t>
    </dgm:pt>
    <dgm:pt modelId="{D5D4D680-2CBF-4F67-807E-0E3B612CC7FC}" type="parTrans" cxnId="{A1E38B34-42EF-4F25-BE90-E6A9094CBD44}">
      <dgm:prSet/>
      <dgm:spPr/>
      <dgm:t>
        <a:bodyPr/>
        <a:lstStyle/>
        <a:p>
          <a:endParaRPr lang="en-US"/>
        </a:p>
      </dgm:t>
    </dgm:pt>
    <dgm:pt modelId="{588BAB47-DED6-45DC-A50A-A9E08FD37525}" type="sibTrans" cxnId="{A1E38B34-42EF-4F25-BE90-E6A9094CBD44}">
      <dgm:prSet/>
      <dgm:spPr/>
      <dgm:t>
        <a:bodyPr/>
        <a:lstStyle/>
        <a:p>
          <a:endParaRPr lang="en-US"/>
        </a:p>
      </dgm:t>
    </dgm:pt>
    <dgm:pt modelId="{6158460A-7A26-4529-8ABC-BE09EC917248}">
      <dgm:prSet/>
      <dgm:spPr/>
      <dgm:t>
        <a:bodyPr/>
        <a:lstStyle/>
        <a:p>
          <a:pPr rtl="0"/>
          <a:r>
            <a:rPr lang="en-US"/>
            <a:t>DB2 and COBOL</a:t>
          </a:r>
        </a:p>
      </dgm:t>
    </dgm:pt>
    <dgm:pt modelId="{2906534D-F3BC-41FB-9689-1782D09740B0}" type="parTrans" cxnId="{F77223C2-D3C8-475A-8EC2-7720132E6280}">
      <dgm:prSet/>
      <dgm:spPr/>
      <dgm:t>
        <a:bodyPr/>
        <a:lstStyle/>
        <a:p>
          <a:endParaRPr lang="en-US"/>
        </a:p>
      </dgm:t>
    </dgm:pt>
    <dgm:pt modelId="{38308A35-FD0B-43CC-B52A-6B106F065A66}" type="sibTrans" cxnId="{F77223C2-D3C8-475A-8EC2-7720132E6280}">
      <dgm:prSet/>
      <dgm:spPr/>
      <dgm:t>
        <a:bodyPr/>
        <a:lstStyle/>
        <a:p>
          <a:endParaRPr lang="en-US"/>
        </a:p>
      </dgm:t>
    </dgm:pt>
    <dgm:pt modelId="{47E904C1-5035-44CC-B517-02E358DD2D16}">
      <dgm:prSet/>
      <dgm:spPr/>
      <dgm:t>
        <a:bodyPr/>
        <a:lstStyle/>
        <a:p>
          <a:pPr rtl="0"/>
          <a:r>
            <a:rPr lang="en-US" dirty="0"/>
            <a:t>Embedding SQL into COBOL</a:t>
          </a:r>
        </a:p>
      </dgm:t>
    </dgm:pt>
    <dgm:pt modelId="{C05FB19B-68CA-470E-90CF-10C439D89C4E}" type="parTrans" cxnId="{4C2E42D9-EF34-4BFB-8E2D-DE702522417C}">
      <dgm:prSet/>
      <dgm:spPr/>
      <dgm:t>
        <a:bodyPr/>
        <a:lstStyle/>
        <a:p>
          <a:endParaRPr lang="en-US"/>
        </a:p>
      </dgm:t>
    </dgm:pt>
    <dgm:pt modelId="{AB7617C9-3854-4FD9-BEE0-D1DEDA865511}" type="sibTrans" cxnId="{4C2E42D9-EF34-4BFB-8E2D-DE702522417C}">
      <dgm:prSet/>
      <dgm:spPr/>
      <dgm:t>
        <a:bodyPr/>
        <a:lstStyle/>
        <a:p>
          <a:endParaRPr lang="en-US"/>
        </a:p>
      </dgm:t>
    </dgm:pt>
    <dgm:pt modelId="{1E4172A2-3FB4-4ED7-881D-3340B2A33E08}" type="pres">
      <dgm:prSet presAssocID="{13E20F1A-D765-4443-9327-BB18F009336D}" presName="vert0" presStyleCnt="0">
        <dgm:presLayoutVars>
          <dgm:dir/>
          <dgm:animOne val="branch"/>
          <dgm:animLvl val="lvl"/>
        </dgm:presLayoutVars>
      </dgm:prSet>
      <dgm:spPr/>
    </dgm:pt>
    <dgm:pt modelId="{5A0840F9-321D-44A0-B255-3A1DCC0EF1A1}" type="pres">
      <dgm:prSet presAssocID="{A9C66BD3-E271-4548-91C1-3214B2B4908B}" presName="thickLine" presStyleLbl="alignNode1" presStyleIdx="0" presStyleCnt="4"/>
      <dgm:spPr/>
    </dgm:pt>
    <dgm:pt modelId="{1D85BFAD-B9DC-4E47-895E-74087FEF4233}" type="pres">
      <dgm:prSet presAssocID="{A9C66BD3-E271-4548-91C1-3214B2B4908B}" presName="horz1" presStyleCnt="0"/>
      <dgm:spPr/>
    </dgm:pt>
    <dgm:pt modelId="{5D42EC10-A00B-4434-9EB9-EC144D646447}" type="pres">
      <dgm:prSet presAssocID="{A9C66BD3-E271-4548-91C1-3214B2B4908B}" presName="tx1" presStyleLbl="revTx" presStyleIdx="0" presStyleCnt="4"/>
      <dgm:spPr/>
    </dgm:pt>
    <dgm:pt modelId="{341466EE-9C9D-4F7C-8A01-86B782D8BB06}" type="pres">
      <dgm:prSet presAssocID="{A9C66BD3-E271-4548-91C1-3214B2B4908B}" presName="vert1" presStyleCnt="0"/>
      <dgm:spPr/>
    </dgm:pt>
    <dgm:pt modelId="{011E9320-1785-4406-9935-6F21C5A5C2CA}" type="pres">
      <dgm:prSet presAssocID="{5F03EED6-0954-4361-8D78-EBE4F8710686}" presName="thickLine" presStyleLbl="alignNode1" presStyleIdx="1" presStyleCnt="4"/>
      <dgm:spPr/>
    </dgm:pt>
    <dgm:pt modelId="{4FA90E05-9E30-4F06-B82A-546CB96D26D5}" type="pres">
      <dgm:prSet presAssocID="{5F03EED6-0954-4361-8D78-EBE4F8710686}" presName="horz1" presStyleCnt="0"/>
      <dgm:spPr/>
    </dgm:pt>
    <dgm:pt modelId="{BA4E2CCB-01E1-438C-8C4C-5F25167D08F9}" type="pres">
      <dgm:prSet presAssocID="{5F03EED6-0954-4361-8D78-EBE4F8710686}" presName="tx1" presStyleLbl="revTx" presStyleIdx="1" presStyleCnt="4"/>
      <dgm:spPr/>
    </dgm:pt>
    <dgm:pt modelId="{9C1E38F6-998D-4D41-8796-FB59E91991FD}" type="pres">
      <dgm:prSet presAssocID="{5F03EED6-0954-4361-8D78-EBE4F8710686}" presName="vert1" presStyleCnt="0"/>
      <dgm:spPr/>
    </dgm:pt>
    <dgm:pt modelId="{E4EF7CF3-6128-4B3C-AB34-5A7DD0B21D54}" type="pres">
      <dgm:prSet presAssocID="{6158460A-7A26-4529-8ABC-BE09EC917248}" presName="thickLine" presStyleLbl="alignNode1" presStyleIdx="2" presStyleCnt="4"/>
      <dgm:spPr/>
    </dgm:pt>
    <dgm:pt modelId="{2CD76A99-E451-437A-A9C9-8B301112285B}" type="pres">
      <dgm:prSet presAssocID="{6158460A-7A26-4529-8ABC-BE09EC917248}" presName="horz1" presStyleCnt="0"/>
      <dgm:spPr/>
    </dgm:pt>
    <dgm:pt modelId="{06E25506-6223-4BA2-B6EE-F4F8994F944B}" type="pres">
      <dgm:prSet presAssocID="{6158460A-7A26-4529-8ABC-BE09EC917248}" presName="tx1" presStyleLbl="revTx" presStyleIdx="2" presStyleCnt="4"/>
      <dgm:spPr/>
    </dgm:pt>
    <dgm:pt modelId="{6A7B9205-7FD7-4C94-9183-F4E8C39866AB}" type="pres">
      <dgm:prSet presAssocID="{6158460A-7A26-4529-8ABC-BE09EC917248}" presName="vert1" presStyleCnt="0"/>
      <dgm:spPr/>
    </dgm:pt>
    <dgm:pt modelId="{1D245AA1-DDE0-40BE-AD3E-88FF4090C931}" type="pres">
      <dgm:prSet presAssocID="{47E904C1-5035-44CC-B517-02E358DD2D16}" presName="thickLine" presStyleLbl="alignNode1" presStyleIdx="3" presStyleCnt="4"/>
      <dgm:spPr/>
    </dgm:pt>
    <dgm:pt modelId="{8C70E35C-E1A0-426B-A686-EC6E016E986A}" type="pres">
      <dgm:prSet presAssocID="{47E904C1-5035-44CC-B517-02E358DD2D16}" presName="horz1" presStyleCnt="0"/>
      <dgm:spPr/>
    </dgm:pt>
    <dgm:pt modelId="{D3242F0F-F132-455C-BA64-9EEB719B05E3}" type="pres">
      <dgm:prSet presAssocID="{47E904C1-5035-44CC-B517-02E358DD2D16}" presName="tx1" presStyleLbl="revTx" presStyleIdx="3" presStyleCnt="4"/>
      <dgm:spPr/>
    </dgm:pt>
    <dgm:pt modelId="{B48D168D-033A-4FF7-BB8D-77FB1FA4B127}" type="pres">
      <dgm:prSet presAssocID="{47E904C1-5035-44CC-B517-02E358DD2D16}" presName="vert1" presStyleCnt="0"/>
      <dgm:spPr/>
    </dgm:pt>
  </dgm:ptLst>
  <dgm:cxnLst>
    <dgm:cxn modelId="{E5F06F13-AD6A-4F45-9F73-69324BED24BD}" srcId="{13E20F1A-D765-4443-9327-BB18F009336D}" destId="{A9C66BD3-E271-4548-91C1-3214B2B4908B}" srcOrd="0" destOrd="0" parTransId="{3D0C8621-F87D-4D3B-BC91-6CF2A294D40F}" sibTransId="{6498E222-F58F-447A-A67C-0A55D1D2EA65}"/>
    <dgm:cxn modelId="{AD4E4733-D747-4324-9DB2-9B2CF1F7E3F0}" type="presOf" srcId="{6158460A-7A26-4529-8ABC-BE09EC917248}" destId="{06E25506-6223-4BA2-B6EE-F4F8994F944B}" srcOrd="0" destOrd="0" presId="urn:microsoft.com/office/officeart/2008/layout/LinedList"/>
    <dgm:cxn modelId="{A1E38B34-42EF-4F25-BE90-E6A9094CBD44}" srcId="{13E20F1A-D765-4443-9327-BB18F009336D}" destId="{5F03EED6-0954-4361-8D78-EBE4F8710686}" srcOrd="1" destOrd="0" parTransId="{D5D4D680-2CBF-4F67-807E-0E3B612CC7FC}" sibTransId="{588BAB47-DED6-45DC-A50A-A9E08FD37525}"/>
    <dgm:cxn modelId="{0BE3DE37-3140-4E1D-AFA8-7A221686F0DA}" type="presOf" srcId="{13E20F1A-D765-4443-9327-BB18F009336D}" destId="{1E4172A2-3FB4-4ED7-881D-3340B2A33E08}" srcOrd="0" destOrd="0" presId="urn:microsoft.com/office/officeart/2008/layout/LinedList"/>
    <dgm:cxn modelId="{F1C4A86A-14C4-4B33-A185-D1BAA32FE3E9}" type="presOf" srcId="{47E904C1-5035-44CC-B517-02E358DD2D16}" destId="{D3242F0F-F132-455C-BA64-9EEB719B05E3}" srcOrd="0" destOrd="0" presId="urn:microsoft.com/office/officeart/2008/layout/LinedList"/>
    <dgm:cxn modelId="{546E2B70-5152-4EC7-B504-735A07A8C6EE}" type="presOf" srcId="{A9C66BD3-E271-4548-91C1-3214B2B4908B}" destId="{5D42EC10-A00B-4434-9EB9-EC144D646447}" srcOrd="0" destOrd="0" presId="urn:microsoft.com/office/officeart/2008/layout/LinedList"/>
    <dgm:cxn modelId="{EEE6C3BF-8A69-4158-A2D9-5C8F934591D4}" type="presOf" srcId="{5F03EED6-0954-4361-8D78-EBE4F8710686}" destId="{BA4E2CCB-01E1-438C-8C4C-5F25167D08F9}" srcOrd="0" destOrd="0" presId="urn:microsoft.com/office/officeart/2008/layout/LinedList"/>
    <dgm:cxn modelId="{F77223C2-D3C8-475A-8EC2-7720132E6280}" srcId="{13E20F1A-D765-4443-9327-BB18F009336D}" destId="{6158460A-7A26-4529-8ABC-BE09EC917248}" srcOrd="2" destOrd="0" parTransId="{2906534D-F3BC-41FB-9689-1782D09740B0}" sibTransId="{38308A35-FD0B-43CC-B52A-6B106F065A66}"/>
    <dgm:cxn modelId="{4C2E42D9-EF34-4BFB-8E2D-DE702522417C}" srcId="{13E20F1A-D765-4443-9327-BB18F009336D}" destId="{47E904C1-5035-44CC-B517-02E358DD2D16}" srcOrd="3" destOrd="0" parTransId="{C05FB19B-68CA-470E-90CF-10C439D89C4E}" sibTransId="{AB7617C9-3854-4FD9-BEE0-D1DEDA865511}"/>
    <dgm:cxn modelId="{54D9A5D7-C0F7-414D-8878-5CE0FF30FD0B}" type="presParOf" srcId="{1E4172A2-3FB4-4ED7-881D-3340B2A33E08}" destId="{5A0840F9-321D-44A0-B255-3A1DCC0EF1A1}" srcOrd="0" destOrd="0" presId="urn:microsoft.com/office/officeart/2008/layout/LinedList"/>
    <dgm:cxn modelId="{948A2852-12C1-4C04-B64C-786AFAC6ACF6}" type="presParOf" srcId="{1E4172A2-3FB4-4ED7-881D-3340B2A33E08}" destId="{1D85BFAD-B9DC-4E47-895E-74087FEF4233}" srcOrd="1" destOrd="0" presId="urn:microsoft.com/office/officeart/2008/layout/LinedList"/>
    <dgm:cxn modelId="{03B6760A-BA83-4387-8564-364E71AB3228}" type="presParOf" srcId="{1D85BFAD-B9DC-4E47-895E-74087FEF4233}" destId="{5D42EC10-A00B-4434-9EB9-EC144D646447}" srcOrd="0" destOrd="0" presId="urn:microsoft.com/office/officeart/2008/layout/LinedList"/>
    <dgm:cxn modelId="{24FEA539-4EAA-4917-B464-3B8997831306}" type="presParOf" srcId="{1D85BFAD-B9DC-4E47-895E-74087FEF4233}" destId="{341466EE-9C9D-4F7C-8A01-86B782D8BB06}" srcOrd="1" destOrd="0" presId="urn:microsoft.com/office/officeart/2008/layout/LinedList"/>
    <dgm:cxn modelId="{851931B7-04B5-4C81-8564-3058B66C676D}" type="presParOf" srcId="{1E4172A2-3FB4-4ED7-881D-3340B2A33E08}" destId="{011E9320-1785-4406-9935-6F21C5A5C2CA}" srcOrd="2" destOrd="0" presId="urn:microsoft.com/office/officeart/2008/layout/LinedList"/>
    <dgm:cxn modelId="{BF0B3FEC-BC4B-477F-A0A6-8BFF0BFDE551}" type="presParOf" srcId="{1E4172A2-3FB4-4ED7-881D-3340B2A33E08}" destId="{4FA90E05-9E30-4F06-B82A-546CB96D26D5}" srcOrd="3" destOrd="0" presId="urn:microsoft.com/office/officeart/2008/layout/LinedList"/>
    <dgm:cxn modelId="{337F9355-C268-41C3-BA57-D851A33C8A9F}" type="presParOf" srcId="{4FA90E05-9E30-4F06-B82A-546CB96D26D5}" destId="{BA4E2CCB-01E1-438C-8C4C-5F25167D08F9}" srcOrd="0" destOrd="0" presId="urn:microsoft.com/office/officeart/2008/layout/LinedList"/>
    <dgm:cxn modelId="{91F492AC-FF45-4171-AE62-7B5D0794A35E}" type="presParOf" srcId="{4FA90E05-9E30-4F06-B82A-546CB96D26D5}" destId="{9C1E38F6-998D-4D41-8796-FB59E91991FD}" srcOrd="1" destOrd="0" presId="urn:microsoft.com/office/officeart/2008/layout/LinedList"/>
    <dgm:cxn modelId="{3FB42D5F-72C8-477E-8418-665C014765C5}" type="presParOf" srcId="{1E4172A2-3FB4-4ED7-881D-3340B2A33E08}" destId="{E4EF7CF3-6128-4B3C-AB34-5A7DD0B21D54}" srcOrd="4" destOrd="0" presId="urn:microsoft.com/office/officeart/2008/layout/LinedList"/>
    <dgm:cxn modelId="{CBDD627A-F983-4439-A96B-3F6CFC496B0A}" type="presParOf" srcId="{1E4172A2-3FB4-4ED7-881D-3340B2A33E08}" destId="{2CD76A99-E451-437A-A9C9-8B301112285B}" srcOrd="5" destOrd="0" presId="urn:microsoft.com/office/officeart/2008/layout/LinedList"/>
    <dgm:cxn modelId="{BFC7621B-C82B-4CC6-AEB3-2E8354242EEF}" type="presParOf" srcId="{2CD76A99-E451-437A-A9C9-8B301112285B}" destId="{06E25506-6223-4BA2-B6EE-F4F8994F944B}" srcOrd="0" destOrd="0" presId="urn:microsoft.com/office/officeart/2008/layout/LinedList"/>
    <dgm:cxn modelId="{055CEF51-743C-440A-9FA3-D27CC1DF8166}" type="presParOf" srcId="{2CD76A99-E451-437A-A9C9-8B301112285B}" destId="{6A7B9205-7FD7-4C94-9183-F4E8C39866AB}" srcOrd="1" destOrd="0" presId="urn:microsoft.com/office/officeart/2008/layout/LinedList"/>
    <dgm:cxn modelId="{9008F3F6-AB3D-4FD8-81C4-CAA80225ADEB}" type="presParOf" srcId="{1E4172A2-3FB4-4ED7-881D-3340B2A33E08}" destId="{1D245AA1-DDE0-40BE-AD3E-88FF4090C931}" srcOrd="6" destOrd="0" presId="urn:microsoft.com/office/officeart/2008/layout/LinedList"/>
    <dgm:cxn modelId="{5911834D-D669-4768-B8EC-4F36D1C9E65F}" type="presParOf" srcId="{1E4172A2-3FB4-4ED7-881D-3340B2A33E08}" destId="{8C70E35C-E1A0-426B-A686-EC6E016E986A}" srcOrd="7" destOrd="0" presId="urn:microsoft.com/office/officeart/2008/layout/LinedList"/>
    <dgm:cxn modelId="{B30D3047-7148-4A21-ADCC-92DB6D6B79E3}" type="presParOf" srcId="{8C70E35C-E1A0-426B-A686-EC6E016E986A}" destId="{D3242F0F-F132-455C-BA64-9EEB719B05E3}" srcOrd="0" destOrd="0" presId="urn:microsoft.com/office/officeart/2008/layout/LinedList"/>
    <dgm:cxn modelId="{20CC66BD-02CA-48F1-972A-2DE774F5DCB4}" type="presParOf" srcId="{8C70E35C-E1A0-426B-A686-EC6E016E986A}" destId="{B48D168D-033A-4FF7-BB8D-77FB1FA4B12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0840F9-321D-44A0-B255-3A1DCC0EF1A1}">
      <dsp:nvSpPr>
        <dsp:cNvPr id="0" name=""/>
        <dsp:cNvSpPr/>
      </dsp:nvSpPr>
      <dsp:spPr>
        <a:xfrm>
          <a:off x="0" y="0"/>
          <a:ext cx="10464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42EC10-A00B-4434-9EB9-EC144D646447}">
      <dsp:nvSpPr>
        <dsp:cNvPr id="0" name=""/>
        <dsp:cNvSpPr/>
      </dsp:nvSpPr>
      <dsp:spPr>
        <a:xfrm>
          <a:off x="0" y="0"/>
          <a:ext cx="10464800" cy="1162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930" tIns="201930" rIns="201930" bIns="201930" numCol="1" spcCol="1270" anchor="t" anchorCtr="0">
          <a:noAutofit/>
        </a:bodyPr>
        <a:lstStyle/>
        <a:p>
          <a:pPr marL="0" lvl="0" indent="0" algn="l" defTabSz="2355850" rtl="0">
            <a:lnSpc>
              <a:spcPct val="90000"/>
            </a:lnSpc>
            <a:spcBef>
              <a:spcPct val="0"/>
            </a:spcBef>
            <a:spcAft>
              <a:spcPct val="35000"/>
            </a:spcAft>
            <a:buNone/>
          </a:pPr>
          <a:r>
            <a:rPr lang="en-US" sz="5300" kern="1200"/>
            <a:t>What is DB2?</a:t>
          </a:r>
        </a:p>
      </dsp:txBody>
      <dsp:txXfrm>
        <a:off x="0" y="0"/>
        <a:ext cx="10464800" cy="1162049"/>
      </dsp:txXfrm>
    </dsp:sp>
    <dsp:sp modelId="{011E9320-1785-4406-9935-6F21C5A5C2CA}">
      <dsp:nvSpPr>
        <dsp:cNvPr id="0" name=""/>
        <dsp:cNvSpPr/>
      </dsp:nvSpPr>
      <dsp:spPr>
        <a:xfrm>
          <a:off x="0" y="1162050"/>
          <a:ext cx="10464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4E2CCB-01E1-438C-8C4C-5F25167D08F9}">
      <dsp:nvSpPr>
        <dsp:cNvPr id="0" name=""/>
        <dsp:cNvSpPr/>
      </dsp:nvSpPr>
      <dsp:spPr>
        <a:xfrm>
          <a:off x="0" y="1162049"/>
          <a:ext cx="10464800" cy="1162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930" tIns="201930" rIns="201930" bIns="201930" numCol="1" spcCol="1270" anchor="t" anchorCtr="0">
          <a:noAutofit/>
        </a:bodyPr>
        <a:lstStyle/>
        <a:p>
          <a:pPr marL="0" lvl="0" indent="0" algn="l" defTabSz="2355850" rtl="0">
            <a:lnSpc>
              <a:spcPct val="90000"/>
            </a:lnSpc>
            <a:spcBef>
              <a:spcPct val="0"/>
            </a:spcBef>
            <a:spcAft>
              <a:spcPct val="35000"/>
            </a:spcAft>
            <a:buNone/>
          </a:pPr>
          <a:r>
            <a:rPr lang="en-US" sz="5300" kern="1200" dirty="0"/>
            <a:t>SQL Overview</a:t>
          </a:r>
        </a:p>
      </dsp:txBody>
      <dsp:txXfrm>
        <a:off x="0" y="1162049"/>
        <a:ext cx="10464800" cy="1162049"/>
      </dsp:txXfrm>
    </dsp:sp>
    <dsp:sp modelId="{E4EF7CF3-6128-4B3C-AB34-5A7DD0B21D54}">
      <dsp:nvSpPr>
        <dsp:cNvPr id="0" name=""/>
        <dsp:cNvSpPr/>
      </dsp:nvSpPr>
      <dsp:spPr>
        <a:xfrm>
          <a:off x="0" y="2324100"/>
          <a:ext cx="10464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E25506-6223-4BA2-B6EE-F4F8994F944B}">
      <dsp:nvSpPr>
        <dsp:cNvPr id="0" name=""/>
        <dsp:cNvSpPr/>
      </dsp:nvSpPr>
      <dsp:spPr>
        <a:xfrm>
          <a:off x="0" y="2324099"/>
          <a:ext cx="10464800" cy="1162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930" tIns="201930" rIns="201930" bIns="201930" numCol="1" spcCol="1270" anchor="t" anchorCtr="0">
          <a:noAutofit/>
        </a:bodyPr>
        <a:lstStyle/>
        <a:p>
          <a:pPr marL="0" lvl="0" indent="0" algn="l" defTabSz="2355850" rtl="0">
            <a:lnSpc>
              <a:spcPct val="90000"/>
            </a:lnSpc>
            <a:spcBef>
              <a:spcPct val="0"/>
            </a:spcBef>
            <a:spcAft>
              <a:spcPct val="35000"/>
            </a:spcAft>
            <a:buNone/>
          </a:pPr>
          <a:r>
            <a:rPr lang="en-US" sz="5300" kern="1200"/>
            <a:t>DB2 and COBOL</a:t>
          </a:r>
        </a:p>
      </dsp:txBody>
      <dsp:txXfrm>
        <a:off x="0" y="2324099"/>
        <a:ext cx="10464800" cy="1162049"/>
      </dsp:txXfrm>
    </dsp:sp>
    <dsp:sp modelId="{1D245AA1-DDE0-40BE-AD3E-88FF4090C931}">
      <dsp:nvSpPr>
        <dsp:cNvPr id="0" name=""/>
        <dsp:cNvSpPr/>
      </dsp:nvSpPr>
      <dsp:spPr>
        <a:xfrm>
          <a:off x="0" y="3486149"/>
          <a:ext cx="10464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242F0F-F132-455C-BA64-9EEB719B05E3}">
      <dsp:nvSpPr>
        <dsp:cNvPr id="0" name=""/>
        <dsp:cNvSpPr/>
      </dsp:nvSpPr>
      <dsp:spPr>
        <a:xfrm>
          <a:off x="0" y="3486149"/>
          <a:ext cx="10464800" cy="1162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930" tIns="201930" rIns="201930" bIns="201930" numCol="1" spcCol="1270" anchor="t" anchorCtr="0">
          <a:noAutofit/>
        </a:bodyPr>
        <a:lstStyle/>
        <a:p>
          <a:pPr marL="0" lvl="0" indent="0" algn="l" defTabSz="2355850" rtl="0">
            <a:lnSpc>
              <a:spcPct val="90000"/>
            </a:lnSpc>
            <a:spcBef>
              <a:spcPct val="0"/>
            </a:spcBef>
            <a:spcAft>
              <a:spcPct val="35000"/>
            </a:spcAft>
            <a:buNone/>
          </a:pPr>
          <a:r>
            <a:rPr lang="en-US" sz="5300" kern="1200" dirty="0"/>
            <a:t>Embedding SQL into COBOL</a:t>
          </a:r>
        </a:p>
      </dsp:txBody>
      <dsp:txXfrm>
        <a:off x="0" y="3486149"/>
        <a:ext cx="10464800" cy="116204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1A00E0-8A82-468F-9B2B-F8EB4AB6399D}" type="datetimeFigureOut">
              <a:rPr lang="en-US" smtClean="0"/>
              <a:t>05/02/2018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4DC4D65-DA11-4126-9556-9310B8956503}" type="slidenum">
              <a:rPr lang="en-US" smtClean="0"/>
              <a:t>‹#›</a:t>
            </a:fld>
            <a:endParaRPr lang="en-US"/>
          </a:p>
        </p:txBody>
      </p:sp>
    </p:spTree>
    <p:extLst>
      <p:ext uri="{BB962C8B-B14F-4D97-AF65-F5344CB8AC3E}">
        <p14:creationId xmlns:p14="http://schemas.microsoft.com/office/powerpoint/2010/main" val="1453377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F7AD5-1E06-481F-9C05-C3A40CB42C63}" type="datetimeFigureOut">
              <a:rPr lang="en-US" smtClean="0"/>
              <a:t>05/02/2018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BF22EF-CF13-4EA3-BA93-BBE40C153887}" type="slidenum">
              <a:rPr lang="en-US" smtClean="0"/>
              <a:t>‹#›</a:t>
            </a:fld>
            <a:endParaRPr lang="en-US"/>
          </a:p>
        </p:txBody>
      </p:sp>
    </p:spTree>
    <p:extLst>
      <p:ext uri="{BB962C8B-B14F-4D97-AF65-F5344CB8AC3E}">
        <p14:creationId xmlns:p14="http://schemas.microsoft.com/office/powerpoint/2010/main" val="951235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0" y="6400800"/>
            <a:ext cx="12192000" cy="457200"/>
          </a:xfrm>
          <a:prstGeom prst="rect">
            <a:avLst/>
          </a:prstGeom>
          <a:solidFill>
            <a:schemeClr val="tx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n>
                <a:noFill/>
              </a:ln>
            </a:endParaRPr>
          </a:p>
        </p:txBody>
      </p:sp>
      <p:sp>
        <p:nvSpPr>
          <p:cNvPr id="9" name="Rectangle 8"/>
          <p:cNvSpPr/>
          <p:nvPr userDrawn="1"/>
        </p:nvSpPr>
        <p:spPr>
          <a:xfrm>
            <a:off x="0" y="1"/>
            <a:ext cx="12192000" cy="1194329"/>
          </a:xfrm>
          <a:prstGeom prst="rect">
            <a:avLst/>
          </a:prstGeom>
          <a:solidFill>
            <a:srgbClr val="AF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n>
                <a:noFill/>
              </a:ln>
              <a:effectLst/>
            </a:endParaRPr>
          </a:p>
        </p:txBody>
      </p:sp>
      <p:sp>
        <p:nvSpPr>
          <p:cNvPr id="2" name="Title 1"/>
          <p:cNvSpPr>
            <a:spLocks noGrp="1"/>
          </p:cNvSpPr>
          <p:nvPr>
            <p:ph type="ctrTitle" hasCustomPrompt="1"/>
          </p:nvPr>
        </p:nvSpPr>
        <p:spPr>
          <a:xfrm>
            <a:off x="812800" y="3733800"/>
            <a:ext cx="10566400" cy="1219200"/>
          </a:xfrm>
        </p:spPr>
        <p:txBody>
          <a:bodyPr anchor="b"/>
          <a:lstStyle>
            <a:lvl1pPr algn="ctr">
              <a:defRPr sz="3600">
                <a:solidFill>
                  <a:srgbClr val="AF0000"/>
                </a:solidFill>
              </a:defRPr>
            </a:lvl1pPr>
          </a:lstStyle>
          <a:p>
            <a:r>
              <a:rPr lang="en-US" dirty="0"/>
              <a:t>Click here to edit Master title style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49361" y="442232"/>
            <a:ext cx="4090078" cy="3291568"/>
          </a:xfrm>
          <a:prstGeom prst="rect">
            <a:avLst/>
          </a:prstGeom>
        </p:spPr>
      </p:pic>
      <p:sp>
        <p:nvSpPr>
          <p:cNvPr id="3" name="Subtitle 2"/>
          <p:cNvSpPr>
            <a:spLocks noGrp="1"/>
          </p:cNvSpPr>
          <p:nvPr>
            <p:ph type="subTitle" idx="1"/>
          </p:nvPr>
        </p:nvSpPr>
        <p:spPr>
          <a:xfrm>
            <a:off x="1625600" y="5134240"/>
            <a:ext cx="8737600" cy="804862"/>
          </a:xfrm>
        </p:spPr>
        <p:txBody>
          <a:bodyPr>
            <a:normAutofit/>
          </a:bodyPr>
          <a:lstStyle>
            <a:lvl1pPr marL="0" indent="0" algn="ctr">
              <a:buNone/>
              <a:defRPr sz="2400" b="1">
                <a:solidFill>
                  <a:schemeClr val="tx1">
                    <a:lumMod val="75000"/>
                    <a:lumOff val="2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59529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10464800" cy="464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2018 Geoffrey D. Decker</a:t>
            </a:r>
          </a:p>
        </p:txBody>
      </p:sp>
      <p:sp>
        <p:nvSpPr>
          <p:cNvPr id="6" name="Slide Number Placeholder 5"/>
          <p:cNvSpPr>
            <a:spLocks noGrp="1"/>
          </p:cNvSpPr>
          <p:nvPr>
            <p:ph type="sldNum" sz="quarter" idx="12"/>
          </p:nvPr>
        </p:nvSpPr>
        <p:spPr/>
        <p:txBody>
          <a:bodyPr/>
          <a:lstStyle/>
          <a:p>
            <a:fld id="{B2FED1A7-FB98-43FD-AA3D-E7C3EC56B298}" type="slidenum">
              <a:rPr lang="en-US" smtClean="0"/>
              <a:t>‹#›</a:t>
            </a:fld>
            <a:endParaRPr lang="en-US"/>
          </a:p>
        </p:txBody>
      </p:sp>
      <p:sp>
        <p:nvSpPr>
          <p:cNvPr id="7" name="Title Placeholder 1"/>
          <p:cNvSpPr>
            <a:spLocks noGrp="1"/>
          </p:cNvSpPr>
          <p:nvPr>
            <p:ph type="title"/>
          </p:nvPr>
        </p:nvSpPr>
        <p:spPr>
          <a:xfrm>
            <a:off x="609600" y="152400"/>
            <a:ext cx="10058400" cy="1066800"/>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251828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head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1" y="1905000"/>
            <a:ext cx="10138129"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2018 Geoffrey D. Decker</a:t>
            </a:r>
          </a:p>
        </p:txBody>
      </p:sp>
      <p:sp>
        <p:nvSpPr>
          <p:cNvPr id="6" name="Slide Number Placeholder 5"/>
          <p:cNvSpPr>
            <a:spLocks noGrp="1"/>
          </p:cNvSpPr>
          <p:nvPr>
            <p:ph type="sldNum" sz="quarter" idx="12"/>
          </p:nvPr>
        </p:nvSpPr>
        <p:spPr/>
        <p:txBody>
          <a:bodyPr/>
          <a:lstStyle/>
          <a:p>
            <a:fld id="{B2FED1A7-FB98-43FD-AA3D-E7C3EC56B298}" type="slidenum">
              <a:rPr lang="en-US" smtClean="0"/>
              <a:t>‹#›</a:t>
            </a:fld>
            <a:endParaRPr lang="en-US"/>
          </a:p>
        </p:txBody>
      </p:sp>
      <p:sp>
        <p:nvSpPr>
          <p:cNvPr id="8" name="Text Placeholder 7"/>
          <p:cNvSpPr>
            <a:spLocks noGrp="1"/>
          </p:cNvSpPr>
          <p:nvPr>
            <p:ph type="body" sz="quarter" idx="13" hasCustomPrompt="1"/>
          </p:nvPr>
        </p:nvSpPr>
        <p:spPr>
          <a:xfrm>
            <a:off x="609600" y="1295400"/>
            <a:ext cx="10160000" cy="533400"/>
          </a:xfrm>
        </p:spPr>
        <p:txBody>
          <a:bodyPr/>
          <a:lstStyle>
            <a:lvl1pPr marL="0" indent="0">
              <a:buNone/>
              <a:defRPr b="1" baseline="0">
                <a:solidFill>
                  <a:srgbClr val="AF0000"/>
                </a:solidFill>
              </a:defRPr>
            </a:lvl1pPr>
          </a:lstStyle>
          <a:p>
            <a:pPr lvl="0"/>
            <a:r>
              <a:rPr lang="en-US" dirty="0"/>
              <a:t>Sub-Header Text goes here</a:t>
            </a:r>
          </a:p>
        </p:txBody>
      </p:sp>
    </p:spTree>
    <p:extLst>
      <p:ext uri="{BB962C8B-B14F-4D97-AF65-F5344CB8AC3E}">
        <p14:creationId xmlns:p14="http://schemas.microsoft.com/office/powerpoint/2010/main" val="3295786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295401"/>
            <a:ext cx="53848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95401"/>
            <a:ext cx="53848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2018 Geoffrey D. Decker</a:t>
            </a:r>
          </a:p>
        </p:txBody>
      </p:sp>
      <p:sp>
        <p:nvSpPr>
          <p:cNvPr id="7" name="Slide Number Placeholder 6"/>
          <p:cNvSpPr>
            <a:spLocks noGrp="1"/>
          </p:cNvSpPr>
          <p:nvPr>
            <p:ph type="sldNum" sz="quarter" idx="12"/>
          </p:nvPr>
        </p:nvSpPr>
        <p:spPr/>
        <p:txBody>
          <a:bodyPr/>
          <a:lstStyle/>
          <a:p>
            <a:fld id="{B2FED1A7-FB98-43FD-AA3D-E7C3EC56B298}" type="slidenum">
              <a:rPr lang="en-US" smtClean="0"/>
              <a:t>‹#›</a:t>
            </a:fld>
            <a:endParaRPr lang="en-US"/>
          </a:p>
        </p:txBody>
      </p:sp>
      <p:sp>
        <p:nvSpPr>
          <p:cNvPr id="9" name="Title 8"/>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41510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295402"/>
            <a:ext cx="5384800" cy="21335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295402"/>
            <a:ext cx="5384800" cy="21335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2018 Geoffrey D. Decker</a:t>
            </a:r>
          </a:p>
        </p:txBody>
      </p:sp>
      <p:sp>
        <p:nvSpPr>
          <p:cNvPr id="7" name="Slide Number Placeholder 6"/>
          <p:cNvSpPr>
            <a:spLocks noGrp="1"/>
          </p:cNvSpPr>
          <p:nvPr>
            <p:ph type="sldNum" sz="quarter" idx="12"/>
          </p:nvPr>
        </p:nvSpPr>
        <p:spPr/>
        <p:txBody>
          <a:bodyPr/>
          <a:lstStyle/>
          <a:p>
            <a:fld id="{B2FED1A7-FB98-43FD-AA3D-E7C3EC56B298}" type="slidenum">
              <a:rPr lang="en-US" smtClean="0"/>
              <a:t>‹#›</a:t>
            </a:fld>
            <a:endParaRPr lang="en-US"/>
          </a:p>
        </p:txBody>
      </p:sp>
      <p:sp>
        <p:nvSpPr>
          <p:cNvPr id="10" name="Content Placeholder 2"/>
          <p:cNvSpPr>
            <a:spLocks noGrp="1"/>
          </p:cNvSpPr>
          <p:nvPr>
            <p:ph sz="half" idx="13"/>
          </p:nvPr>
        </p:nvSpPr>
        <p:spPr>
          <a:xfrm>
            <a:off x="609600" y="3581401"/>
            <a:ext cx="5384800" cy="21335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p:cNvSpPr>
            <a:spLocks noGrp="1"/>
          </p:cNvSpPr>
          <p:nvPr>
            <p:ph sz="half" idx="14"/>
          </p:nvPr>
        </p:nvSpPr>
        <p:spPr>
          <a:xfrm>
            <a:off x="6197600" y="3581401"/>
            <a:ext cx="5384800" cy="21335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05224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1" y="1219200"/>
            <a:ext cx="5127313" cy="639762"/>
          </a:xfrm>
        </p:spPr>
        <p:txBody>
          <a:bodyPr anchor="b"/>
          <a:lstStyle>
            <a:lvl1pPr marL="0" indent="0" algn="ctr">
              <a:buNone/>
              <a:defRPr sz="2400" b="1">
                <a:solidFill>
                  <a:srgbClr val="AF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1" y="1858962"/>
            <a:ext cx="512731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88568" y="1219200"/>
            <a:ext cx="5084233" cy="639762"/>
          </a:xfrm>
        </p:spPr>
        <p:txBody>
          <a:bodyPr anchor="b"/>
          <a:lstStyle>
            <a:lvl1pPr marL="0" indent="0" algn="ctr">
              <a:buNone/>
              <a:defRPr sz="2400" b="1">
                <a:solidFill>
                  <a:srgbClr val="AF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88568" y="1858962"/>
            <a:ext cx="50842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Copyright 2018 Geoffrey D. Decker</a:t>
            </a:r>
          </a:p>
        </p:txBody>
      </p:sp>
      <p:sp>
        <p:nvSpPr>
          <p:cNvPr id="9" name="Slide Number Placeholder 8"/>
          <p:cNvSpPr>
            <a:spLocks noGrp="1"/>
          </p:cNvSpPr>
          <p:nvPr>
            <p:ph type="sldNum" sz="quarter" idx="12"/>
          </p:nvPr>
        </p:nvSpPr>
        <p:spPr/>
        <p:txBody>
          <a:bodyPr/>
          <a:lstStyle/>
          <a:p>
            <a:fld id="{B2FED1A7-FB98-43FD-AA3D-E7C3EC56B298}" type="slidenum">
              <a:rPr lang="en-US" smtClean="0"/>
              <a:t>‹#›</a:t>
            </a:fld>
            <a:endParaRPr lang="en-US"/>
          </a:p>
        </p:txBody>
      </p:sp>
    </p:spTree>
    <p:extLst>
      <p:ext uri="{BB962C8B-B14F-4D97-AF65-F5344CB8AC3E}">
        <p14:creationId xmlns:p14="http://schemas.microsoft.com/office/powerpoint/2010/main" val="811000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Copyright 2018 Geoffrey D. Decker</a:t>
            </a:r>
          </a:p>
        </p:txBody>
      </p:sp>
      <p:sp>
        <p:nvSpPr>
          <p:cNvPr id="5" name="Slide Number Placeholder 4"/>
          <p:cNvSpPr>
            <a:spLocks noGrp="1"/>
          </p:cNvSpPr>
          <p:nvPr>
            <p:ph type="sldNum" sz="quarter" idx="12"/>
          </p:nvPr>
        </p:nvSpPr>
        <p:spPr/>
        <p:txBody>
          <a:bodyPr/>
          <a:lstStyle/>
          <a:p>
            <a:fld id="{B2FED1A7-FB98-43FD-AA3D-E7C3EC56B298}" type="slidenum">
              <a:rPr lang="en-US" smtClean="0"/>
              <a:t>‹#›</a:t>
            </a:fld>
            <a:endParaRPr lang="en-US"/>
          </a:p>
        </p:txBody>
      </p:sp>
    </p:spTree>
    <p:extLst>
      <p:ext uri="{BB962C8B-B14F-4D97-AF65-F5344CB8AC3E}">
        <p14:creationId xmlns:p14="http://schemas.microsoft.com/office/powerpoint/2010/main" val="3800708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Copyright 2018 Geoffrey D. Decker</a:t>
            </a:r>
          </a:p>
        </p:txBody>
      </p:sp>
      <p:sp>
        <p:nvSpPr>
          <p:cNvPr id="4" name="Slide Number Placeholder 3"/>
          <p:cNvSpPr>
            <a:spLocks noGrp="1"/>
          </p:cNvSpPr>
          <p:nvPr>
            <p:ph type="sldNum" sz="quarter" idx="12"/>
          </p:nvPr>
        </p:nvSpPr>
        <p:spPr/>
        <p:txBody>
          <a:bodyPr/>
          <a:lstStyle/>
          <a:p>
            <a:fld id="{B2FED1A7-FB98-43FD-AA3D-E7C3EC56B298}" type="slidenum">
              <a:rPr lang="en-US" smtClean="0"/>
              <a:t>‹#›</a:t>
            </a:fld>
            <a:endParaRPr lang="en-US"/>
          </a:p>
        </p:txBody>
      </p:sp>
    </p:spTree>
    <p:extLst>
      <p:ext uri="{BB962C8B-B14F-4D97-AF65-F5344CB8AC3E}">
        <p14:creationId xmlns:p14="http://schemas.microsoft.com/office/powerpoint/2010/main" val="4053007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6400800"/>
            <a:ext cx="12192000" cy="457200"/>
          </a:xfrm>
          <a:prstGeom prst="rect">
            <a:avLst/>
          </a:prstGeom>
          <a:solidFill>
            <a:schemeClr val="tx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n>
                <a:noFill/>
              </a:ln>
            </a:endParaRPr>
          </a:p>
        </p:txBody>
      </p:sp>
      <p:sp>
        <p:nvSpPr>
          <p:cNvPr id="15" name="Rectangle 14"/>
          <p:cNvSpPr/>
          <p:nvPr userDrawn="1"/>
        </p:nvSpPr>
        <p:spPr>
          <a:xfrm>
            <a:off x="0" y="0"/>
            <a:ext cx="12192000" cy="1219200"/>
          </a:xfrm>
          <a:prstGeom prst="rect">
            <a:avLst/>
          </a:prstGeom>
          <a:solidFill>
            <a:srgbClr val="AF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n>
                <a:noFill/>
              </a:ln>
              <a:effectLst/>
            </a:endParaRPr>
          </a:p>
        </p:txBody>
      </p:sp>
      <p:sp>
        <p:nvSpPr>
          <p:cNvPr id="2" name="Title Placeholder 1"/>
          <p:cNvSpPr>
            <a:spLocks noGrp="1"/>
          </p:cNvSpPr>
          <p:nvPr>
            <p:ph type="title"/>
          </p:nvPr>
        </p:nvSpPr>
        <p:spPr>
          <a:xfrm>
            <a:off x="609600" y="152400"/>
            <a:ext cx="10058400" cy="990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609600" y="1371600"/>
            <a:ext cx="10972800" cy="4648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08000" y="6416676"/>
            <a:ext cx="1219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40080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2018 Geoffrey D. Decker</a:t>
            </a:r>
            <a:endParaRPr lang="en-US" dirty="0"/>
          </a:p>
        </p:txBody>
      </p:sp>
      <p:sp>
        <p:nvSpPr>
          <p:cNvPr id="6" name="Slide Number Placeholder 5"/>
          <p:cNvSpPr>
            <a:spLocks noGrp="1"/>
          </p:cNvSpPr>
          <p:nvPr>
            <p:ph type="sldNum" sz="quarter" idx="4"/>
          </p:nvPr>
        </p:nvSpPr>
        <p:spPr>
          <a:xfrm>
            <a:off x="9855200" y="6400801"/>
            <a:ext cx="1828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FED1A7-FB98-43FD-AA3D-E7C3EC56B298}" type="slidenum">
              <a:rPr lang="en-US" smtClean="0"/>
              <a:t>‹#›</a:t>
            </a:fld>
            <a:endParaRPr lang="en-US"/>
          </a:p>
        </p:txBody>
      </p:sp>
      <p:pic>
        <p:nvPicPr>
          <p:cNvPr id="10" name="Picture 9"/>
          <p:cNvPicPr>
            <a:picLocks/>
          </p:cNvPicPr>
          <p:nvPr userDrawn="1"/>
        </p:nvPicPr>
        <p:blipFill>
          <a:blip r:embed="rId10" cstate="print">
            <a:extLst>
              <a:ext uri="{28A0092B-C50C-407E-A947-70E740481C1C}">
                <a14:useLocalDpi xmlns:a14="http://schemas.microsoft.com/office/drawing/2010/main" val="0"/>
              </a:ext>
            </a:extLst>
          </a:blip>
          <a:stretch>
            <a:fillRect/>
          </a:stretch>
        </p:blipFill>
        <p:spPr>
          <a:xfrm>
            <a:off x="10972800" y="304800"/>
            <a:ext cx="884839" cy="1547310"/>
          </a:xfrm>
          <a:prstGeom prst="rect">
            <a:avLst/>
          </a:prstGeom>
        </p:spPr>
      </p:pic>
    </p:spTree>
    <p:extLst>
      <p:ext uri="{BB962C8B-B14F-4D97-AF65-F5344CB8AC3E}">
        <p14:creationId xmlns:p14="http://schemas.microsoft.com/office/powerpoint/2010/main" val="1376378212"/>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6" r:id="rId3"/>
    <p:sldLayoutId id="2147483661" r:id="rId4"/>
    <p:sldLayoutId id="2147483665" r:id="rId5"/>
    <p:sldLayoutId id="2147483662" r:id="rId6"/>
    <p:sldLayoutId id="2147483663" r:id="rId7"/>
    <p:sldLayoutId id="2147483664" r:id="rId8"/>
  </p:sldLayoutIdLst>
  <p:hf sldNum="0" hdr="0" dt="0"/>
  <p:txStyles>
    <p:titleStyle>
      <a:lvl1pPr algn="l" defTabSz="914400" rtl="0" eaLnBrk="1" latinLnBrk="0" hangingPunct="1">
        <a:spcBef>
          <a:spcPct val="0"/>
        </a:spcBef>
        <a:buNone/>
        <a:defRPr sz="3600" b="1" kern="1200">
          <a:solidFill>
            <a:schemeClr val="bg1"/>
          </a:solidFill>
          <a:latin typeface="Roboto Slab" pitchFamily="2" charset="0"/>
          <a:ea typeface="Roboto Slab" pitchFamily="2" charset="0"/>
          <a:cs typeface="Arial" pitchFamily="34"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Visio_Drawing11.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COBOL &amp; DB2 </a:t>
            </a:r>
          </a:p>
        </p:txBody>
      </p:sp>
      <p:sp>
        <p:nvSpPr>
          <p:cNvPr id="4" name="Subtitle 3"/>
          <p:cNvSpPr>
            <a:spLocks noGrp="1"/>
          </p:cNvSpPr>
          <p:nvPr>
            <p:ph type="subTitle" idx="1"/>
          </p:nvPr>
        </p:nvSpPr>
        <p:spPr>
          <a:xfrm>
            <a:off x="1676400" y="5334000"/>
            <a:ext cx="8737600" cy="804862"/>
          </a:xfrm>
        </p:spPr>
        <p:txBody>
          <a:bodyPr>
            <a:normAutofit lnSpcReduction="10000"/>
          </a:bodyPr>
          <a:lstStyle/>
          <a:p>
            <a:r>
              <a:rPr lang="en-US" dirty="0"/>
              <a:t>CSCI 465/565</a:t>
            </a:r>
            <a:br>
              <a:rPr lang="en-US" dirty="0"/>
            </a:br>
            <a:endParaRPr lang="en-US" b="0" dirty="0"/>
          </a:p>
        </p:txBody>
      </p:sp>
    </p:spTree>
    <p:extLst>
      <p:ext uri="{BB962C8B-B14F-4D97-AF65-F5344CB8AC3E}">
        <p14:creationId xmlns:p14="http://schemas.microsoft.com/office/powerpoint/2010/main" val="239249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71600"/>
            <a:ext cx="10464800" cy="5029200"/>
          </a:xfrm>
        </p:spPr>
        <p:txBody>
          <a:bodyPr>
            <a:normAutofit/>
          </a:bodyPr>
          <a:lstStyle/>
          <a:p>
            <a:r>
              <a:rPr lang="en-US" dirty="0"/>
              <a:t>Faster and more efficient modification</a:t>
            </a:r>
          </a:p>
          <a:p>
            <a:pPr lvl="1"/>
            <a:r>
              <a:rPr lang="en-US" dirty="0"/>
              <a:t>You can update, delete, or insert to a table or field in one statement</a:t>
            </a:r>
          </a:p>
        </p:txBody>
      </p:sp>
      <p:sp>
        <p:nvSpPr>
          <p:cNvPr id="3" name="Title 2"/>
          <p:cNvSpPr>
            <a:spLocks noGrp="1"/>
          </p:cNvSpPr>
          <p:nvPr>
            <p:ph type="title"/>
          </p:nvPr>
        </p:nvSpPr>
        <p:spPr/>
        <p:txBody>
          <a:bodyPr/>
          <a:lstStyle/>
          <a:p>
            <a:r>
              <a:rPr lang="en-US" dirty="0"/>
              <a:t>What is DB2?</a:t>
            </a:r>
          </a:p>
        </p:txBody>
      </p:sp>
      <p:sp>
        <p:nvSpPr>
          <p:cNvPr id="4" name="Footer Placeholder 3">
            <a:extLst>
              <a:ext uri="{FF2B5EF4-FFF2-40B4-BE49-F238E27FC236}">
                <a16:creationId xmlns:a16="http://schemas.microsoft.com/office/drawing/2014/main" id="{67EFFAA7-0FE5-4F17-9D1B-011A4A1861A3}"/>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3126319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71600"/>
            <a:ext cx="10464800" cy="5029200"/>
          </a:xfrm>
        </p:spPr>
        <p:txBody>
          <a:bodyPr>
            <a:normAutofit/>
          </a:bodyPr>
          <a:lstStyle/>
          <a:p>
            <a:r>
              <a:rPr lang="en-US" dirty="0"/>
              <a:t>Stronger reliability</a:t>
            </a:r>
          </a:p>
          <a:p>
            <a:pPr lvl="1"/>
            <a:r>
              <a:rPr lang="en-US" dirty="0"/>
              <a:t>Provide transactions to ensure data integrity</a:t>
            </a:r>
          </a:p>
          <a:p>
            <a:pPr lvl="1"/>
            <a:r>
              <a:rPr lang="en-US" dirty="0"/>
              <a:t>Properly handle concurrent access</a:t>
            </a:r>
          </a:p>
        </p:txBody>
      </p:sp>
      <p:sp>
        <p:nvSpPr>
          <p:cNvPr id="3" name="Title 2"/>
          <p:cNvSpPr>
            <a:spLocks noGrp="1"/>
          </p:cNvSpPr>
          <p:nvPr>
            <p:ph type="title"/>
          </p:nvPr>
        </p:nvSpPr>
        <p:spPr/>
        <p:txBody>
          <a:bodyPr/>
          <a:lstStyle/>
          <a:p>
            <a:r>
              <a:rPr lang="en-US" dirty="0"/>
              <a:t>What is DB2?</a:t>
            </a:r>
          </a:p>
        </p:txBody>
      </p:sp>
      <p:sp>
        <p:nvSpPr>
          <p:cNvPr id="4" name="Footer Placeholder 3">
            <a:extLst>
              <a:ext uri="{FF2B5EF4-FFF2-40B4-BE49-F238E27FC236}">
                <a16:creationId xmlns:a16="http://schemas.microsoft.com/office/drawing/2014/main" id="{510718C5-9B86-4FF4-A526-61A6883AB4C0}"/>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1148807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DB2, like nearly all other types of RDBMS’, leverage SQL (Structured Query Language) to work directly with the data in the database</a:t>
            </a:r>
          </a:p>
        </p:txBody>
      </p:sp>
      <p:sp>
        <p:nvSpPr>
          <p:cNvPr id="3" name="Title 2"/>
          <p:cNvSpPr>
            <a:spLocks noGrp="1"/>
          </p:cNvSpPr>
          <p:nvPr>
            <p:ph type="title"/>
          </p:nvPr>
        </p:nvSpPr>
        <p:spPr/>
        <p:txBody>
          <a:bodyPr/>
          <a:lstStyle/>
          <a:p>
            <a:r>
              <a:rPr lang="en-US" dirty="0"/>
              <a:t>SQL Overview</a:t>
            </a:r>
          </a:p>
        </p:txBody>
      </p:sp>
      <p:sp>
        <p:nvSpPr>
          <p:cNvPr id="4" name="Footer Placeholder 3">
            <a:extLst>
              <a:ext uri="{FF2B5EF4-FFF2-40B4-BE49-F238E27FC236}">
                <a16:creationId xmlns:a16="http://schemas.microsoft.com/office/drawing/2014/main" id="{803350EF-6D07-4D1E-AABD-A28E2ECD9C62}"/>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1633235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Although SQL is a standard language, there are many different forms out there. The following SQL statements adhere to the DB2 language and may not be the same for another RDBMS</a:t>
            </a:r>
          </a:p>
          <a:p>
            <a:pPr lvl="1"/>
            <a:r>
              <a:rPr lang="en-US" dirty="0"/>
              <a:t>Common RDBMS’: DB2, MySQL, </a:t>
            </a:r>
            <a:r>
              <a:rPr lang="en-US" dirty="0" err="1"/>
              <a:t>SQLServer</a:t>
            </a:r>
            <a:r>
              <a:rPr lang="en-US" dirty="0"/>
              <a:t>, Oracle, …</a:t>
            </a:r>
          </a:p>
          <a:p>
            <a:pPr lvl="2"/>
            <a:r>
              <a:rPr lang="en-US" dirty="0"/>
              <a:t>Each have a subtle differences in their syntax</a:t>
            </a:r>
          </a:p>
          <a:p>
            <a:pPr marL="457200" lvl="1" indent="0">
              <a:buNone/>
            </a:pPr>
            <a:endParaRPr lang="en-US" dirty="0"/>
          </a:p>
          <a:p>
            <a:pPr marL="457200" lvl="1" indent="0">
              <a:buNone/>
            </a:pPr>
            <a:endParaRPr lang="en-US" dirty="0"/>
          </a:p>
          <a:p>
            <a:endParaRPr lang="en-US" dirty="0"/>
          </a:p>
        </p:txBody>
      </p:sp>
      <p:sp>
        <p:nvSpPr>
          <p:cNvPr id="3" name="Title 2"/>
          <p:cNvSpPr>
            <a:spLocks noGrp="1"/>
          </p:cNvSpPr>
          <p:nvPr>
            <p:ph type="title"/>
          </p:nvPr>
        </p:nvSpPr>
        <p:spPr/>
        <p:txBody>
          <a:bodyPr/>
          <a:lstStyle/>
          <a:p>
            <a:r>
              <a:rPr lang="en-US" dirty="0"/>
              <a:t>SQL Overview</a:t>
            </a:r>
          </a:p>
        </p:txBody>
      </p:sp>
      <p:sp>
        <p:nvSpPr>
          <p:cNvPr id="4" name="Footer Placeholder 3">
            <a:extLst>
              <a:ext uri="{FF2B5EF4-FFF2-40B4-BE49-F238E27FC236}">
                <a16:creationId xmlns:a16="http://schemas.microsoft.com/office/drawing/2014/main" id="{4DA6E469-01E3-4C34-A61D-A2B2065BC003}"/>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247468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There are two main types SQL (Structured Query Language)</a:t>
            </a:r>
          </a:p>
          <a:p>
            <a:pPr lvl="1"/>
            <a:r>
              <a:rPr lang="en-US" dirty="0"/>
              <a:t>Data Definition Language (DDL)</a:t>
            </a:r>
          </a:p>
          <a:p>
            <a:pPr lvl="1"/>
            <a:r>
              <a:rPr lang="en-US" dirty="0"/>
              <a:t>Data Manipulation Language (DML)</a:t>
            </a:r>
          </a:p>
        </p:txBody>
      </p:sp>
      <p:sp>
        <p:nvSpPr>
          <p:cNvPr id="3" name="Title 2"/>
          <p:cNvSpPr>
            <a:spLocks noGrp="1"/>
          </p:cNvSpPr>
          <p:nvPr>
            <p:ph type="title"/>
          </p:nvPr>
        </p:nvSpPr>
        <p:spPr/>
        <p:txBody>
          <a:bodyPr/>
          <a:lstStyle/>
          <a:p>
            <a:r>
              <a:rPr lang="en-US" dirty="0"/>
              <a:t>SQL Overview</a:t>
            </a:r>
          </a:p>
        </p:txBody>
      </p:sp>
      <p:sp>
        <p:nvSpPr>
          <p:cNvPr id="4" name="Footer Placeholder 3">
            <a:extLst>
              <a:ext uri="{FF2B5EF4-FFF2-40B4-BE49-F238E27FC236}">
                <a16:creationId xmlns:a16="http://schemas.microsoft.com/office/drawing/2014/main" id="{5A1CAF59-D181-43FF-A191-F0A89C7D3925}"/>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2087800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Data Definition Language (DDL)</a:t>
            </a:r>
          </a:p>
          <a:p>
            <a:pPr lvl="1"/>
            <a:r>
              <a:rPr lang="en-US" dirty="0"/>
              <a:t>Define or create items in a database</a:t>
            </a:r>
          </a:p>
          <a:p>
            <a:pPr lvl="1"/>
            <a:r>
              <a:rPr lang="en-US" dirty="0"/>
              <a:t>Typically used by Database Administrators</a:t>
            </a:r>
          </a:p>
          <a:p>
            <a:pPr lvl="1"/>
            <a:r>
              <a:rPr lang="en-US" dirty="0" err="1"/>
              <a:t>Eg</a:t>
            </a:r>
            <a:r>
              <a:rPr lang="en-US" dirty="0"/>
              <a:t>. CREATE statements</a:t>
            </a:r>
          </a:p>
        </p:txBody>
      </p:sp>
      <p:sp>
        <p:nvSpPr>
          <p:cNvPr id="3" name="Title 2"/>
          <p:cNvSpPr>
            <a:spLocks noGrp="1"/>
          </p:cNvSpPr>
          <p:nvPr>
            <p:ph type="title"/>
          </p:nvPr>
        </p:nvSpPr>
        <p:spPr/>
        <p:txBody>
          <a:bodyPr/>
          <a:lstStyle/>
          <a:p>
            <a:r>
              <a:rPr lang="en-US" dirty="0"/>
              <a:t>SQL Overview</a:t>
            </a:r>
          </a:p>
        </p:txBody>
      </p:sp>
      <p:sp>
        <p:nvSpPr>
          <p:cNvPr id="4" name="Footer Placeholder 3">
            <a:extLst>
              <a:ext uri="{FF2B5EF4-FFF2-40B4-BE49-F238E27FC236}">
                <a16:creationId xmlns:a16="http://schemas.microsoft.com/office/drawing/2014/main" id="{4FA863CC-4A3F-45FD-B243-20D1C999A6DA}"/>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822666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Data Manipulation Language (DML)</a:t>
            </a:r>
          </a:p>
          <a:p>
            <a:pPr lvl="1"/>
            <a:r>
              <a:rPr lang="en-US" dirty="0"/>
              <a:t>Lets you work with the data in the database</a:t>
            </a:r>
          </a:p>
          <a:p>
            <a:pPr lvl="1"/>
            <a:r>
              <a:rPr lang="en-US" dirty="0"/>
              <a:t>Typically used by application programmers</a:t>
            </a:r>
          </a:p>
          <a:p>
            <a:pPr lvl="1"/>
            <a:r>
              <a:rPr lang="en-US" dirty="0" err="1"/>
              <a:t>Eg</a:t>
            </a:r>
            <a:r>
              <a:rPr lang="en-US" dirty="0"/>
              <a:t>. SELECT or INSERT statements</a:t>
            </a:r>
          </a:p>
        </p:txBody>
      </p:sp>
      <p:sp>
        <p:nvSpPr>
          <p:cNvPr id="3" name="Title 2"/>
          <p:cNvSpPr>
            <a:spLocks noGrp="1"/>
          </p:cNvSpPr>
          <p:nvPr>
            <p:ph type="title"/>
          </p:nvPr>
        </p:nvSpPr>
        <p:spPr/>
        <p:txBody>
          <a:bodyPr/>
          <a:lstStyle/>
          <a:p>
            <a:r>
              <a:rPr lang="en-US" dirty="0"/>
              <a:t>SQL Overview</a:t>
            </a:r>
          </a:p>
        </p:txBody>
      </p:sp>
      <p:sp>
        <p:nvSpPr>
          <p:cNvPr id="4" name="Footer Placeholder 3">
            <a:extLst>
              <a:ext uri="{FF2B5EF4-FFF2-40B4-BE49-F238E27FC236}">
                <a16:creationId xmlns:a16="http://schemas.microsoft.com/office/drawing/2014/main" id="{2633E115-BBCD-4F48-A09B-63576477CDAD}"/>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3722463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Two types of queries:</a:t>
            </a:r>
          </a:p>
          <a:p>
            <a:pPr lvl="1"/>
            <a:r>
              <a:rPr lang="en-US" dirty="0"/>
              <a:t>Normal Query (what will be used in the assignment)</a:t>
            </a:r>
          </a:p>
          <a:p>
            <a:pPr lvl="2"/>
            <a:r>
              <a:rPr lang="en-US" dirty="0"/>
              <a:t>Use a SELECT statement</a:t>
            </a:r>
          </a:p>
          <a:p>
            <a:pPr lvl="1"/>
            <a:r>
              <a:rPr lang="en-US" dirty="0"/>
              <a:t>Action Query</a:t>
            </a:r>
          </a:p>
          <a:p>
            <a:pPr lvl="2"/>
            <a:r>
              <a:rPr lang="en-US" dirty="0"/>
              <a:t>Uses a INSERT, UPDATE, or DELETE statement</a:t>
            </a:r>
          </a:p>
        </p:txBody>
      </p:sp>
      <p:sp>
        <p:nvSpPr>
          <p:cNvPr id="3" name="Title 2"/>
          <p:cNvSpPr>
            <a:spLocks noGrp="1"/>
          </p:cNvSpPr>
          <p:nvPr>
            <p:ph type="title"/>
          </p:nvPr>
        </p:nvSpPr>
        <p:spPr/>
        <p:txBody>
          <a:bodyPr/>
          <a:lstStyle/>
          <a:p>
            <a:r>
              <a:rPr lang="en-US" dirty="0"/>
              <a:t>SQL Overview</a:t>
            </a:r>
          </a:p>
        </p:txBody>
      </p:sp>
      <p:sp>
        <p:nvSpPr>
          <p:cNvPr id="4" name="Footer Placeholder 3">
            <a:extLst>
              <a:ext uri="{FF2B5EF4-FFF2-40B4-BE49-F238E27FC236}">
                <a16:creationId xmlns:a16="http://schemas.microsoft.com/office/drawing/2014/main" id="{CB3D7D5B-FF0F-46B9-A0DF-355C7D6C697F}"/>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1748255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SELECT statement can be used to retrieve data from a table</a:t>
            </a:r>
          </a:p>
          <a:p>
            <a:endParaRPr lang="en-US" dirty="0"/>
          </a:p>
          <a:p>
            <a:pPr marL="0" lvl="2" indent="0">
              <a:buNone/>
            </a:pPr>
            <a:endParaRPr lang="en-US" sz="2800" dirty="0"/>
          </a:p>
          <a:p>
            <a:pPr marL="0" lvl="2" indent="0">
              <a:buNone/>
            </a:pPr>
            <a:r>
              <a:rPr lang="en-US" sz="2800" dirty="0"/>
              <a:t>	SELECT </a:t>
            </a:r>
            <a:r>
              <a:rPr lang="en-US" sz="2800" i="1" dirty="0"/>
              <a:t>column1[, column2,…]</a:t>
            </a:r>
            <a:r>
              <a:rPr lang="en-US" sz="2800" dirty="0"/>
              <a:t> FROM </a:t>
            </a:r>
            <a:r>
              <a:rPr lang="en-US" sz="2800" i="1" dirty="0" err="1"/>
              <a:t>table_name</a:t>
            </a:r>
            <a:endParaRPr lang="en-US" sz="2800" dirty="0"/>
          </a:p>
          <a:p>
            <a:endParaRPr lang="en-US" dirty="0"/>
          </a:p>
        </p:txBody>
      </p:sp>
      <p:sp>
        <p:nvSpPr>
          <p:cNvPr id="3" name="Title 2"/>
          <p:cNvSpPr>
            <a:spLocks noGrp="1"/>
          </p:cNvSpPr>
          <p:nvPr>
            <p:ph type="title"/>
          </p:nvPr>
        </p:nvSpPr>
        <p:spPr/>
        <p:txBody>
          <a:bodyPr/>
          <a:lstStyle/>
          <a:p>
            <a:r>
              <a:rPr lang="en-US" dirty="0"/>
              <a:t>SQL Overview – SELECT</a:t>
            </a:r>
          </a:p>
        </p:txBody>
      </p:sp>
      <p:sp>
        <p:nvSpPr>
          <p:cNvPr id="4" name="Footer Placeholder 3">
            <a:extLst>
              <a:ext uri="{FF2B5EF4-FFF2-40B4-BE49-F238E27FC236}">
                <a16:creationId xmlns:a16="http://schemas.microsoft.com/office/drawing/2014/main" id="{DEE84C77-6E73-4EE9-9051-85621AEDB323}"/>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2821039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SELECT query</a:t>
            </a:r>
            <a:endParaRPr lang="en-US" i="1" dirty="0"/>
          </a:p>
          <a:p>
            <a:pPr lvl="1"/>
            <a:r>
              <a:rPr lang="en-US" dirty="0"/>
              <a:t>To select all of the columns from a table, you can use a SELECT * statement</a:t>
            </a:r>
          </a:p>
          <a:p>
            <a:pPr lvl="2"/>
            <a:r>
              <a:rPr lang="en-US" dirty="0"/>
              <a:t>SELECT * FROM </a:t>
            </a:r>
            <a:r>
              <a:rPr lang="en-US" i="1" dirty="0" err="1"/>
              <a:t>table_name</a:t>
            </a:r>
            <a:endParaRPr lang="en-US" dirty="0"/>
          </a:p>
        </p:txBody>
      </p:sp>
      <p:sp>
        <p:nvSpPr>
          <p:cNvPr id="3" name="Title 2"/>
          <p:cNvSpPr>
            <a:spLocks noGrp="1"/>
          </p:cNvSpPr>
          <p:nvPr>
            <p:ph type="title"/>
          </p:nvPr>
        </p:nvSpPr>
        <p:spPr/>
        <p:txBody>
          <a:bodyPr/>
          <a:lstStyle/>
          <a:p>
            <a:r>
              <a:rPr lang="en-US" dirty="0"/>
              <a:t>SQL Overview – SELECT</a:t>
            </a:r>
          </a:p>
        </p:txBody>
      </p:sp>
      <p:sp>
        <p:nvSpPr>
          <p:cNvPr id="4" name="Footer Placeholder 3">
            <a:extLst>
              <a:ext uri="{FF2B5EF4-FFF2-40B4-BE49-F238E27FC236}">
                <a16:creationId xmlns:a16="http://schemas.microsoft.com/office/drawing/2014/main" id="{ED89AD5F-0445-41D0-8911-CCDF4CDF9960}"/>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2226620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44783973"/>
              </p:ext>
            </p:extLst>
          </p:nvPr>
        </p:nvGraphicFramePr>
        <p:xfrm>
          <a:off x="609600" y="1371600"/>
          <a:ext cx="10464800" cy="464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dirty="0"/>
              <a:t>Overview</a:t>
            </a:r>
          </a:p>
        </p:txBody>
      </p:sp>
      <p:sp>
        <p:nvSpPr>
          <p:cNvPr id="2" name="Footer Placeholder 1">
            <a:extLst>
              <a:ext uri="{FF2B5EF4-FFF2-40B4-BE49-F238E27FC236}">
                <a16:creationId xmlns:a16="http://schemas.microsoft.com/office/drawing/2014/main" id="{577F53DC-15D2-4108-8EE1-D3005B5CEA10}"/>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397412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71600"/>
            <a:ext cx="10464800" cy="4953000"/>
          </a:xfrm>
        </p:spPr>
        <p:txBody>
          <a:bodyPr/>
          <a:lstStyle/>
          <a:p>
            <a:r>
              <a:rPr lang="en-US" dirty="0"/>
              <a:t>SELECT query</a:t>
            </a:r>
          </a:p>
          <a:p>
            <a:pPr lvl="1"/>
            <a:r>
              <a:rPr lang="en-US" dirty="0"/>
              <a:t>You can also apply conditions to your SELECT statement to only returns specific rows. This is done by using a WHERE clause</a:t>
            </a:r>
          </a:p>
          <a:p>
            <a:pPr lvl="2"/>
            <a:r>
              <a:rPr lang="en-US" dirty="0"/>
              <a:t>SELECT * FROM </a:t>
            </a:r>
            <a:r>
              <a:rPr lang="en-US" i="1" dirty="0" err="1"/>
              <a:t>table_name</a:t>
            </a:r>
            <a:endParaRPr lang="en-US" dirty="0"/>
          </a:p>
          <a:p>
            <a:pPr marL="914400" lvl="2" indent="0">
              <a:buNone/>
            </a:pPr>
            <a:r>
              <a:rPr lang="en-US" dirty="0"/>
              <a:t>   WHERE </a:t>
            </a:r>
            <a:r>
              <a:rPr lang="en-US" i="1" dirty="0"/>
              <a:t>column1 = </a:t>
            </a:r>
            <a:r>
              <a:rPr lang="en-US" i="1" dirty="0" err="1"/>
              <a:t>some_value</a:t>
            </a:r>
            <a:endParaRPr lang="en-US" i="1" dirty="0"/>
          </a:p>
          <a:p>
            <a:pPr marL="457200" lvl="1" indent="0">
              <a:buNone/>
            </a:pPr>
            <a:endParaRPr lang="en-US" dirty="0"/>
          </a:p>
          <a:p>
            <a:pPr marL="457200" lvl="1" indent="0">
              <a:buNone/>
            </a:pPr>
            <a:endParaRPr lang="en-US" i="1" dirty="0"/>
          </a:p>
        </p:txBody>
      </p:sp>
      <p:sp>
        <p:nvSpPr>
          <p:cNvPr id="3" name="Title 2"/>
          <p:cNvSpPr>
            <a:spLocks noGrp="1"/>
          </p:cNvSpPr>
          <p:nvPr>
            <p:ph type="title"/>
          </p:nvPr>
        </p:nvSpPr>
        <p:spPr/>
        <p:txBody>
          <a:bodyPr/>
          <a:lstStyle/>
          <a:p>
            <a:r>
              <a:rPr lang="en-US" dirty="0"/>
              <a:t>SQL Overview – SELECT</a:t>
            </a:r>
          </a:p>
        </p:txBody>
      </p:sp>
      <p:sp>
        <p:nvSpPr>
          <p:cNvPr id="4" name="Footer Placeholder 3">
            <a:extLst>
              <a:ext uri="{FF2B5EF4-FFF2-40B4-BE49-F238E27FC236}">
                <a16:creationId xmlns:a16="http://schemas.microsoft.com/office/drawing/2014/main" id="{C84F9E4B-D01A-43EB-8307-718F8E723542}"/>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2599115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71600"/>
            <a:ext cx="10464800" cy="4953000"/>
          </a:xfrm>
        </p:spPr>
        <p:txBody>
          <a:bodyPr/>
          <a:lstStyle/>
          <a:p>
            <a:r>
              <a:rPr lang="en-US" dirty="0"/>
              <a:t>SELECT query</a:t>
            </a:r>
          </a:p>
          <a:p>
            <a:pPr lvl="1"/>
            <a:r>
              <a:rPr lang="en-US" dirty="0"/>
              <a:t>You can compound these conditions by using the AND or the OR verb in the WHERE clause</a:t>
            </a:r>
          </a:p>
          <a:p>
            <a:pPr lvl="2"/>
            <a:r>
              <a:rPr lang="en-US" dirty="0"/>
              <a:t>SELECT * FROM </a:t>
            </a:r>
            <a:r>
              <a:rPr lang="en-US" i="1" dirty="0" err="1"/>
              <a:t>table_name</a:t>
            </a:r>
            <a:endParaRPr lang="en-US" dirty="0"/>
          </a:p>
          <a:p>
            <a:pPr marL="914400" lvl="2" indent="0">
              <a:buNone/>
            </a:pPr>
            <a:r>
              <a:rPr lang="en-US" dirty="0"/>
              <a:t>   WHERE </a:t>
            </a:r>
            <a:r>
              <a:rPr lang="en-US" i="1" dirty="0"/>
              <a:t>column1 = </a:t>
            </a:r>
            <a:r>
              <a:rPr lang="en-US" i="1" dirty="0" err="1"/>
              <a:t>some_value</a:t>
            </a:r>
            <a:r>
              <a:rPr lang="en-US" i="1" dirty="0"/>
              <a:t> </a:t>
            </a:r>
            <a:r>
              <a:rPr lang="en-US" dirty="0"/>
              <a:t>AND/OR </a:t>
            </a:r>
            <a:r>
              <a:rPr lang="en-US" i="1" dirty="0"/>
              <a:t>column2 = </a:t>
            </a:r>
            <a:r>
              <a:rPr lang="en-US" dirty="0"/>
              <a:t>some_value2</a:t>
            </a:r>
            <a:endParaRPr lang="en-US" i="1" dirty="0"/>
          </a:p>
          <a:p>
            <a:pPr lvl="1"/>
            <a:endParaRPr lang="en-US" dirty="0"/>
          </a:p>
          <a:p>
            <a:pPr marL="457200" lvl="1" indent="0">
              <a:buNone/>
            </a:pPr>
            <a:endParaRPr lang="en-US" i="1" dirty="0"/>
          </a:p>
        </p:txBody>
      </p:sp>
      <p:sp>
        <p:nvSpPr>
          <p:cNvPr id="3" name="Title 2"/>
          <p:cNvSpPr>
            <a:spLocks noGrp="1"/>
          </p:cNvSpPr>
          <p:nvPr>
            <p:ph type="title"/>
          </p:nvPr>
        </p:nvSpPr>
        <p:spPr/>
        <p:txBody>
          <a:bodyPr/>
          <a:lstStyle/>
          <a:p>
            <a:r>
              <a:rPr lang="en-US" dirty="0"/>
              <a:t>SQL Overview – SELECT</a:t>
            </a:r>
          </a:p>
        </p:txBody>
      </p:sp>
      <p:sp>
        <p:nvSpPr>
          <p:cNvPr id="4" name="Footer Placeholder 3">
            <a:extLst>
              <a:ext uri="{FF2B5EF4-FFF2-40B4-BE49-F238E27FC236}">
                <a16:creationId xmlns:a16="http://schemas.microsoft.com/office/drawing/2014/main" id="{8E7CA4E6-CF75-45E3-BCBC-B14A3FBB63BE}"/>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1027114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71600"/>
            <a:ext cx="10464800" cy="5181600"/>
          </a:xfrm>
        </p:spPr>
        <p:txBody>
          <a:bodyPr>
            <a:normAutofit/>
          </a:bodyPr>
          <a:lstStyle/>
          <a:p>
            <a:r>
              <a:rPr lang="en-US" dirty="0"/>
              <a:t>Select all of the employee names from the Employee table</a:t>
            </a:r>
          </a:p>
          <a:p>
            <a:pPr lvl="1"/>
            <a:r>
              <a:rPr lang="en-US" dirty="0">
                <a:solidFill>
                  <a:schemeClr val="accent2"/>
                </a:solidFill>
              </a:rPr>
              <a:t>SELECT </a:t>
            </a:r>
            <a:r>
              <a:rPr lang="en-US" dirty="0" err="1">
                <a:solidFill>
                  <a:schemeClr val="accent2"/>
                </a:solidFill>
              </a:rPr>
              <a:t>Emp_Name</a:t>
            </a:r>
            <a:r>
              <a:rPr lang="en-US" dirty="0">
                <a:solidFill>
                  <a:schemeClr val="accent2"/>
                </a:solidFill>
              </a:rPr>
              <a:t> FROM Employee</a:t>
            </a:r>
          </a:p>
          <a:p>
            <a:pPr marL="457200" lvl="1" indent="0">
              <a:buNone/>
            </a:pPr>
            <a:endParaRPr lang="en-US" dirty="0"/>
          </a:p>
          <a:p>
            <a:pPr marL="457200" lvl="1" indent="0">
              <a:buNone/>
            </a:pPr>
            <a:endParaRPr lang="en-US" i="1" dirty="0"/>
          </a:p>
        </p:txBody>
      </p:sp>
      <p:sp>
        <p:nvSpPr>
          <p:cNvPr id="3" name="Title 2"/>
          <p:cNvSpPr>
            <a:spLocks noGrp="1"/>
          </p:cNvSpPr>
          <p:nvPr>
            <p:ph type="title"/>
          </p:nvPr>
        </p:nvSpPr>
        <p:spPr/>
        <p:txBody>
          <a:bodyPr/>
          <a:lstStyle/>
          <a:p>
            <a:r>
              <a:rPr lang="en-US" dirty="0"/>
              <a:t>SQL Overview – SELECT (examples)</a:t>
            </a:r>
          </a:p>
        </p:txBody>
      </p:sp>
      <p:sp>
        <p:nvSpPr>
          <p:cNvPr id="4" name="Footer Placeholder 3">
            <a:extLst>
              <a:ext uri="{FF2B5EF4-FFF2-40B4-BE49-F238E27FC236}">
                <a16:creationId xmlns:a16="http://schemas.microsoft.com/office/drawing/2014/main" id="{24E831FD-2312-4E23-AFE1-4B0F5B829EF3}"/>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3443632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71600"/>
            <a:ext cx="10464800" cy="5181600"/>
          </a:xfrm>
        </p:spPr>
        <p:txBody>
          <a:bodyPr>
            <a:normAutofit/>
          </a:bodyPr>
          <a:lstStyle/>
          <a:p>
            <a:r>
              <a:rPr lang="en-US" dirty="0"/>
              <a:t>Select all of the employee names from the Employee table that work in the IT department</a:t>
            </a:r>
          </a:p>
          <a:p>
            <a:pPr lvl="1"/>
            <a:r>
              <a:rPr lang="en-US" dirty="0">
                <a:solidFill>
                  <a:schemeClr val="accent2"/>
                </a:solidFill>
              </a:rPr>
              <a:t>SELECT </a:t>
            </a:r>
            <a:r>
              <a:rPr lang="en-US" dirty="0" err="1">
                <a:solidFill>
                  <a:schemeClr val="accent2"/>
                </a:solidFill>
              </a:rPr>
              <a:t>Emp_Name</a:t>
            </a:r>
            <a:r>
              <a:rPr lang="en-US" dirty="0">
                <a:solidFill>
                  <a:schemeClr val="accent2"/>
                </a:solidFill>
              </a:rPr>
              <a:t> FROM Employee</a:t>
            </a:r>
          </a:p>
          <a:p>
            <a:pPr marL="457200" lvl="1" indent="0">
              <a:buNone/>
            </a:pPr>
            <a:r>
              <a:rPr lang="en-US" dirty="0">
                <a:solidFill>
                  <a:schemeClr val="accent2"/>
                </a:solidFill>
              </a:rPr>
              <a:t>   WHERE </a:t>
            </a:r>
            <a:r>
              <a:rPr lang="en-US" dirty="0" err="1">
                <a:solidFill>
                  <a:schemeClr val="accent2"/>
                </a:solidFill>
              </a:rPr>
              <a:t>Departement</a:t>
            </a:r>
            <a:r>
              <a:rPr lang="en-US" dirty="0">
                <a:solidFill>
                  <a:schemeClr val="accent2"/>
                </a:solidFill>
              </a:rPr>
              <a:t> = ‘IT’</a:t>
            </a:r>
            <a:endParaRPr lang="en-US" dirty="0"/>
          </a:p>
          <a:p>
            <a:pPr marL="457200" lvl="1" indent="0">
              <a:buNone/>
            </a:pPr>
            <a:endParaRPr lang="en-US" i="1" dirty="0"/>
          </a:p>
        </p:txBody>
      </p:sp>
      <p:sp>
        <p:nvSpPr>
          <p:cNvPr id="3" name="Title 2"/>
          <p:cNvSpPr>
            <a:spLocks noGrp="1"/>
          </p:cNvSpPr>
          <p:nvPr>
            <p:ph type="title"/>
          </p:nvPr>
        </p:nvSpPr>
        <p:spPr/>
        <p:txBody>
          <a:bodyPr/>
          <a:lstStyle/>
          <a:p>
            <a:r>
              <a:rPr lang="en-US" dirty="0"/>
              <a:t>SQL Overview – SELECT (examples)</a:t>
            </a:r>
          </a:p>
        </p:txBody>
      </p:sp>
      <p:sp>
        <p:nvSpPr>
          <p:cNvPr id="4" name="Footer Placeholder 3">
            <a:extLst>
              <a:ext uri="{FF2B5EF4-FFF2-40B4-BE49-F238E27FC236}">
                <a16:creationId xmlns:a16="http://schemas.microsoft.com/office/drawing/2014/main" id="{0A963D9D-02CA-491C-8597-7B05A6C037B8}"/>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346647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71600"/>
            <a:ext cx="10464800" cy="5181600"/>
          </a:xfrm>
        </p:spPr>
        <p:txBody>
          <a:bodyPr>
            <a:normAutofit/>
          </a:bodyPr>
          <a:lstStyle/>
          <a:p>
            <a:r>
              <a:rPr lang="en-US" dirty="0"/>
              <a:t>Select the employee id and name in the Employee table that work in IT and make more then $50,000</a:t>
            </a:r>
          </a:p>
          <a:p>
            <a:pPr lvl="1"/>
            <a:r>
              <a:rPr lang="en-US" dirty="0">
                <a:solidFill>
                  <a:schemeClr val="accent2"/>
                </a:solidFill>
              </a:rPr>
              <a:t>SELECT </a:t>
            </a:r>
            <a:r>
              <a:rPr lang="en-US" dirty="0" err="1">
                <a:solidFill>
                  <a:schemeClr val="accent2"/>
                </a:solidFill>
              </a:rPr>
              <a:t>Emp_ID</a:t>
            </a:r>
            <a:r>
              <a:rPr lang="en-US" dirty="0">
                <a:solidFill>
                  <a:schemeClr val="accent2"/>
                </a:solidFill>
              </a:rPr>
              <a:t>, </a:t>
            </a:r>
            <a:r>
              <a:rPr lang="en-US" dirty="0" err="1">
                <a:solidFill>
                  <a:schemeClr val="accent2"/>
                </a:solidFill>
              </a:rPr>
              <a:t>Emp_Name</a:t>
            </a:r>
            <a:r>
              <a:rPr lang="en-US" dirty="0">
                <a:solidFill>
                  <a:schemeClr val="accent2"/>
                </a:solidFill>
              </a:rPr>
              <a:t> FROM Employee</a:t>
            </a:r>
          </a:p>
          <a:p>
            <a:pPr marL="457200" lvl="1" indent="0">
              <a:buNone/>
            </a:pPr>
            <a:r>
              <a:rPr lang="en-US" dirty="0">
                <a:solidFill>
                  <a:schemeClr val="accent2"/>
                </a:solidFill>
              </a:rPr>
              <a:t>   WHERE Department = ‘IT’ AND Salary &gt; 50000</a:t>
            </a:r>
          </a:p>
          <a:p>
            <a:pPr lvl="1"/>
            <a:endParaRPr lang="en-US" dirty="0"/>
          </a:p>
          <a:p>
            <a:pPr marL="457200" lvl="1" indent="0">
              <a:buNone/>
            </a:pPr>
            <a:endParaRPr lang="en-US" i="1" dirty="0"/>
          </a:p>
        </p:txBody>
      </p:sp>
      <p:sp>
        <p:nvSpPr>
          <p:cNvPr id="3" name="Title 2"/>
          <p:cNvSpPr>
            <a:spLocks noGrp="1"/>
          </p:cNvSpPr>
          <p:nvPr>
            <p:ph type="title"/>
          </p:nvPr>
        </p:nvSpPr>
        <p:spPr/>
        <p:txBody>
          <a:bodyPr/>
          <a:lstStyle/>
          <a:p>
            <a:r>
              <a:rPr lang="en-US" dirty="0"/>
              <a:t>SQL Overview – SELECT (examples)</a:t>
            </a:r>
          </a:p>
        </p:txBody>
      </p:sp>
      <p:sp>
        <p:nvSpPr>
          <p:cNvPr id="4" name="Footer Placeholder 3">
            <a:extLst>
              <a:ext uri="{FF2B5EF4-FFF2-40B4-BE49-F238E27FC236}">
                <a16:creationId xmlns:a16="http://schemas.microsoft.com/office/drawing/2014/main" id="{A2CD48F8-A696-4486-A0BE-64C037F237A9}"/>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2976381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INSERT statement can be used to insert a single row or multiple rows into a table</a:t>
            </a:r>
          </a:p>
          <a:p>
            <a:pPr marL="457200" lvl="1" indent="0">
              <a:buNone/>
            </a:pPr>
            <a:r>
              <a:rPr lang="en-US" dirty="0"/>
              <a:t>	</a:t>
            </a:r>
          </a:p>
          <a:p>
            <a:pPr marL="457200" lvl="1" indent="0">
              <a:buNone/>
            </a:pPr>
            <a:r>
              <a:rPr lang="en-US" dirty="0"/>
              <a:t>	INSERT INTO </a:t>
            </a:r>
            <a:r>
              <a:rPr lang="en-US" i="1" dirty="0" err="1"/>
              <a:t>table_name</a:t>
            </a:r>
            <a:r>
              <a:rPr lang="en-US" i="1" dirty="0"/>
              <a:t> ([</a:t>
            </a:r>
            <a:r>
              <a:rPr lang="en-US" i="1" dirty="0" err="1"/>
              <a:t>column_list</a:t>
            </a:r>
            <a:r>
              <a:rPr lang="en-US" i="1" dirty="0"/>
              <a:t>])</a:t>
            </a:r>
          </a:p>
          <a:p>
            <a:pPr marL="514350" lvl="1" indent="0">
              <a:buNone/>
            </a:pPr>
            <a:r>
              <a:rPr lang="en-US" i="1" dirty="0"/>
              <a:t>   	</a:t>
            </a:r>
            <a:r>
              <a:rPr lang="en-US" dirty="0"/>
              <a:t>VALUES </a:t>
            </a:r>
            <a:r>
              <a:rPr lang="en-US" i="1" dirty="0"/>
              <a:t>([</a:t>
            </a:r>
            <a:r>
              <a:rPr lang="en-US" i="1" dirty="0" err="1"/>
              <a:t>value_list</a:t>
            </a:r>
            <a:r>
              <a:rPr lang="en-US" i="1" dirty="0"/>
              <a:t>])</a:t>
            </a:r>
          </a:p>
          <a:p>
            <a:endParaRPr lang="en-US" dirty="0"/>
          </a:p>
        </p:txBody>
      </p:sp>
      <p:sp>
        <p:nvSpPr>
          <p:cNvPr id="3" name="Title 2"/>
          <p:cNvSpPr>
            <a:spLocks noGrp="1"/>
          </p:cNvSpPr>
          <p:nvPr>
            <p:ph type="title"/>
          </p:nvPr>
        </p:nvSpPr>
        <p:spPr/>
        <p:txBody>
          <a:bodyPr/>
          <a:lstStyle/>
          <a:p>
            <a:r>
              <a:rPr lang="en-US" dirty="0"/>
              <a:t>SQL Overview – INSERT</a:t>
            </a:r>
          </a:p>
        </p:txBody>
      </p:sp>
      <p:sp>
        <p:nvSpPr>
          <p:cNvPr id="4" name="Footer Placeholder 3">
            <a:extLst>
              <a:ext uri="{FF2B5EF4-FFF2-40B4-BE49-F238E27FC236}">
                <a16:creationId xmlns:a16="http://schemas.microsoft.com/office/drawing/2014/main" id="{69B606A6-F5A3-4524-8201-84FBD20D5C55}"/>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1198351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To insert a single row, the statement has the following </a:t>
            </a:r>
            <a:r>
              <a:rPr lang="en-US" dirty="0" err="1"/>
              <a:t>sytax</a:t>
            </a:r>
            <a:r>
              <a:rPr lang="en-US" dirty="0"/>
              <a:t>:</a:t>
            </a:r>
          </a:p>
          <a:p>
            <a:pPr lvl="1"/>
            <a:r>
              <a:rPr lang="en-US" dirty="0"/>
              <a:t>INSERT INTO </a:t>
            </a:r>
            <a:r>
              <a:rPr lang="en-US" i="1" dirty="0" err="1"/>
              <a:t>table_name</a:t>
            </a:r>
            <a:r>
              <a:rPr lang="en-US" i="1" dirty="0"/>
              <a:t> ([</a:t>
            </a:r>
            <a:r>
              <a:rPr lang="en-US" i="1" dirty="0" err="1"/>
              <a:t>column_list</a:t>
            </a:r>
            <a:r>
              <a:rPr lang="en-US" i="1" dirty="0"/>
              <a:t>])</a:t>
            </a:r>
          </a:p>
          <a:p>
            <a:pPr marL="514350" lvl="1" indent="0">
              <a:buNone/>
            </a:pPr>
            <a:r>
              <a:rPr lang="en-US" i="1" dirty="0"/>
              <a:t>   </a:t>
            </a:r>
            <a:r>
              <a:rPr lang="en-US" dirty="0"/>
              <a:t>VALUES </a:t>
            </a:r>
            <a:r>
              <a:rPr lang="en-US" i="1" dirty="0"/>
              <a:t>([</a:t>
            </a:r>
            <a:r>
              <a:rPr lang="en-US" i="1" dirty="0" err="1"/>
              <a:t>value_list</a:t>
            </a:r>
            <a:r>
              <a:rPr lang="en-US" i="1" dirty="0"/>
              <a:t>])</a:t>
            </a:r>
          </a:p>
          <a:p>
            <a:pPr lvl="2"/>
            <a:r>
              <a:rPr lang="en-US" dirty="0"/>
              <a:t>The column list contains the name of the columns that you are adding data for</a:t>
            </a:r>
          </a:p>
          <a:p>
            <a:pPr lvl="2"/>
            <a:r>
              <a:rPr lang="en-US" dirty="0"/>
              <a:t>The value list contains the data that you are adding</a:t>
            </a:r>
          </a:p>
          <a:p>
            <a:pPr lvl="2"/>
            <a:r>
              <a:rPr lang="en-US" dirty="0"/>
              <a:t>The column list and value list should be the same length, where the first item in the column list refers to the first value in the value list, and so on…</a:t>
            </a:r>
          </a:p>
        </p:txBody>
      </p:sp>
      <p:sp>
        <p:nvSpPr>
          <p:cNvPr id="3" name="Title 2"/>
          <p:cNvSpPr>
            <a:spLocks noGrp="1"/>
          </p:cNvSpPr>
          <p:nvPr>
            <p:ph type="title"/>
          </p:nvPr>
        </p:nvSpPr>
        <p:spPr/>
        <p:txBody>
          <a:bodyPr/>
          <a:lstStyle/>
          <a:p>
            <a:r>
              <a:rPr lang="en-US" dirty="0"/>
              <a:t>SQL Overview – INSERT</a:t>
            </a:r>
          </a:p>
        </p:txBody>
      </p:sp>
      <p:sp>
        <p:nvSpPr>
          <p:cNvPr id="4" name="Footer Placeholder 3">
            <a:extLst>
              <a:ext uri="{FF2B5EF4-FFF2-40B4-BE49-F238E27FC236}">
                <a16:creationId xmlns:a16="http://schemas.microsoft.com/office/drawing/2014/main" id="{C4CB5DE1-12B6-4379-9E1A-894FADA58392}"/>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1091342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To insert multiple rows, you need to use the following </a:t>
            </a:r>
            <a:r>
              <a:rPr lang="en-US" dirty="0" err="1"/>
              <a:t>sytax</a:t>
            </a:r>
            <a:r>
              <a:rPr lang="en-US" dirty="0"/>
              <a:t>:</a:t>
            </a:r>
          </a:p>
          <a:p>
            <a:pPr lvl="1"/>
            <a:r>
              <a:rPr lang="en-US" dirty="0"/>
              <a:t>INSERT INTO </a:t>
            </a:r>
            <a:r>
              <a:rPr lang="en-US" i="1" dirty="0"/>
              <a:t>table_name_1</a:t>
            </a:r>
          </a:p>
          <a:p>
            <a:pPr marL="514350" lvl="1" indent="0">
              <a:buNone/>
            </a:pPr>
            <a:r>
              <a:rPr lang="en-US" i="1" dirty="0"/>
              <a:t>   </a:t>
            </a:r>
            <a:r>
              <a:rPr lang="en-US" dirty="0"/>
              <a:t>	  SELECT * FROM </a:t>
            </a:r>
            <a:r>
              <a:rPr lang="en-US" i="1" dirty="0"/>
              <a:t>table_name_2</a:t>
            </a:r>
          </a:p>
          <a:p>
            <a:pPr marL="514350" lvl="1" indent="0">
              <a:buNone/>
            </a:pPr>
            <a:endParaRPr lang="en-US" i="1" dirty="0"/>
          </a:p>
          <a:p>
            <a:pPr marL="571500" indent="-457200"/>
            <a:r>
              <a:rPr lang="en-US" dirty="0"/>
              <a:t>This will first retrieve all of the rows from second table and then insert them into the first table</a:t>
            </a:r>
          </a:p>
          <a:p>
            <a:pPr marL="971550" lvl="1" indent="-457200"/>
            <a:r>
              <a:rPr lang="en-US" dirty="0"/>
              <a:t>Table 1 must have the same number and type of columns that you are pulling from Table 2, for this to work</a:t>
            </a:r>
          </a:p>
          <a:p>
            <a:pPr marL="514350" lvl="1" indent="0">
              <a:buNone/>
            </a:pPr>
            <a:endParaRPr lang="en-US" dirty="0"/>
          </a:p>
        </p:txBody>
      </p:sp>
      <p:sp>
        <p:nvSpPr>
          <p:cNvPr id="3" name="Title 2"/>
          <p:cNvSpPr>
            <a:spLocks noGrp="1"/>
          </p:cNvSpPr>
          <p:nvPr>
            <p:ph type="title"/>
          </p:nvPr>
        </p:nvSpPr>
        <p:spPr/>
        <p:txBody>
          <a:bodyPr/>
          <a:lstStyle/>
          <a:p>
            <a:r>
              <a:rPr lang="en-US" dirty="0"/>
              <a:t>SQL Overview – INSERT</a:t>
            </a:r>
          </a:p>
        </p:txBody>
      </p:sp>
      <p:sp>
        <p:nvSpPr>
          <p:cNvPr id="4" name="Footer Placeholder 3">
            <a:extLst>
              <a:ext uri="{FF2B5EF4-FFF2-40B4-BE49-F238E27FC236}">
                <a16:creationId xmlns:a16="http://schemas.microsoft.com/office/drawing/2014/main" id="{C46BC3A6-638F-4201-B2C3-2AE32E2C2E3D}"/>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24152372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Insert a new employee into the Employee table</a:t>
            </a:r>
          </a:p>
          <a:p>
            <a:pPr lvl="1"/>
            <a:r>
              <a:rPr lang="en-US" dirty="0">
                <a:solidFill>
                  <a:schemeClr val="accent2"/>
                </a:solidFill>
              </a:rPr>
              <a:t>INSERT INTO Employee(</a:t>
            </a:r>
            <a:r>
              <a:rPr lang="en-US" dirty="0" err="1">
                <a:solidFill>
                  <a:schemeClr val="accent2"/>
                </a:solidFill>
              </a:rPr>
              <a:t>Emp_ID,Emp_Name</a:t>
            </a:r>
            <a:r>
              <a:rPr lang="en-US" dirty="0">
                <a:solidFill>
                  <a:schemeClr val="accent2"/>
                </a:solidFill>
              </a:rPr>
              <a:t>, Department)</a:t>
            </a:r>
          </a:p>
          <a:p>
            <a:pPr marL="457200" lvl="1" indent="0">
              <a:buNone/>
            </a:pPr>
            <a:r>
              <a:rPr lang="en-US" dirty="0">
                <a:solidFill>
                  <a:schemeClr val="accent2"/>
                </a:solidFill>
              </a:rPr>
              <a:t>   VALUES (52,’John </a:t>
            </a:r>
            <a:r>
              <a:rPr lang="en-US" dirty="0" err="1">
                <a:solidFill>
                  <a:schemeClr val="accent2"/>
                </a:solidFill>
              </a:rPr>
              <a:t>Smith’,’IT</a:t>
            </a:r>
            <a:r>
              <a:rPr lang="en-US" dirty="0">
                <a:solidFill>
                  <a:schemeClr val="accent2"/>
                </a:solidFill>
              </a:rPr>
              <a:t>’)</a:t>
            </a:r>
          </a:p>
        </p:txBody>
      </p:sp>
      <p:sp>
        <p:nvSpPr>
          <p:cNvPr id="3" name="Title 2"/>
          <p:cNvSpPr>
            <a:spLocks noGrp="1"/>
          </p:cNvSpPr>
          <p:nvPr>
            <p:ph type="title"/>
          </p:nvPr>
        </p:nvSpPr>
        <p:spPr/>
        <p:txBody>
          <a:bodyPr/>
          <a:lstStyle/>
          <a:p>
            <a:r>
              <a:rPr lang="en-US" dirty="0"/>
              <a:t>SQL Overview – INSERT (examples)</a:t>
            </a:r>
          </a:p>
        </p:txBody>
      </p:sp>
      <p:sp>
        <p:nvSpPr>
          <p:cNvPr id="4" name="Footer Placeholder 3">
            <a:extLst>
              <a:ext uri="{FF2B5EF4-FFF2-40B4-BE49-F238E27FC236}">
                <a16:creationId xmlns:a16="http://schemas.microsoft.com/office/drawing/2014/main" id="{A3AA2C79-34AD-4510-A89E-9136DA573CD6}"/>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857114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Insert employees that are in IT into a different table</a:t>
            </a:r>
          </a:p>
          <a:p>
            <a:pPr lvl="1"/>
            <a:r>
              <a:rPr lang="en-US" dirty="0">
                <a:solidFill>
                  <a:schemeClr val="accent2"/>
                </a:solidFill>
              </a:rPr>
              <a:t>INSERT INTO </a:t>
            </a:r>
            <a:r>
              <a:rPr lang="en-US" dirty="0" err="1">
                <a:solidFill>
                  <a:schemeClr val="accent2"/>
                </a:solidFill>
              </a:rPr>
              <a:t>Employee_IT</a:t>
            </a:r>
            <a:endParaRPr lang="en-US" dirty="0">
              <a:solidFill>
                <a:schemeClr val="accent2"/>
              </a:solidFill>
            </a:endParaRPr>
          </a:p>
          <a:p>
            <a:pPr marL="457200" lvl="1" indent="0">
              <a:buNone/>
            </a:pPr>
            <a:r>
              <a:rPr lang="en-US" dirty="0">
                <a:solidFill>
                  <a:schemeClr val="accent2"/>
                </a:solidFill>
              </a:rPr>
              <a:t>	   SELECT * FROM Employee</a:t>
            </a:r>
          </a:p>
          <a:p>
            <a:pPr marL="457200" lvl="1" indent="0">
              <a:buNone/>
            </a:pPr>
            <a:r>
              <a:rPr lang="en-US" dirty="0">
                <a:solidFill>
                  <a:schemeClr val="accent2"/>
                </a:solidFill>
              </a:rPr>
              <a:t>        WHERE Department = ‘IT’</a:t>
            </a:r>
          </a:p>
        </p:txBody>
      </p:sp>
      <p:sp>
        <p:nvSpPr>
          <p:cNvPr id="3" name="Title 2"/>
          <p:cNvSpPr>
            <a:spLocks noGrp="1"/>
          </p:cNvSpPr>
          <p:nvPr>
            <p:ph type="title"/>
          </p:nvPr>
        </p:nvSpPr>
        <p:spPr/>
        <p:txBody>
          <a:bodyPr/>
          <a:lstStyle/>
          <a:p>
            <a:r>
              <a:rPr lang="en-US" dirty="0"/>
              <a:t>SQL Overview – INSERT (examples)</a:t>
            </a:r>
          </a:p>
        </p:txBody>
      </p:sp>
      <p:sp>
        <p:nvSpPr>
          <p:cNvPr id="4" name="Footer Placeholder 3">
            <a:extLst>
              <a:ext uri="{FF2B5EF4-FFF2-40B4-BE49-F238E27FC236}">
                <a16:creationId xmlns:a16="http://schemas.microsoft.com/office/drawing/2014/main" id="{18D2E51E-22FD-4D94-BBB2-4501BA7A41C6}"/>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3250191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DB2 (Database 2) is a relational database management system (RDBMS) that was initially released by IBM in the early 1980’s</a:t>
            </a:r>
          </a:p>
        </p:txBody>
      </p:sp>
      <p:sp>
        <p:nvSpPr>
          <p:cNvPr id="3" name="Title 2"/>
          <p:cNvSpPr>
            <a:spLocks noGrp="1"/>
          </p:cNvSpPr>
          <p:nvPr>
            <p:ph type="title"/>
          </p:nvPr>
        </p:nvSpPr>
        <p:spPr/>
        <p:txBody>
          <a:bodyPr/>
          <a:lstStyle/>
          <a:p>
            <a:r>
              <a:rPr lang="en-US" dirty="0"/>
              <a:t>What is DB2?</a:t>
            </a:r>
          </a:p>
        </p:txBody>
      </p:sp>
      <p:sp>
        <p:nvSpPr>
          <p:cNvPr id="4" name="Footer Placeholder 3">
            <a:extLst>
              <a:ext uri="{FF2B5EF4-FFF2-40B4-BE49-F238E27FC236}">
                <a16:creationId xmlns:a16="http://schemas.microsoft.com/office/drawing/2014/main" id="{7D749FA7-97C6-4276-912A-188FB74DB893}"/>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26345436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UPDATE statement is used to change the values of one or more columns in a table.</a:t>
            </a:r>
          </a:p>
          <a:p>
            <a:pPr marL="457200" lvl="1" indent="0">
              <a:buNone/>
            </a:pPr>
            <a:r>
              <a:rPr lang="en-US" dirty="0"/>
              <a:t>	</a:t>
            </a:r>
          </a:p>
          <a:p>
            <a:pPr marL="457200" lvl="1" indent="0">
              <a:buNone/>
            </a:pPr>
            <a:r>
              <a:rPr lang="en-US" dirty="0"/>
              <a:t>	UPDATE </a:t>
            </a:r>
            <a:r>
              <a:rPr lang="en-US" i="1" dirty="0" err="1"/>
              <a:t>table_name</a:t>
            </a:r>
            <a:endParaRPr lang="en-US" dirty="0"/>
          </a:p>
          <a:p>
            <a:pPr marL="457200" lvl="1" indent="0">
              <a:buNone/>
            </a:pPr>
            <a:r>
              <a:rPr lang="en-US" dirty="0"/>
              <a:t>   	SET </a:t>
            </a:r>
            <a:r>
              <a:rPr lang="en-US" i="1" dirty="0" err="1"/>
              <a:t>field_list</a:t>
            </a:r>
            <a:endParaRPr lang="en-US" dirty="0"/>
          </a:p>
          <a:p>
            <a:pPr marL="457200" lvl="1" indent="0">
              <a:buNone/>
            </a:pPr>
            <a:r>
              <a:rPr lang="en-US" dirty="0"/>
              <a:t>  	WHERE </a:t>
            </a:r>
            <a:r>
              <a:rPr lang="en-US" i="1" dirty="0"/>
              <a:t>condition</a:t>
            </a:r>
            <a:r>
              <a:rPr lang="en-US" dirty="0"/>
              <a:t> </a:t>
            </a:r>
          </a:p>
        </p:txBody>
      </p:sp>
      <p:sp>
        <p:nvSpPr>
          <p:cNvPr id="3" name="Title 2"/>
          <p:cNvSpPr>
            <a:spLocks noGrp="1"/>
          </p:cNvSpPr>
          <p:nvPr>
            <p:ph type="title"/>
          </p:nvPr>
        </p:nvSpPr>
        <p:spPr/>
        <p:txBody>
          <a:bodyPr/>
          <a:lstStyle/>
          <a:p>
            <a:r>
              <a:rPr lang="en-US" dirty="0"/>
              <a:t>SQL Overview – UPDATE</a:t>
            </a:r>
          </a:p>
        </p:txBody>
      </p:sp>
      <p:sp>
        <p:nvSpPr>
          <p:cNvPr id="4" name="Footer Placeholder 3">
            <a:extLst>
              <a:ext uri="{FF2B5EF4-FFF2-40B4-BE49-F238E27FC236}">
                <a16:creationId xmlns:a16="http://schemas.microsoft.com/office/drawing/2014/main" id="{FD8011A6-2B42-401E-8CAD-38E692E53EE6}"/>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2520893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Use the SET keyword to change a field to a new value</a:t>
            </a:r>
          </a:p>
          <a:p>
            <a:pPr marL="457200" lvl="1" indent="0">
              <a:buNone/>
            </a:pPr>
            <a:endParaRPr lang="en-US" dirty="0"/>
          </a:p>
          <a:p>
            <a:pPr marL="457200" lvl="1" indent="0">
              <a:buNone/>
            </a:pPr>
            <a:r>
              <a:rPr lang="en-US" dirty="0"/>
              <a:t>	UPDATE </a:t>
            </a:r>
            <a:r>
              <a:rPr lang="en-US" i="1" dirty="0" err="1"/>
              <a:t>table_name</a:t>
            </a:r>
            <a:endParaRPr lang="en-US" dirty="0"/>
          </a:p>
          <a:p>
            <a:pPr marL="457200" lvl="1" indent="0">
              <a:buNone/>
            </a:pPr>
            <a:r>
              <a:rPr lang="en-US" dirty="0"/>
              <a:t>   	</a:t>
            </a:r>
            <a:r>
              <a:rPr lang="en-US" b="1" dirty="0"/>
              <a:t>SET </a:t>
            </a:r>
            <a:r>
              <a:rPr lang="en-US" b="1" i="1" dirty="0" err="1"/>
              <a:t>field_list</a:t>
            </a:r>
            <a:endParaRPr lang="en-US" b="1" dirty="0"/>
          </a:p>
          <a:p>
            <a:pPr marL="457200" lvl="1" indent="0">
              <a:buNone/>
            </a:pPr>
            <a:r>
              <a:rPr lang="en-US" dirty="0"/>
              <a:t>  	WHERE </a:t>
            </a:r>
            <a:r>
              <a:rPr lang="en-US" i="1" dirty="0"/>
              <a:t>condition</a:t>
            </a:r>
            <a:r>
              <a:rPr lang="en-US" dirty="0"/>
              <a:t> </a:t>
            </a:r>
          </a:p>
          <a:p>
            <a:endParaRPr lang="en-US" dirty="0"/>
          </a:p>
        </p:txBody>
      </p:sp>
      <p:sp>
        <p:nvSpPr>
          <p:cNvPr id="3" name="Title 2"/>
          <p:cNvSpPr>
            <a:spLocks noGrp="1"/>
          </p:cNvSpPr>
          <p:nvPr>
            <p:ph type="title"/>
          </p:nvPr>
        </p:nvSpPr>
        <p:spPr/>
        <p:txBody>
          <a:bodyPr/>
          <a:lstStyle/>
          <a:p>
            <a:r>
              <a:rPr lang="en-US" dirty="0"/>
              <a:t>SQL Overview – UPDATE</a:t>
            </a:r>
          </a:p>
        </p:txBody>
      </p:sp>
      <p:sp>
        <p:nvSpPr>
          <p:cNvPr id="4" name="Footer Placeholder 3">
            <a:extLst>
              <a:ext uri="{FF2B5EF4-FFF2-40B4-BE49-F238E27FC236}">
                <a16:creationId xmlns:a16="http://schemas.microsoft.com/office/drawing/2014/main" id="{95F417E0-E543-4EAF-B668-A134A541EE43}"/>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32338280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You </a:t>
            </a:r>
            <a:r>
              <a:rPr lang="en-US" b="1" dirty="0"/>
              <a:t>need</a:t>
            </a:r>
            <a:r>
              <a:rPr lang="en-US" dirty="0"/>
              <a:t> to specify a condition that will select which rows to update, which is done with a WHERE clause</a:t>
            </a:r>
          </a:p>
          <a:p>
            <a:pPr marL="457200" lvl="1" indent="0">
              <a:buNone/>
            </a:pPr>
            <a:endParaRPr lang="en-US" dirty="0"/>
          </a:p>
          <a:p>
            <a:pPr marL="457200" lvl="1" indent="0">
              <a:buNone/>
            </a:pPr>
            <a:r>
              <a:rPr lang="en-US" dirty="0"/>
              <a:t>	UPDATE </a:t>
            </a:r>
            <a:r>
              <a:rPr lang="en-US" i="1" dirty="0" err="1"/>
              <a:t>table_name</a:t>
            </a:r>
            <a:endParaRPr lang="en-US" dirty="0"/>
          </a:p>
          <a:p>
            <a:pPr marL="457200" lvl="1" indent="0">
              <a:buNone/>
            </a:pPr>
            <a:r>
              <a:rPr lang="en-US" dirty="0"/>
              <a:t>   	SET </a:t>
            </a:r>
            <a:r>
              <a:rPr lang="en-US" i="1" dirty="0" err="1"/>
              <a:t>field_list</a:t>
            </a:r>
            <a:endParaRPr lang="en-US" dirty="0"/>
          </a:p>
          <a:p>
            <a:pPr marL="457200" lvl="1" indent="0">
              <a:buNone/>
            </a:pPr>
            <a:r>
              <a:rPr lang="en-US" dirty="0"/>
              <a:t>  	</a:t>
            </a:r>
            <a:r>
              <a:rPr lang="en-US" b="1" dirty="0"/>
              <a:t>WHERE </a:t>
            </a:r>
            <a:r>
              <a:rPr lang="en-US" b="1" i="1" dirty="0"/>
              <a:t>condition</a:t>
            </a:r>
            <a:r>
              <a:rPr lang="en-US" b="1" dirty="0"/>
              <a:t> </a:t>
            </a:r>
          </a:p>
          <a:p>
            <a:endParaRPr lang="en-US" dirty="0"/>
          </a:p>
        </p:txBody>
      </p:sp>
      <p:sp>
        <p:nvSpPr>
          <p:cNvPr id="3" name="Title 2"/>
          <p:cNvSpPr>
            <a:spLocks noGrp="1"/>
          </p:cNvSpPr>
          <p:nvPr>
            <p:ph type="title"/>
          </p:nvPr>
        </p:nvSpPr>
        <p:spPr/>
        <p:txBody>
          <a:bodyPr/>
          <a:lstStyle/>
          <a:p>
            <a:r>
              <a:rPr lang="en-US" dirty="0"/>
              <a:t>SQL Overview – UPDATE</a:t>
            </a:r>
          </a:p>
        </p:txBody>
      </p:sp>
      <p:sp>
        <p:nvSpPr>
          <p:cNvPr id="4" name="Footer Placeholder 3">
            <a:extLst>
              <a:ext uri="{FF2B5EF4-FFF2-40B4-BE49-F238E27FC236}">
                <a16:creationId xmlns:a16="http://schemas.microsoft.com/office/drawing/2014/main" id="{83013B7B-AF34-4492-99DE-1F7007375EFB}"/>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9767790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Update the salary of all of the employees in the IT department</a:t>
            </a:r>
          </a:p>
          <a:p>
            <a:pPr lvl="1"/>
            <a:r>
              <a:rPr lang="en-US" dirty="0">
                <a:solidFill>
                  <a:schemeClr val="accent2"/>
                </a:solidFill>
              </a:rPr>
              <a:t>UPDATE Employee</a:t>
            </a:r>
          </a:p>
          <a:p>
            <a:pPr marL="457200" lvl="1" indent="0">
              <a:buNone/>
            </a:pPr>
            <a:r>
              <a:rPr lang="en-US" dirty="0">
                <a:solidFill>
                  <a:schemeClr val="accent2"/>
                </a:solidFill>
              </a:rPr>
              <a:t>   SET Salary = Salary + (Salary * .10)</a:t>
            </a:r>
          </a:p>
          <a:p>
            <a:pPr marL="457200" lvl="1" indent="0">
              <a:buNone/>
            </a:pPr>
            <a:r>
              <a:rPr lang="en-US" dirty="0">
                <a:solidFill>
                  <a:schemeClr val="accent2"/>
                </a:solidFill>
              </a:rPr>
              <a:t>   WHERE Department = ‘IT’</a:t>
            </a:r>
          </a:p>
          <a:p>
            <a:pPr marL="0" indent="0">
              <a:buNone/>
            </a:pPr>
            <a:endParaRPr lang="en-US" dirty="0"/>
          </a:p>
        </p:txBody>
      </p:sp>
      <p:sp>
        <p:nvSpPr>
          <p:cNvPr id="3" name="Title 2"/>
          <p:cNvSpPr>
            <a:spLocks noGrp="1"/>
          </p:cNvSpPr>
          <p:nvPr>
            <p:ph type="title"/>
          </p:nvPr>
        </p:nvSpPr>
        <p:spPr/>
        <p:txBody>
          <a:bodyPr/>
          <a:lstStyle/>
          <a:p>
            <a:r>
              <a:rPr lang="en-US" dirty="0"/>
              <a:t>SQL Overview – UPDATE (examples)</a:t>
            </a:r>
          </a:p>
        </p:txBody>
      </p:sp>
      <p:sp>
        <p:nvSpPr>
          <p:cNvPr id="4" name="Footer Placeholder 3">
            <a:extLst>
              <a:ext uri="{FF2B5EF4-FFF2-40B4-BE49-F238E27FC236}">
                <a16:creationId xmlns:a16="http://schemas.microsoft.com/office/drawing/2014/main" id="{8686D063-9434-4CDC-9F6A-9202CEF27AA9}"/>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11965795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Update the salary of all employees in the IT department that are managers</a:t>
            </a:r>
          </a:p>
          <a:p>
            <a:pPr lvl="1"/>
            <a:r>
              <a:rPr lang="en-US" dirty="0">
                <a:solidFill>
                  <a:schemeClr val="accent2"/>
                </a:solidFill>
              </a:rPr>
              <a:t>UPDATE Employee</a:t>
            </a:r>
          </a:p>
          <a:p>
            <a:pPr marL="457200" lvl="1" indent="0">
              <a:buNone/>
            </a:pPr>
            <a:r>
              <a:rPr lang="en-US" dirty="0">
                <a:solidFill>
                  <a:schemeClr val="accent2"/>
                </a:solidFill>
              </a:rPr>
              <a:t>   SET Salary = Salary + (Salary * .20)</a:t>
            </a:r>
          </a:p>
          <a:p>
            <a:pPr marL="457200" lvl="1" indent="0">
              <a:buNone/>
            </a:pPr>
            <a:r>
              <a:rPr lang="en-US" dirty="0">
                <a:solidFill>
                  <a:schemeClr val="accent2"/>
                </a:solidFill>
              </a:rPr>
              <a:t>   WHERE Department = ‘IT’ AND Position = ‘Manager’</a:t>
            </a:r>
          </a:p>
          <a:p>
            <a:pPr marL="0" indent="0">
              <a:buNone/>
            </a:pPr>
            <a:endParaRPr lang="en-US" dirty="0"/>
          </a:p>
        </p:txBody>
      </p:sp>
      <p:sp>
        <p:nvSpPr>
          <p:cNvPr id="3" name="Title 2"/>
          <p:cNvSpPr>
            <a:spLocks noGrp="1"/>
          </p:cNvSpPr>
          <p:nvPr>
            <p:ph type="title"/>
          </p:nvPr>
        </p:nvSpPr>
        <p:spPr/>
        <p:txBody>
          <a:bodyPr/>
          <a:lstStyle/>
          <a:p>
            <a:r>
              <a:rPr lang="en-US" dirty="0"/>
              <a:t>SQL Overview – UPDATE (examples)</a:t>
            </a:r>
          </a:p>
        </p:txBody>
      </p:sp>
      <p:sp>
        <p:nvSpPr>
          <p:cNvPr id="4" name="Footer Placeholder 3">
            <a:extLst>
              <a:ext uri="{FF2B5EF4-FFF2-40B4-BE49-F238E27FC236}">
                <a16:creationId xmlns:a16="http://schemas.microsoft.com/office/drawing/2014/main" id="{5825C38F-690A-4FA6-88BF-CF28E598839C}"/>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14742526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DELETE statement can be used to delete rows from a table</a:t>
            </a:r>
          </a:p>
          <a:p>
            <a:endParaRPr lang="en-US" dirty="0"/>
          </a:p>
          <a:p>
            <a:pPr marL="0" indent="0">
              <a:buNone/>
            </a:pPr>
            <a:r>
              <a:rPr lang="en-US" dirty="0"/>
              <a:t>	DELETE FROM </a:t>
            </a:r>
            <a:r>
              <a:rPr lang="en-US" i="1" dirty="0" err="1"/>
              <a:t>table_name</a:t>
            </a:r>
            <a:endParaRPr lang="en-US" dirty="0"/>
          </a:p>
          <a:p>
            <a:pPr marL="914400" lvl="2" indent="0">
              <a:buNone/>
            </a:pPr>
            <a:r>
              <a:rPr lang="en-US" sz="2800" dirty="0"/>
              <a:t>WHERE </a:t>
            </a:r>
            <a:r>
              <a:rPr lang="en-US" sz="2800" i="1" dirty="0"/>
              <a:t>condition</a:t>
            </a:r>
            <a:endParaRPr lang="en-US" dirty="0">
              <a:solidFill>
                <a:schemeClr val="accent2"/>
              </a:solidFill>
            </a:endParaRPr>
          </a:p>
        </p:txBody>
      </p:sp>
      <p:sp>
        <p:nvSpPr>
          <p:cNvPr id="3" name="Title 2"/>
          <p:cNvSpPr>
            <a:spLocks noGrp="1"/>
          </p:cNvSpPr>
          <p:nvPr>
            <p:ph type="title"/>
          </p:nvPr>
        </p:nvSpPr>
        <p:spPr/>
        <p:txBody>
          <a:bodyPr/>
          <a:lstStyle/>
          <a:p>
            <a:r>
              <a:rPr lang="en-US" dirty="0"/>
              <a:t>SQL Overview – DELETE</a:t>
            </a:r>
          </a:p>
        </p:txBody>
      </p:sp>
      <p:sp>
        <p:nvSpPr>
          <p:cNvPr id="4" name="Footer Placeholder 3">
            <a:extLst>
              <a:ext uri="{FF2B5EF4-FFF2-40B4-BE49-F238E27FC236}">
                <a16:creationId xmlns:a16="http://schemas.microsoft.com/office/drawing/2014/main" id="{B48D7F4C-CB67-4627-891A-CD83BFC00668}"/>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23876106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You specify the table you want to delete from and the condition that indicates which rows you want to delete</a:t>
            </a:r>
          </a:p>
          <a:p>
            <a:pPr marL="914400" lvl="2" indent="0">
              <a:buNone/>
            </a:pPr>
            <a:endParaRPr lang="en-US" dirty="0"/>
          </a:p>
          <a:p>
            <a:pPr marL="914400" lvl="2" indent="0">
              <a:buNone/>
            </a:pPr>
            <a:r>
              <a:rPr lang="en-US" sz="2800" dirty="0"/>
              <a:t>DELETE FROM </a:t>
            </a:r>
            <a:r>
              <a:rPr lang="en-US" sz="2800" i="1" dirty="0" err="1"/>
              <a:t>table_name</a:t>
            </a:r>
            <a:endParaRPr lang="en-US" sz="2800" i="1" dirty="0"/>
          </a:p>
          <a:p>
            <a:pPr marL="914400" lvl="2" indent="0">
              <a:buNone/>
            </a:pPr>
            <a:r>
              <a:rPr lang="en-US" sz="2800" b="1" dirty="0"/>
              <a:t>WHERE </a:t>
            </a:r>
            <a:r>
              <a:rPr lang="en-US" sz="2800" b="1" i="1" dirty="0"/>
              <a:t>condition</a:t>
            </a:r>
            <a:endParaRPr lang="en-US" sz="2800" b="1" dirty="0">
              <a:solidFill>
                <a:schemeClr val="accent2"/>
              </a:solidFill>
            </a:endParaRPr>
          </a:p>
        </p:txBody>
      </p:sp>
      <p:sp>
        <p:nvSpPr>
          <p:cNvPr id="3" name="Title 2"/>
          <p:cNvSpPr>
            <a:spLocks noGrp="1"/>
          </p:cNvSpPr>
          <p:nvPr>
            <p:ph type="title"/>
          </p:nvPr>
        </p:nvSpPr>
        <p:spPr/>
        <p:txBody>
          <a:bodyPr/>
          <a:lstStyle/>
          <a:p>
            <a:r>
              <a:rPr lang="en-US" dirty="0"/>
              <a:t>SQL Overview – DELETE</a:t>
            </a:r>
          </a:p>
        </p:txBody>
      </p:sp>
      <p:sp>
        <p:nvSpPr>
          <p:cNvPr id="4" name="Footer Placeholder 3">
            <a:extLst>
              <a:ext uri="{FF2B5EF4-FFF2-40B4-BE49-F238E27FC236}">
                <a16:creationId xmlns:a16="http://schemas.microsoft.com/office/drawing/2014/main" id="{C799438D-35FC-4A4A-97C5-74AFC8547161}"/>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8881930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Example: Delete all of the employees that are in Human Resources department</a:t>
            </a:r>
          </a:p>
          <a:p>
            <a:pPr lvl="1"/>
            <a:r>
              <a:rPr lang="en-US" dirty="0">
                <a:solidFill>
                  <a:schemeClr val="accent2"/>
                </a:solidFill>
              </a:rPr>
              <a:t>DELETE FROM Employee</a:t>
            </a:r>
          </a:p>
          <a:p>
            <a:pPr marL="514350" lvl="1" indent="0">
              <a:buNone/>
            </a:pPr>
            <a:r>
              <a:rPr lang="en-US" dirty="0">
                <a:solidFill>
                  <a:schemeClr val="accent2"/>
                </a:solidFill>
              </a:rPr>
              <a:t>   WHERE Department = ‘Human Resources’</a:t>
            </a:r>
          </a:p>
        </p:txBody>
      </p:sp>
      <p:sp>
        <p:nvSpPr>
          <p:cNvPr id="3" name="Title 2"/>
          <p:cNvSpPr>
            <a:spLocks noGrp="1"/>
          </p:cNvSpPr>
          <p:nvPr>
            <p:ph type="title"/>
          </p:nvPr>
        </p:nvSpPr>
        <p:spPr/>
        <p:txBody>
          <a:bodyPr/>
          <a:lstStyle/>
          <a:p>
            <a:r>
              <a:rPr lang="en-US" dirty="0"/>
              <a:t>SQL Overview – DELETE</a:t>
            </a:r>
          </a:p>
        </p:txBody>
      </p:sp>
      <p:sp>
        <p:nvSpPr>
          <p:cNvPr id="4" name="Footer Placeholder 3">
            <a:extLst>
              <a:ext uri="{FF2B5EF4-FFF2-40B4-BE49-F238E27FC236}">
                <a16:creationId xmlns:a16="http://schemas.microsoft.com/office/drawing/2014/main" id="{2CDA2B6F-6B71-41CF-99A6-DB25DFF3BC0A}"/>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29698479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When you write COBOL programs for IBM mainframes, the programs run under the MVS operating system</a:t>
            </a:r>
          </a:p>
          <a:p>
            <a:pPr lvl="1"/>
            <a:r>
              <a:rPr lang="en-US" dirty="0"/>
              <a:t>That’s true for whether MVS is the primary operating system, or if MVS is running under z/OS</a:t>
            </a:r>
          </a:p>
        </p:txBody>
      </p:sp>
      <p:sp>
        <p:nvSpPr>
          <p:cNvPr id="3" name="Title 2"/>
          <p:cNvSpPr>
            <a:spLocks noGrp="1"/>
          </p:cNvSpPr>
          <p:nvPr>
            <p:ph type="title"/>
          </p:nvPr>
        </p:nvSpPr>
        <p:spPr/>
        <p:txBody>
          <a:bodyPr/>
          <a:lstStyle/>
          <a:p>
            <a:r>
              <a:rPr lang="en-US" dirty="0"/>
              <a:t>DB2 and COBOL</a:t>
            </a:r>
          </a:p>
        </p:txBody>
      </p:sp>
      <p:sp>
        <p:nvSpPr>
          <p:cNvPr id="4" name="Footer Placeholder 3">
            <a:extLst>
              <a:ext uri="{FF2B5EF4-FFF2-40B4-BE49-F238E27FC236}">
                <a16:creationId xmlns:a16="http://schemas.microsoft.com/office/drawing/2014/main" id="{E8D69DFC-8FF3-4BFB-8411-F3A5F482F594}"/>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35841825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When a COBOL program works with a DB2 database, DB2 takes on more of the file handling details and makes the COBOL program </a:t>
            </a:r>
            <a:r>
              <a:rPr lang="en-US" i="1" dirty="0"/>
              <a:t>data independent</a:t>
            </a:r>
            <a:endParaRPr lang="en-US" dirty="0"/>
          </a:p>
          <a:p>
            <a:pPr lvl="1"/>
            <a:r>
              <a:rPr lang="en-US" dirty="0"/>
              <a:t>This allows for flexibility with the structure of the DB2 database without affecting the COBOL program</a:t>
            </a:r>
          </a:p>
          <a:p>
            <a:pPr lvl="1"/>
            <a:r>
              <a:rPr lang="en-US" dirty="0"/>
              <a:t>DB2 uses VSAM (Virtual Access Method) as its access method to do the actual disk operations</a:t>
            </a:r>
          </a:p>
          <a:p>
            <a:pPr lvl="1"/>
            <a:endParaRPr lang="en-US" dirty="0"/>
          </a:p>
        </p:txBody>
      </p:sp>
      <p:sp>
        <p:nvSpPr>
          <p:cNvPr id="3" name="Title 2"/>
          <p:cNvSpPr>
            <a:spLocks noGrp="1"/>
          </p:cNvSpPr>
          <p:nvPr>
            <p:ph type="title"/>
          </p:nvPr>
        </p:nvSpPr>
        <p:spPr/>
        <p:txBody>
          <a:bodyPr/>
          <a:lstStyle/>
          <a:p>
            <a:r>
              <a:rPr lang="en-US" dirty="0"/>
              <a:t>DB2 and COBOL</a:t>
            </a:r>
          </a:p>
        </p:txBody>
      </p:sp>
      <p:sp>
        <p:nvSpPr>
          <p:cNvPr id="4" name="Footer Placeholder 3">
            <a:extLst>
              <a:ext uri="{FF2B5EF4-FFF2-40B4-BE49-F238E27FC236}">
                <a16:creationId xmlns:a16="http://schemas.microsoft.com/office/drawing/2014/main" id="{1A9113A9-B8B1-4A73-9CF4-D1E932896CB7}"/>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827233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There are two types:</a:t>
            </a:r>
          </a:p>
          <a:p>
            <a:pPr lvl="2"/>
            <a:r>
              <a:rPr lang="en-US" dirty="0"/>
              <a:t>DB2 z/OS (runs on an IBM mainframe and is the type we will use)</a:t>
            </a:r>
          </a:p>
          <a:p>
            <a:pPr lvl="2"/>
            <a:r>
              <a:rPr lang="en-US" dirty="0"/>
              <a:t>DB2 LUW (runs on a Linux/Unix/Windows machine)</a:t>
            </a:r>
          </a:p>
          <a:p>
            <a:pPr lvl="1"/>
            <a:r>
              <a:rPr lang="en-US" dirty="0"/>
              <a:t>Both leverage SQL (Structured Query Language) to work with the data in the database but have subtle differences in dialect</a:t>
            </a:r>
          </a:p>
          <a:p>
            <a:endParaRPr lang="en-US" dirty="0"/>
          </a:p>
        </p:txBody>
      </p:sp>
      <p:sp>
        <p:nvSpPr>
          <p:cNvPr id="3" name="Title 2"/>
          <p:cNvSpPr>
            <a:spLocks noGrp="1"/>
          </p:cNvSpPr>
          <p:nvPr>
            <p:ph type="title"/>
          </p:nvPr>
        </p:nvSpPr>
        <p:spPr/>
        <p:txBody>
          <a:bodyPr/>
          <a:lstStyle/>
          <a:p>
            <a:r>
              <a:rPr lang="en-US" dirty="0"/>
              <a:t>What is DB2?</a:t>
            </a:r>
          </a:p>
        </p:txBody>
      </p:sp>
      <p:sp>
        <p:nvSpPr>
          <p:cNvPr id="4" name="Footer Placeholder 3">
            <a:extLst>
              <a:ext uri="{FF2B5EF4-FFF2-40B4-BE49-F238E27FC236}">
                <a16:creationId xmlns:a16="http://schemas.microsoft.com/office/drawing/2014/main" id="{71CF993B-ACBE-4581-8057-1819A275C3A1}"/>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300611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DB2 and COBOL</a:t>
            </a:r>
          </a:p>
        </p:txBody>
      </p:sp>
      <p:sp>
        <p:nvSpPr>
          <p:cNvPr id="7" name="Content Placeholder 6"/>
          <p:cNvSpPr>
            <a:spLocks noGrp="1"/>
          </p:cNvSpPr>
          <p:nvPr>
            <p:ph idx="1"/>
          </p:nvPr>
        </p:nvSpPr>
        <p:spPr/>
        <p:txBody>
          <a:bodyPr/>
          <a:lstStyle/>
          <a:p>
            <a:r>
              <a:rPr lang="en-US" dirty="0"/>
              <a:t>Standard File Processing</a:t>
            </a:r>
          </a:p>
          <a:p>
            <a:endParaRPr lang="en-US" dirty="0"/>
          </a:p>
          <a:p>
            <a:endParaRPr lang="en-US" dirty="0"/>
          </a:p>
          <a:p>
            <a:endParaRPr lang="en-US" dirty="0"/>
          </a:p>
          <a:p>
            <a:endParaRPr lang="en-US" dirty="0"/>
          </a:p>
          <a:p>
            <a:r>
              <a:rPr lang="en-US" dirty="0"/>
              <a:t>DB2 Processing</a:t>
            </a:r>
          </a:p>
        </p:txBody>
      </p:sp>
      <p:pic>
        <p:nvPicPr>
          <p:cNvPr id="8" name="Picture 7"/>
          <p:cNvPicPr>
            <a:picLocks noChangeAspect="1"/>
          </p:cNvPicPr>
          <p:nvPr/>
        </p:nvPicPr>
        <p:blipFill>
          <a:blip r:embed="rId2"/>
          <a:stretch>
            <a:fillRect/>
          </a:stretch>
        </p:blipFill>
        <p:spPr>
          <a:xfrm>
            <a:off x="1676400" y="2133600"/>
            <a:ext cx="8579751" cy="3449400"/>
          </a:xfrm>
          <a:prstGeom prst="rect">
            <a:avLst/>
          </a:prstGeom>
        </p:spPr>
      </p:pic>
      <p:sp>
        <p:nvSpPr>
          <p:cNvPr id="2" name="Footer Placeholder 1">
            <a:extLst>
              <a:ext uri="{FF2B5EF4-FFF2-40B4-BE49-F238E27FC236}">
                <a16:creationId xmlns:a16="http://schemas.microsoft.com/office/drawing/2014/main" id="{D7951A79-65BC-4C84-B264-8E4A382A2952}"/>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21256458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71600"/>
            <a:ext cx="10591800" cy="4648200"/>
          </a:xfrm>
        </p:spPr>
        <p:txBody>
          <a:bodyPr/>
          <a:lstStyle/>
          <a:p>
            <a:r>
              <a:rPr lang="en-US" dirty="0"/>
              <a:t>Steps required to prepare and execute a DB2 COBOL program</a:t>
            </a:r>
          </a:p>
        </p:txBody>
      </p:sp>
      <p:sp>
        <p:nvSpPr>
          <p:cNvPr id="3" name="Title 2"/>
          <p:cNvSpPr>
            <a:spLocks noGrp="1"/>
          </p:cNvSpPr>
          <p:nvPr>
            <p:ph type="title"/>
          </p:nvPr>
        </p:nvSpPr>
        <p:spPr/>
        <p:txBody>
          <a:bodyPr/>
          <a:lstStyle/>
          <a:p>
            <a:r>
              <a:rPr lang="en-US" dirty="0"/>
              <a:t>DB2 and COBOL</a:t>
            </a:r>
          </a:p>
        </p:txBody>
      </p:sp>
      <p:pic>
        <p:nvPicPr>
          <p:cNvPr id="5" name="Picture 4"/>
          <p:cNvPicPr>
            <a:picLocks noChangeAspect="1"/>
          </p:cNvPicPr>
          <p:nvPr/>
        </p:nvPicPr>
        <p:blipFill>
          <a:blip r:embed="rId2"/>
          <a:stretch>
            <a:fillRect/>
          </a:stretch>
        </p:blipFill>
        <p:spPr>
          <a:xfrm>
            <a:off x="2514600" y="1828800"/>
            <a:ext cx="7239000" cy="4521182"/>
          </a:xfrm>
          <a:prstGeom prst="rect">
            <a:avLst/>
          </a:prstGeom>
        </p:spPr>
      </p:pic>
      <p:sp>
        <p:nvSpPr>
          <p:cNvPr id="4" name="Footer Placeholder 3">
            <a:extLst>
              <a:ext uri="{FF2B5EF4-FFF2-40B4-BE49-F238E27FC236}">
                <a16:creationId xmlns:a16="http://schemas.microsoft.com/office/drawing/2014/main" id="{CDB0C496-1612-4B6B-8168-A988C7445AAF}"/>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24858095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Precompile</a:t>
            </a:r>
          </a:p>
          <a:p>
            <a:pPr lvl="1"/>
            <a:r>
              <a:rPr lang="en-US" dirty="0"/>
              <a:t>Produces two output files</a:t>
            </a:r>
          </a:p>
          <a:p>
            <a:pPr lvl="2"/>
            <a:r>
              <a:rPr lang="en-US" dirty="0"/>
              <a:t>Modified source program – SQL statements have been translated into COBOL statements that invoke the appropriate DB2 functions</a:t>
            </a:r>
          </a:p>
          <a:p>
            <a:pPr lvl="3"/>
            <a:r>
              <a:rPr lang="en-US" dirty="0"/>
              <a:t>Leaves SQL in program but comments it out so it out so it is ignored by the compiler</a:t>
            </a:r>
          </a:p>
          <a:p>
            <a:pPr lvl="2"/>
            <a:r>
              <a:rPr lang="en-US" dirty="0"/>
              <a:t>Database Request Module (DBRM) – contains information about how your program will use DB2</a:t>
            </a:r>
          </a:p>
          <a:p>
            <a:pPr marL="914400" lvl="2" indent="0">
              <a:buNone/>
            </a:pPr>
            <a:endParaRPr lang="en-US" dirty="0"/>
          </a:p>
        </p:txBody>
      </p:sp>
      <p:sp>
        <p:nvSpPr>
          <p:cNvPr id="3" name="Title 2"/>
          <p:cNvSpPr>
            <a:spLocks noGrp="1"/>
          </p:cNvSpPr>
          <p:nvPr>
            <p:ph type="title"/>
          </p:nvPr>
        </p:nvSpPr>
        <p:spPr/>
        <p:txBody>
          <a:bodyPr/>
          <a:lstStyle/>
          <a:p>
            <a:r>
              <a:rPr lang="en-US" dirty="0"/>
              <a:t>DB2 and COBOL</a:t>
            </a:r>
          </a:p>
        </p:txBody>
      </p:sp>
      <p:sp>
        <p:nvSpPr>
          <p:cNvPr id="4" name="Footer Placeholder 3">
            <a:extLst>
              <a:ext uri="{FF2B5EF4-FFF2-40B4-BE49-F238E27FC236}">
                <a16:creationId xmlns:a16="http://schemas.microsoft.com/office/drawing/2014/main" id="{72BA165B-7C18-4609-9B47-E8645B798208}"/>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34061565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COBOL Compilation</a:t>
            </a:r>
          </a:p>
          <a:p>
            <a:pPr lvl="1"/>
            <a:r>
              <a:rPr lang="en-US" dirty="0"/>
              <a:t>The COBOL source code then follows the normal compilation steps resulting in a load module</a:t>
            </a:r>
          </a:p>
          <a:p>
            <a:pPr lvl="1"/>
            <a:r>
              <a:rPr lang="en-US" dirty="0"/>
              <a:t>The program cannot be executed without the load module, DB2 catalog, and DB2 directory</a:t>
            </a:r>
          </a:p>
        </p:txBody>
      </p:sp>
      <p:sp>
        <p:nvSpPr>
          <p:cNvPr id="3" name="Title 2"/>
          <p:cNvSpPr>
            <a:spLocks noGrp="1"/>
          </p:cNvSpPr>
          <p:nvPr>
            <p:ph type="title"/>
          </p:nvPr>
        </p:nvSpPr>
        <p:spPr/>
        <p:txBody>
          <a:bodyPr/>
          <a:lstStyle/>
          <a:p>
            <a:r>
              <a:rPr lang="en-US" dirty="0"/>
              <a:t>DB2 and COBOL	</a:t>
            </a:r>
          </a:p>
        </p:txBody>
      </p:sp>
      <p:sp>
        <p:nvSpPr>
          <p:cNvPr id="4" name="Footer Placeholder 3">
            <a:extLst>
              <a:ext uri="{FF2B5EF4-FFF2-40B4-BE49-F238E27FC236}">
                <a16:creationId xmlns:a16="http://schemas.microsoft.com/office/drawing/2014/main" id="{F3521C3D-5DB4-4B1F-8EA4-650B39A2E0B1}"/>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370772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Bind the program</a:t>
            </a:r>
          </a:p>
          <a:p>
            <a:pPr lvl="1"/>
            <a:r>
              <a:rPr lang="en-US" dirty="0"/>
              <a:t>Before the load module can be executed, DB2 must </a:t>
            </a:r>
            <a:r>
              <a:rPr lang="en-US" b="1" dirty="0"/>
              <a:t>bind</a:t>
            </a:r>
            <a:r>
              <a:rPr lang="en-US" dirty="0"/>
              <a:t> the program</a:t>
            </a:r>
          </a:p>
          <a:p>
            <a:pPr lvl="1"/>
            <a:r>
              <a:rPr lang="en-US" dirty="0"/>
              <a:t>The bind procedure uses the DBRM to check that the DB2 functions are valid and the user has the proper authorization</a:t>
            </a:r>
          </a:p>
          <a:p>
            <a:pPr lvl="1"/>
            <a:r>
              <a:rPr lang="en-US" dirty="0"/>
              <a:t>The output of this procedure is an application plan that contains information about how DB2 will complete each database request made by the program</a:t>
            </a:r>
          </a:p>
        </p:txBody>
      </p:sp>
      <p:sp>
        <p:nvSpPr>
          <p:cNvPr id="3" name="Title 2"/>
          <p:cNvSpPr>
            <a:spLocks noGrp="1"/>
          </p:cNvSpPr>
          <p:nvPr>
            <p:ph type="title"/>
          </p:nvPr>
        </p:nvSpPr>
        <p:spPr/>
        <p:txBody>
          <a:bodyPr/>
          <a:lstStyle/>
          <a:p>
            <a:r>
              <a:rPr lang="en-US" dirty="0"/>
              <a:t>DB2 and COBOL</a:t>
            </a:r>
          </a:p>
        </p:txBody>
      </p:sp>
      <p:sp>
        <p:nvSpPr>
          <p:cNvPr id="4" name="Footer Placeholder 3">
            <a:extLst>
              <a:ext uri="{FF2B5EF4-FFF2-40B4-BE49-F238E27FC236}">
                <a16:creationId xmlns:a16="http://schemas.microsoft.com/office/drawing/2014/main" id="{36B7BA20-A9A8-4DBA-9E29-139E45855513}"/>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39024227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Bind the program (continued)</a:t>
            </a:r>
          </a:p>
          <a:p>
            <a:pPr lvl="1"/>
            <a:r>
              <a:rPr lang="en-US" dirty="0"/>
              <a:t>You can also bind the DBRM to a package. This is useful when you have multiple DBRMs that you are binding as it will create a single DBRM with an optimized access path</a:t>
            </a:r>
          </a:p>
          <a:p>
            <a:pPr lvl="2"/>
            <a:r>
              <a:rPr lang="en-US" dirty="0"/>
              <a:t>If you bind a program to a package, you will need to bind the package to a plan as well, before the program can be executed</a:t>
            </a:r>
          </a:p>
          <a:p>
            <a:pPr lvl="2"/>
            <a:endParaRPr lang="en-US" dirty="0"/>
          </a:p>
        </p:txBody>
      </p:sp>
      <p:sp>
        <p:nvSpPr>
          <p:cNvPr id="3" name="Title 2"/>
          <p:cNvSpPr>
            <a:spLocks noGrp="1"/>
          </p:cNvSpPr>
          <p:nvPr>
            <p:ph type="title"/>
          </p:nvPr>
        </p:nvSpPr>
        <p:spPr/>
        <p:txBody>
          <a:bodyPr/>
          <a:lstStyle/>
          <a:p>
            <a:r>
              <a:rPr lang="en-US" dirty="0"/>
              <a:t>DB2 and COBOL</a:t>
            </a:r>
          </a:p>
        </p:txBody>
      </p:sp>
      <p:sp>
        <p:nvSpPr>
          <p:cNvPr id="4" name="Footer Placeholder 3">
            <a:extLst>
              <a:ext uri="{FF2B5EF4-FFF2-40B4-BE49-F238E27FC236}">
                <a16:creationId xmlns:a16="http://schemas.microsoft.com/office/drawing/2014/main" id="{BE64A7FE-9FE2-441D-A751-A813AB1FEB48}"/>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5130957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DB2 Directory</a:t>
            </a:r>
          </a:p>
          <a:p>
            <a:pPr lvl="1"/>
            <a:r>
              <a:rPr lang="en-US" dirty="0"/>
              <a:t>Once the plan has been created it is stored in the DB2 Directory</a:t>
            </a:r>
          </a:p>
          <a:p>
            <a:pPr marL="457200" lvl="1" indent="0">
              <a:buNone/>
            </a:pPr>
            <a:endParaRPr lang="en-US" dirty="0"/>
          </a:p>
        </p:txBody>
      </p:sp>
      <p:sp>
        <p:nvSpPr>
          <p:cNvPr id="3" name="Title 2"/>
          <p:cNvSpPr>
            <a:spLocks noGrp="1"/>
          </p:cNvSpPr>
          <p:nvPr>
            <p:ph type="title"/>
          </p:nvPr>
        </p:nvSpPr>
        <p:spPr/>
        <p:txBody>
          <a:bodyPr/>
          <a:lstStyle/>
          <a:p>
            <a:r>
              <a:rPr lang="en-US" dirty="0"/>
              <a:t>DB2 and COBOL</a:t>
            </a:r>
          </a:p>
        </p:txBody>
      </p:sp>
      <p:sp>
        <p:nvSpPr>
          <p:cNvPr id="4" name="Footer Placeholder 3">
            <a:extLst>
              <a:ext uri="{FF2B5EF4-FFF2-40B4-BE49-F238E27FC236}">
                <a16:creationId xmlns:a16="http://schemas.microsoft.com/office/drawing/2014/main" id="{7C31BC2A-0CEC-403B-A32A-77EAE8DB8717}"/>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33976281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DB2 Catalog</a:t>
            </a:r>
          </a:p>
          <a:p>
            <a:pPr lvl="1"/>
            <a:r>
              <a:rPr lang="en-US" dirty="0"/>
              <a:t>Stores information about the plan and package</a:t>
            </a:r>
          </a:p>
          <a:p>
            <a:pPr marL="457200" lvl="1" indent="0">
              <a:buNone/>
            </a:pPr>
            <a:endParaRPr lang="en-US" dirty="0"/>
          </a:p>
        </p:txBody>
      </p:sp>
      <p:sp>
        <p:nvSpPr>
          <p:cNvPr id="3" name="Title 2"/>
          <p:cNvSpPr>
            <a:spLocks noGrp="1"/>
          </p:cNvSpPr>
          <p:nvPr>
            <p:ph type="title"/>
          </p:nvPr>
        </p:nvSpPr>
        <p:spPr/>
        <p:txBody>
          <a:bodyPr/>
          <a:lstStyle/>
          <a:p>
            <a:r>
              <a:rPr lang="en-US" dirty="0"/>
              <a:t>DB2 and COBOL</a:t>
            </a:r>
          </a:p>
        </p:txBody>
      </p:sp>
      <p:sp>
        <p:nvSpPr>
          <p:cNvPr id="4" name="Footer Placeholder 3">
            <a:extLst>
              <a:ext uri="{FF2B5EF4-FFF2-40B4-BE49-F238E27FC236}">
                <a16:creationId xmlns:a16="http://schemas.microsoft.com/office/drawing/2014/main" id="{CB4A6843-B99A-4087-A684-62B947EA1FC5}"/>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36944407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Embedding SQL into COBOL</a:t>
            </a:r>
          </a:p>
          <a:p>
            <a:pPr lvl="1"/>
            <a:r>
              <a:rPr lang="en-US" dirty="0"/>
              <a:t>Start each SQL statement with an EXEC SQL block</a:t>
            </a:r>
          </a:p>
          <a:p>
            <a:pPr marL="400050" lvl="1" indent="0">
              <a:buNone/>
            </a:pPr>
            <a:endParaRPr lang="en-US" dirty="0"/>
          </a:p>
          <a:p>
            <a:pPr marL="1257300" lvl="3" indent="0">
              <a:buNone/>
            </a:pPr>
            <a:r>
              <a:rPr lang="en-US" sz="2800" dirty="0"/>
              <a:t>EXEC SQL</a:t>
            </a:r>
          </a:p>
          <a:p>
            <a:pPr marL="1314450" lvl="3" indent="0">
              <a:buNone/>
            </a:pPr>
            <a:r>
              <a:rPr lang="en-US" sz="2800" i="1" dirty="0"/>
              <a:t>	SQL statement</a:t>
            </a:r>
          </a:p>
          <a:p>
            <a:pPr marL="1314450" lvl="3" indent="0">
              <a:buNone/>
            </a:pPr>
            <a:r>
              <a:rPr lang="en-US" sz="2800" dirty="0"/>
              <a:t>END-EXEC</a:t>
            </a:r>
          </a:p>
          <a:p>
            <a:pPr marL="1314450" lvl="3" indent="0">
              <a:buNone/>
            </a:pPr>
            <a:endParaRPr lang="en-US" sz="2800" dirty="0"/>
          </a:p>
          <a:p>
            <a:pPr lvl="1"/>
            <a:r>
              <a:rPr lang="en-US" dirty="0"/>
              <a:t>Only one statement per block</a:t>
            </a:r>
          </a:p>
        </p:txBody>
      </p:sp>
      <p:sp>
        <p:nvSpPr>
          <p:cNvPr id="3" name="Title 2"/>
          <p:cNvSpPr>
            <a:spLocks noGrp="1"/>
          </p:cNvSpPr>
          <p:nvPr>
            <p:ph type="title"/>
          </p:nvPr>
        </p:nvSpPr>
        <p:spPr/>
        <p:txBody>
          <a:bodyPr/>
          <a:lstStyle/>
          <a:p>
            <a:pPr lvl="0"/>
            <a:r>
              <a:rPr lang="en-US" dirty="0"/>
              <a:t>Embedding SQL into COBOL</a:t>
            </a:r>
          </a:p>
        </p:txBody>
      </p:sp>
      <p:sp>
        <p:nvSpPr>
          <p:cNvPr id="4" name="Footer Placeholder 3">
            <a:extLst>
              <a:ext uri="{FF2B5EF4-FFF2-40B4-BE49-F238E27FC236}">
                <a16:creationId xmlns:a16="http://schemas.microsoft.com/office/drawing/2014/main" id="{7BBE4CA9-7E6A-47C3-B649-508C68019A35}"/>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31171522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Rules for embedding SQL into COBOL (continued)</a:t>
            </a:r>
          </a:p>
          <a:p>
            <a:pPr lvl="1"/>
            <a:r>
              <a:rPr lang="en-US" dirty="0"/>
              <a:t>Don’t code an SQL statement in a COBOL COPY member</a:t>
            </a:r>
          </a:p>
          <a:p>
            <a:pPr lvl="2"/>
            <a:r>
              <a:rPr lang="en-US" dirty="0" err="1"/>
              <a:t>Precompiler</a:t>
            </a:r>
            <a:r>
              <a:rPr lang="en-US" dirty="0"/>
              <a:t> does its processing before the COPY verb is interpreted</a:t>
            </a:r>
          </a:p>
          <a:p>
            <a:pPr lvl="1"/>
            <a:r>
              <a:rPr lang="en-US" dirty="0"/>
              <a:t>SQL can be in the DATA and/or PROCEDURE DIVISION</a:t>
            </a:r>
          </a:p>
        </p:txBody>
      </p:sp>
      <p:sp>
        <p:nvSpPr>
          <p:cNvPr id="3" name="Title 2"/>
          <p:cNvSpPr>
            <a:spLocks noGrp="1"/>
          </p:cNvSpPr>
          <p:nvPr>
            <p:ph type="title"/>
          </p:nvPr>
        </p:nvSpPr>
        <p:spPr/>
        <p:txBody>
          <a:bodyPr/>
          <a:lstStyle/>
          <a:p>
            <a:pPr lvl="0"/>
            <a:r>
              <a:rPr lang="en-US" dirty="0"/>
              <a:t>Embedding SQL into COBOL</a:t>
            </a:r>
          </a:p>
        </p:txBody>
      </p:sp>
      <p:sp>
        <p:nvSpPr>
          <p:cNvPr id="4" name="Footer Placeholder 3">
            <a:extLst>
              <a:ext uri="{FF2B5EF4-FFF2-40B4-BE49-F238E27FC236}">
                <a16:creationId xmlns:a16="http://schemas.microsoft.com/office/drawing/2014/main" id="{70B13851-D7CF-42FC-85BD-65C006771BC0}"/>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1756078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What is a relational database?</a:t>
            </a:r>
          </a:p>
          <a:p>
            <a:pPr lvl="1"/>
            <a:r>
              <a:rPr lang="en-US" dirty="0"/>
              <a:t>A relational database uses tables to store and manipulate data in rows and columns</a:t>
            </a:r>
          </a:p>
          <a:p>
            <a:pPr lvl="1"/>
            <a:r>
              <a:rPr lang="en-US" dirty="0"/>
              <a:t>Relationships can exist between different tables and their fields, as a way of connecting data from multiple tables together</a:t>
            </a:r>
          </a:p>
        </p:txBody>
      </p:sp>
      <p:sp>
        <p:nvSpPr>
          <p:cNvPr id="3" name="Title 2"/>
          <p:cNvSpPr>
            <a:spLocks noGrp="1"/>
          </p:cNvSpPr>
          <p:nvPr>
            <p:ph type="title"/>
          </p:nvPr>
        </p:nvSpPr>
        <p:spPr/>
        <p:txBody>
          <a:bodyPr/>
          <a:lstStyle/>
          <a:p>
            <a:r>
              <a:rPr lang="en-US" dirty="0"/>
              <a:t>What is DB2?</a:t>
            </a:r>
          </a:p>
        </p:txBody>
      </p:sp>
      <p:sp>
        <p:nvSpPr>
          <p:cNvPr id="4" name="Footer Placeholder 3">
            <a:extLst>
              <a:ext uri="{FF2B5EF4-FFF2-40B4-BE49-F238E27FC236}">
                <a16:creationId xmlns:a16="http://schemas.microsoft.com/office/drawing/2014/main" id="{34D011FA-4495-4AA9-A4FB-A14CFBECB65E}"/>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2833561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How to use INCLUDE statements</a:t>
            </a:r>
          </a:p>
          <a:p>
            <a:pPr marL="457200" lvl="1" indent="0">
              <a:buNone/>
            </a:pPr>
            <a:endParaRPr lang="en-US" dirty="0"/>
          </a:p>
          <a:p>
            <a:pPr marL="857250" lvl="2" indent="0">
              <a:buNone/>
            </a:pPr>
            <a:r>
              <a:rPr lang="en-US" dirty="0"/>
              <a:t>EXEC SQL</a:t>
            </a:r>
          </a:p>
          <a:p>
            <a:pPr marL="1828800" lvl="4" indent="0">
              <a:buNone/>
            </a:pPr>
            <a:r>
              <a:rPr lang="en-US" sz="2400" dirty="0"/>
              <a:t>INCLUDE [</a:t>
            </a:r>
            <a:r>
              <a:rPr lang="en-US" sz="2400" i="1" dirty="0" err="1"/>
              <a:t>member_name</a:t>
            </a:r>
            <a:r>
              <a:rPr lang="en-US" sz="2400" dirty="0"/>
              <a:t> | SQLCA]</a:t>
            </a:r>
          </a:p>
          <a:p>
            <a:pPr marL="914400" lvl="2" indent="0">
              <a:buNone/>
            </a:pPr>
            <a:r>
              <a:rPr lang="en-US" dirty="0"/>
              <a:t>END-EXEC</a:t>
            </a:r>
          </a:p>
        </p:txBody>
      </p:sp>
      <p:sp>
        <p:nvSpPr>
          <p:cNvPr id="3" name="Title 2"/>
          <p:cNvSpPr>
            <a:spLocks noGrp="1"/>
          </p:cNvSpPr>
          <p:nvPr>
            <p:ph type="title"/>
          </p:nvPr>
        </p:nvSpPr>
        <p:spPr/>
        <p:txBody>
          <a:bodyPr/>
          <a:lstStyle/>
          <a:p>
            <a:r>
              <a:rPr lang="en-US" dirty="0"/>
              <a:t>Embedding SQL into COBOL</a:t>
            </a:r>
          </a:p>
        </p:txBody>
      </p:sp>
      <p:sp>
        <p:nvSpPr>
          <p:cNvPr id="4" name="Footer Placeholder 3">
            <a:extLst>
              <a:ext uri="{FF2B5EF4-FFF2-40B4-BE49-F238E27FC236}">
                <a16:creationId xmlns:a16="http://schemas.microsoft.com/office/drawing/2014/main" id="{E406CA60-827D-44FD-874A-25A768154650}"/>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23897677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How to use INCLUDE statements</a:t>
            </a:r>
          </a:p>
          <a:p>
            <a:pPr lvl="1"/>
            <a:r>
              <a:rPr lang="en-US" dirty="0"/>
              <a:t>Declared in the WORKING-STORAGE SECTION of the DATA DIVISION</a:t>
            </a:r>
          </a:p>
          <a:p>
            <a:pPr lvl="1"/>
            <a:r>
              <a:rPr lang="en-US" dirty="0"/>
              <a:t>Used to include DCLGEN output or the SQL Communication Area (SQLCA)</a:t>
            </a:r>
          </a:p>
          <a:p>
            <a:pPr lvl="1"/>
            <a:endParaRPr lang="en-US" dirty="0"/>
          </a:p>
          <a:p>
            <a:pPr lvl="2"/>
            <a:endParaRPr lang="en-US" dirty="0"/>
          </a:p>
        </p:txBody>
      </p:sp>
      <p:sp>
        <p:nvSpPr>
          <p:cNvPr id="3" name="Title 2"/>
          <p:cNvSpPr>
            <a:spLocks noGrp="1"/>
          </p:cNvSpPr>
          <p:nvPr>
            <p:ph type="title"/>
          </p:nvPr>
        </p:nvSpPr>
        <p:spPr/>
        <p:txBody>
          <a:bodyPr/>
          <a:lstStyle/>
          <a:p>
            <a:r>
              <a:rPr lang="en-US" dirty="0"/>
              <a:t>Embedding SQL into COBOL</a:t>
            </a:r>
          </a:p>
        </p:txBody>
      </p:sp>
      <p:sp>
        <p:nvSpPr>
          <p:cNvPr id="4" name="Footer Placeholder 3">
            <a:extLst>
              <a:ext uri="{FF2B5EF4-FFF2-40B4-BE49-F238E27FC236}">
                <a16:creationId xmlns:a16="http://schemas.microsoft.com/office/drawing/2014/main" id="{5CEC5BE7-74AF-400D-AFC5-47E44B7E1DB4}"/>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18797166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514350" indent="-457200"/>
            <a:r>
              <a:rPr lang="en-US" dirty="0"/>
              <a:t>SQLCA</a:t>
            </a:r>
          </a:p>
          <a:p>
            <a:pPr lvl="1"/>
            <a:r>
              <a:rPr lang="en-US" dirty="0"/>
              <a:t>Special SQL copy library that includes variables that will be updated after a SQL statement executes</a:t>
            </a:r>
          </a:p>
          <a:p>
            <a:pPr lvl="1"/>
            <a:r>
              <a:rPr lang="en-US" dirty="0"/>
              <a:t>The most important, commonly used, variable is the SQLCODE</a:t>
            </a:r>
          </a:p>
        </p:txBody>
      </p:sp>
      <p:sp>
        <p:nvSpPr>
          <p:cNvPr id="3" name="Title 2"/>
          <p:cNvSpPr>
            <a:spLocks noGrp="1"/>
          </p:cNvSpPr>
          <p:nvPr>
            <p:ph type="title"/>
          </p:nvPr>
        </p:nvSpPr>
        <p:spPr/>
        <p:txBody>
          <a:bodyPr/>
          <a:lstStyle/>
          <a:p>
            <a:r>
              <a:rPr lang="en-US" dirty="0"/>
              <a:t>Embedding SQL into COBOL</a:t>
            </a:r>
          </a:p>
        </p:txBody>
      </p:sp>
      <p:sp>
        <p:nvSpPr>
          <p:cNvPr id="4" name="Footer Placeholder 3">
            <a:extLst>
              <a:ext uri="{FF2B5EF4-FFF2-40B4-BE49-F238E27FC236}">
                <a16:creationId xmlns:a16="http://schemas.microsoft.com/office/drawing/2014/main" id="{6245C76C-3E8D-4C36-88A1-2D439ADB23B3}"/>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23049680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514350" indent="-457200"/>
            <a:r>
              <a:rPr lang="en-US" dirty="0"/>
              <a:t>SQLCODE</a:t>
            </a:r>
          </a:p>
          <a:p>
            <a:pPr lvl="1"/>
            <a:r>
              <a:rPr lang="en-US" dirty="0"/>
              <a:t>Contains the return code the SQL statement that was just executed</a:t>
            </a:r>
          </a:p>
          <a:p>
            <a:pPr marL="1371600" lvl="3" indent="0">
              <a:buNone/>
            </a:pPr>
            <a:endParaRPr lang="en-US" dirty="0"/>
          </a:p>
          <a:p>
            <a:pPr marL="1371600" lvl="3" indent="0">
              <a:buNone/>
            </a:pPr>
            <a:r>
              <a:rPr lang="en-US" sz="2400" dirty="0"/>
              <a:t>0:		Statement was successful</a:t>
            </a:r>
          </a:p>
          <a:p>
            <a:pPr marL="1371600" lvl="3" indent="0">
              <a:buNone/>
            </a:pPr>
            <a:r>
              <a:rPr lang="en-US" sz="2400" dirty="0"/>
              <a:t>Positive:	State was successful, with some exceptional condition</a:t>
            </a:r>
          </a:p>
          <a:p>
            <a:pPr marL="1371600" lvl="3" indent="0">
              <a:buNone/>
            </a:pPr>
            <a:r>
              <a:rPr lang="en-US" sz="2400" dirty="0"/>
              <a:t>+100:	Row not found or end of data</a:t>
            </a:r>
          </a:p>
          <a:p>
            <a:pPr marL="1371600" lvl="3" indent="0">
              <a:buNone/>
            </a:pPr>
            <a:r>
              <a:rPr lang="en-US" sz="2400" dirty="0"/>
              <a:t>Negative:	Error</a:t>
            </a:r>
            <a:r>
              <a:rPr lang="en-US" dirty="0"/>
              <a:t>	</a:t>
            </a:r>
          </a:p>
          <a:p>
            <a:pPr lvl="1"/>
            <a:endParaRPr lang="en-US" dirty="0"/>
          </a:p>
        </p:txBody>
      </p:sp>
      <p:sp>
        <p:nvSpPr>
          <p:cNvPr id="3" name="Title 2"/>
          <p:cNvSpPr>
            <a:spLocks noGrp="1"/>
          </p:cNvSpPr>
          <p:nvPr>
            <p:ph type="title"/>
          </p:nvPr>
        </p:nvSpPr>
        <p:spPr/>
        <p:txBody>
          <a:bodyPr/>
          <a:lstStyle/>
          <a:p>
            <a:r>
              <a:rPr lang="en-US" dirty="0"/>
              <a:t>Embedding SQL into COBOL</a:t>
            </a:r>
          </a:p>
        </p:txBody>
      </p:sp>
      <p:sp>
        <p:nvSpPr>
          <p:cNvPr id="4" name="Footer Placeholder 3">
            <a:extLst>
              <a:ext uri="{FF2B5EF4-FFF2-40B4-BE49-F238E27FC236}">
                <a16:creationId xmlns:a16="http://schemas.microsoft.com/office/drawing/2014/main" id="{6E5C1559-E4FA-4EC5-8138-625B1092CB9E}"/>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34633032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DCLGEN</a:t>
            </a:r>
          </a:p>
          <a:p>
            <a:pPr lvl="1"/>
            <a:r>
              <a:rPr lang="en-US" dirty="0"/>
              <a:t> </a:t>
            </a:r>
            <a:r>
              <a:rPr lang="en-US" sz="2400" b="1" dirty="0">
                <a:solidFill>
                  <a:srgbClr val="AF0000"/>
                </a:solidFill>
              </a:rPr>
              <a:t>When you reference a COBOL variable in a SQL statement the COBOL data type needs to be compatible with a DB2 data type</a:t>
            </a:r>
            <a:endParaRPr lang="en-US" sz="2400" dirty="0"/>
          </a:p>
          <a:p>
            <a:pPr lvl="2"/>
            <a:r>
              <a:rPr lang="en-US" dirty="0"/>
              <a:t>To ensure this, DCLGEN generates the variable declarations for us</a:t>
            </a:r>
          </a:p>
          <a:p>
            <a:pPr lvl="1"/>
            <a:r>
              <a:rPr lang="en-US" dirty="0"/>
              <a:t>It is important to import these for each table that will be referenced in the program, if you plan on using COBOL variables in the SQL</a:t>
            </a:r>
          </a:p>
        </p:txBody>
      </p:sp>
      <p:sp>
        <p:nvSpPr>
          <p:cNvPr id="3" name="Title 2"/>
          <p:cNvSpPr>
            <a:spLocks noGrp="1"/>
          </p:cNvSpPr>
          <p:nvPr>
            <p:ph type="title"/>
          </p:nvPr>
        </p:nvSpPr>
        <p:spPr/>
        <p:txBody>
          <a:bodyPr/>
          <a:lstStyle/>
          <a:p>
            <a:r>
              <a:rPr lang="en-US" dirty="0"/>
              <a:t>Embedding SQL into COBOL</a:t>
            </a:r>
          </a:p>
        </p:txBody>
      </p:sp>
      <p:sp>
        <p:nvSpPr>
          <p:cNvPr id="4" name="Footer Placeholder 3">
            <a:extLst>
              <a:ext uri="{FF2B5EF4-FFF2-40B4-BE49-F238E27FC236}">
                <a16:creationId xmlns:a16="http://schemas.microsoft.com/office/drawing/2014/main" id="{205DDC74-A74C-4FB7-911B-20F7F5468BD5}"/>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6550269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Using SELECT…INTO… to retrieve DB2 data from a single table</a:t>
            </a:r>
          </a:p>
          <a:p>
            <a:pPr marL="457200" lvl="1" indent="0">
              <a:buNone/>
            </a:pPr>
            <a:endParaRPr lang="en-US" dirty="0"/>
          </a:p>
          <a:p>
            <a:pPr marL="457200" lvl="1" indent="0">
              <a:buNone/>
            </a:pPr>
            <a:r>
              <a:rPr lang="en-US" dirty="0"/>
              <a:t>	</a:t>
            </a:r>
            <a:r>
              <a:rPr lang="en-US" sz="2400" dirty="0"/>
              <a:t>EXEC SQL</a:t>
            </a:r>
          </a:p>
          <a:p>
            <a:pPr marL="914400" lvl="2" indent="0">
              <a:buNone/>
            </a:pPr>
            <a:r>
              <a:rPr lang="en-US" dirty="0"/>
              <a:t>	SELECT </a:t>
            </a:r>
            <a:r>
              <a:rPr lang="en-US" dirty="0" err="1"/>
              <a:t>Emp_Name</a:t>
            </a:r>
            <a:r>
              <a:rPr lang="en-US" dirty="0"/>
              <a:t> FROM EMPLOYEE</a:t>
            </a:r>
          </a:p>
          <a:p>
            <a:pPr marL="914400" lvl="2" indent="0">
              <a:buNone/>
            </a:pPr>
            <a:r>
              <a:rPr lang="en-US" dirty="0"/>
              <a:t>	WHERE Department = :EMP-DEPARTMENT</a:t>
            </a:r>
          </a:p>
          <a:p>
            <a:pPr marL="914400" lvl="2" indent="0">
              <a:buNone/>
            </a:pPr>
            <a:r>
              <a:rPr lang="en-US" dirty="0"/>
              <a:t>	INTO :EMP-NAME</a:t>
            </a:r>
          </a:p>
          <a:p>
            <a:pPr marL="514350" lvl="1" indent="0">
              <a:buNone/>
            </a:pPr>
            <a:r>
              <a:rPr lang="en-US" sz="2400" dirty="0"/>
              <a:t>  	END-EXEC</a:t>
            </a:r>
          </a:p>
        </p:txBody>
      </p:sp>
      <p:sp>
        <p:nvSpPr>
          <p:cNvPr id="3" name="Title 2"/>
          <p:cNvSpPr>
            <a:spLocks noGrp="1"/>
          </p:cNvSpPr>
          <p:nvPr>
            <p:ph type="title"/>
          </p:nvPr>
        </p:nvSpPr>
        <p:spPr/>
        <p:txBody>
          <a:bodyPr/>
          <a:lstStyle/>
          <a:p>
            <a:r>
              <a:rPr lang="en-US" dirty="0"/>
              <a:t>Embedding SQL into COBOL	</a:t>
            </a:r>
          </a:p>
        </p:txBody>
      </p:sp>
      <p:sp>
        <p:nvSpPr>
          <p:cNvPr id="4" name="Footer Placeholder 3">
            <a:extLst>
              <a:ext uri="{FF2B5EF4-FFF2-40B4-BE49-F238E27FC236}">
                <a16:creationId xmlns:a16="http://schemas.microsoft.com/office/drawing/2014/main" id="{2A845C8F-64D2-449A-86B4-344EAFEF0AEA}"/>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20587475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You can only code the INTO clause in a SELECT statement</a:t>
            </a:r>
          </a:p>
          <a:p>
            <a:pPr lvl="1"/>
            <a:r>
              <a:rPr lang="en-US" dirty="0"/>
              <a:t>Must be in the PROCEDURE DIVISION</a:t>
            </a:r>
          </a:p>
        </p:txBody>
      </p:sp>
      <p:sp>
        <p:nvSpPr>
          <p:cNvPr id="3" name="Title 2"/>
          <p:cNvSpPr>
            <a:spLocks noGrp="1"/>
          </p:cNvSpPr>
          <p:nvPr>
            <p:ph type="title"/>
          </p:nvPr>
        </p:nvSpPr>
        <p:spPr/>
        <p:txBody>
          <a:bodyPr/>
          <a:lstStyle/>
          <a:p>
            <a:r>
              <a:rPr lang="en-US" dirty="0"/>
              <a:t>Embedding SQL into COBOL	</a:t>
            </a:r>
          </a:p>
        </p:txBody>
      </p:sp>
      <p:sp>
        <p:nvSpPr>
          <p:cNvPr id="4" name="Footer Placeholder 3">
            <a:extLst>
              <a:ext uri="{FF2B5EF4-FFF2-40B4-BE49-F238E27FC236}">
                <a16:creationId xmlns:a16="http://schemas.microsoft.com/office/drawing/2014/main" id="{EA569A26-6F9B-4F21-AEC4-6D797D835C3E}"/>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35738982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When you refer to a COBOL variable in an SQL statement, you need to precede the COBOL variable with a colon (:)</a:t>
            </a:r>
          </a:p>
          <a:p>
            <a:pPr marL="0" indent="0">
              <a:buNone/>
            </a:pPr>
            <a:r>
              <a:rPr lang="en-US" sz="2000" dirty="0"/>
              <a:t>	...</a:t>
            </a:r>
          </a:p>
          <a:p>
            <a:pPr marL="0" indent="0">
              <a:buNone/>
            </a:pPr>
            <a:r>
              <a:rPr lang="en-US" sz="2000" dirty="0"/>
              <a:t>	05	FND-FUND-NAME		PIC </a:t>
            </a:r>
            <a:r>
              <a:rPr lang="en-US" sz="2000" dirty="0" err="1"/>
              <a:t>PIC</a:t>
            </a:r>
            <a:r>
              <a:rPr lang="en-US" sz="2000" dirty="0"/>
              <a:t> X(25).</a:t>
            </a:r>
          </a:p>
          <a:p>
            <a:pPr marL="0" indent="0">
              <a:buNone/>
            </a:pPr>
            <a:r>
              <a:rPr lang="en-US" sz="2000" dirty="0"/>
              <a:t>	05	FND-FUND-NBR		PIC S9(9) USAGE COMP.</a:t>
            </a:r>
          </a:p>
          <a:p>
            <a:pPr marL="0" indent="0">
              <a:buNone/>
            </a:pPr>
            <a:r>
              <a:rPr lang="en-US" sz="2000" dirty="0"/>
              <a:t>	…</a:t>
            </a:r>
          </a:p>
          <a:p>
            <a:pPr marL="0" indent="0">
              <a:buNone/>
            </a:pPr>
            <a:r>
              <a:rPr lang="en-US" sz="2000" dirty="0"/>
              <a:t>	EXEC SQL</a:t>
            </a:r>
          </a:p>
          <a:p>
            <a:pPr marL="0" indent="0">
              <a:buNone/>
            </a:pPr>
            <a:r>
              <a:rPr lang="en-US" sz="2000" dirty="0"/>
              <a:t>		SELECT FUND_NAME FROM KC02322.FUND</a:t>
            </a:r>
          </a:p>
          <a:p>
            <a:pPr marL="0" indent="0">
              <a:buNone/>
            </a:pPr>
            <a:r>
              <a:rPr lang="en-US" sz="2000" dirty="0"/>
              <a:t>		INTO :FUND-FUND-NAME</a:t>
            </a:r>
          </a:p>
          <a:p>
            <a:pPr marL="0" indent="0">
              <a:buNone/>
            </a:pPr>
            <a:r>
              <a:rPr lang="en-US" sz="2000" dirty="0"/>
              <a:t>		WHERE FUND_NBR = :FND-FUND-NBR</a:t>
            </a:r>
          </a:p>
          <a:p>
            <a:pPr marL="0" indent="0">
              <a:buNone/>
            </a:pPr>
            <a:r>
              <a:rPr lang="en-US" sz="2000" dirty="0"/>
              <a:t>	END-EXEC</a:t>
            </a:r>
          </a:p>
        </p:txBody>
      </p:sp>
      <p:sp>
        <p:nvSpPr>
          <p:cNvPr id="3" name="Title 2"/>
          <p:cNvSpPr>
            <a:spLocks noGrp="1"/>
          </p:cNvSpPr>
          <p:nvPr>
            <p:ph type="title"/>
          </p:nvPr>
        </p:nvSpPr>
        <p:spPr/>
        <p:txBody>
          <a:bodyPr/>
          <a:lstStyle/>
          <a:p>
            <a:r>
              <a:rPr lang="en-US" dirty="0"/>
              <a:t>Embedding SQL into COBOL	</a:t>
            </a:r>
          </a:p>
        </p:txBody>
      </p:sp>
      <p:sp>
        <p:nvSpPr>
          <p:cNvPr id="4" name="Footer Placeholder 3">
            <a:extLst>
              <a:ext uri="{FF2B5EF4-FFF2-40B4-BE49-F238E27FC236}">
                <a16:creationId xmlns:a16="http://schemas.microsoft.com/office/drawing/2014/main" id="{421C0C65-06AA-4B2C-8988-287C87D3539C}"/>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40189474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Using SELECT…INTO… to retrieve DB2 data from a single table (continued)</a:t>
            </a:r>
          </a:p>
          <a:p>
            <a:pPr lvl="1"/>
            <a:r>
              <a:rPr lang="en-US" dirty="0"/>
              <a:t>The statement can only return a single row</a:t>
            </a:r>
          </a:p>
          <a:p>
            <a:pPr lvl="1"/>
            <a:r>
              <a:rPr lang="en-US" dirty="0"/>
              <a:t>Literals in DB2 are treated the same as they are in COBOL</a:t>
            </a:r>
          </a:p>
          <a:p>
            <a:pPr lvl="1"/>
            <a:endParaRPr lang="en-US" dirty="0"/>
          </a:p>
          <a:p>
            <a:pPr marL="457200" lvl="1" indent="0">
              <a:buNone/>
            </a:pPr>
            <a:endParaRPr lang="en-US" dirty="0"/>
          </a:p>
          <a:p>
            <a:pPr lvl="1"/>
            <a:endParaRPr lang="en-US" dirty="0"/>
          </a:p>
        </p:txBody>
      </p:sp>
      <p:sp>
        <p:nvSpPr>
          <p:cNvPr id="3" name="Title 2"/>
          <p:cNvSpPr>
            <a:spLocks noGrp="1"/>
          </p:cNvSpPr>
          <p:nvPr>
            <p:ph type="title"/>
          </p:nvPr>
        </p:nvSpPr>
        <p:spPr/>
        <p:txBody>
          <a:bodyPr/>
          <a:lstStyle/>
          <a:p>
            <a:r>
              <a:rPr lang="en-US" dirty="0"/>
              <a:t>Embedding SQL into COBOL	</a:t>
            </a:r>
          </a:p>
        </p:txBody>
      </p:sp>
      <p:sp>
        <p:nvSpPr>
          <p:cNvPr id="4" name="Footer Placeholder 3">
            <a:extLst>
              <a:ext uri="{FF2B5EF4-FFF2-40B4-BE49-F238E27FC236}">
                <a16:creationId xmlns:a16="http://schemas.microsoft.com/office/drawing/2014/main" id="{8806B258-18A3-4620-B8D0-80F277926116}"/>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31732322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Use SELECT * only when you </a:t>
            </a:r>
            <a:r>
              <a:rPr lang="en-US" b="1" dirty="0"/>
              <a:t>need</a:t>
            </a:r>
            <a:r>
              <a:rPr lang="en-US" dirty="0"/>
              <a:t> to retrieve all of the columns for the table</a:t>
            </a:r>
          </a:p>
          <a:p>
            <a:pPr marL="457200" lvl="1" indent="0">
              <a:buNone/>
            </a:pPr>
            <a:endParaRPr lang="en-US" dirty="0"/>
          </a:p>
          <a:p>
            <a:pPr lvl="1"/>
            <a:endParaRPr lang="en-US" dirty="0"/>
          </a:p>
        </p:txBody>
      </p:sp>
      <p:sp>
        <p:nvSpPr>
          <p:cNvPr id="3" name="Title 2"/>
          <p:cNvSpPr>
            <a:spLocks noGrp="1"/>
          </p:cNvSpPr>
          <p:nvPr>
            <p:ph type="title"/>
          </p:nvPr>
        </p:nvSpPr>
        <p:spPr/>
        <p:txBody>
          <a:bodyPr/>
          <a:lstStyle/>
          <a:p>
            <a:r>
              <a:rPr lang="en-US" dirty="0"/>
              <a:t>Embedding SQL into COBOL	</a:t>
            </a:r>
          </a:p>
        </p:txBody>
      </p:sp>
      <p:sp>
        <p:nvSpPr>
          <p:cNvPr id="4" name="Footer Placeholder 3">
            <a:extLst>
              <a:ext uri="{FF2B5EF4-FFF2-40B4-BE49-F238E27FC236}">
                <a16:creationId xmlns:a16="http://schemas.microsoft.com/office/drawing/2014/main" id="{8B8EF551-70C3-4853-AE4A-527E967EA6FD}"/>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1610033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Simple relational database design</a:t>
            </a:r>
          </a:p>
          <a:p>
            <a:endParaRPr lang="en-US" dirty="0"/>
          </a:p>
          <a:p>
            <a:endParaRPr lang="en-US" dirty="0"/>
          </a:p>
          <a:p>
            <a:endParaRPr lang="en-US" dirty="0"/>
          </a:p>
          <a:p>
            <a:endParaRPr lang="en-US" dirty="0"/>
          </a:p>
          <a:p>
            <a:endParaRPr lang="en-US" dirty="0"/>
          </a:p>
          <a:p>
            <a:pPr lvl="1"/>
            <a:r>
              <a:rPr lang="en-US" sz="2400" dirty="0"/>
              <a:t>The relationship is built on FUND_NBR </a:t>
            </a:r>
          </a:p>
        </p:txBody>
      </p:sp>
      <p:sp>
        <p:nvSpPr>
          <p:cNvPr id="3" name="Title 2"/>
          <p:cNvSpPr>
            <a:spLocks noGrp="1"/>
          </p:cNvSpPr>
          <p:nvPr>
            <p:ph type="title"/>
          </p:nvPr>
        </p:nvSpPr>
        <p:spPr/>
        <p:txBody>
          <a:bodyPr/>
          <a:lstStyle/>
          <a:p>
            <a:r>
              <a:rPr lang="en-US" dirty="0"/>
              <a:t>What is DB2?</a:t>
            </a:r>
          </a:p>
        </p:txBody>
      </p:sp>
      <p:sp>
        <p:nvSpPr>
          <p:cNvPr id="4" name="Rectangle 2"/>
          <p:cNvSpPr>
            <a:spLocks noChangeArrowheads="1"/>
          </p:cNvSpPr>
          <p:nvPr/>
        </p:nvSpPr>
        <p:spPr bwMode="auto">
          <a:xfrm>
            <a:off x="2362200" y="2362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570315409"/>
              </p:ext>
            </p:extLst>
          </p:nvPr>
        </p:nvGraphicFramePr>
        <p:xfrm>
          <a:off x="2209800" y="2344994"/>
          <a:ext cx="5991225" cy="1771650"/>
        </p:xfrm>
        <a:graphic>
          <a:graphicData uri="http://schemas.openxmlformats.org/presentationml/2006/ole">
            <mc:AlternateContent xmlns:mc="http://schemas.openxmlformats.org/markup-compatibility/2006">
              <mc:Choice xmlns:v="urn:schemas-microsoft-com:vml" Requires="v">
                <p:oleObj spid="_x0000_s1033" name="Visio" r:id="rId3" imgW="5991441" imgH="1771650" progId="Visio.Drawing.15">
                  <p:embed/>
                </p:oleObj>
              </mc:Choice>
              <mc:Fallback>
                <p:oleObj name="Visio" r:id="rId3" imgW="5991441" imgH="177165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344994"/>
                        <a:ext cx="5991225" cy="177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Footer Placeholder 5">
            <a:extLst>
              <a:ext uri="{FF2B5EF4-FFF2-40B4-BE49-F238E27FC236}">
                <a16:creationId xmlns:a16="http://schemas.microsoft.com/office/drawing/2014/main" id="{D3AB74A5-204C-48D0-8386-A81D420F3676}"/>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24317132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lvl="1" indent="0">
              <a:buNone/>
            </a:pPr>
            <a:r>
              <a:rPr lang="en-US" dirty="0"/>
              <a:t>SQLCODE after SELECT statement</a:t>
            </a:r>
          </a:p>
          <a:p>
            <a:pPr lvl="1"/>
            <a:endParaRPr lang="en-US" dirty="0"/>
          </a:p>
          <a:p>
            <a:pPr marL="457200" lvl="1" indent="0">
              <a:buNone/>
            </a:pPr>
            <a:r>
              <a:rPr lang="en-US" dirty="0"/>
              <a:t>		+100:		No data was retrieved</a:t>
            </a:r>
          </a:p>
          <a:p>
            <a:pPr marL="457200" lvl="1" indent="0">
              <a:buNone/>
            </a:pPr>
            <a:r>
              <a:rPr lang="en-US" dirty="0"/>
              <a:t>		 -811:        	More than one row was retrieved</a:t>
            </a:r>
          </a:p>
          <a:p>
            <a:pPr marL="457200" lvl="1" indent="0">
              <a:buNone/>
            </a:pPr>
            <a:r>
              <a:rPr lang="en-US" dirty="0"/>
              <a:t>		      0:		data was retrieved successfully</a:t>
            </a:r>
          </a:p>
        </p:txBody>
      </p:sp>
      <p:sp>
        <p:nvSpPr>
          <p:cNvPr id="3" name="Title 2"/>
          <p:cNvSpPr>
            <a:spLocks noGrp="1"/>
          </p:cNvSpPr>
          <p:nvPr>
            <p:ph type="title"/>
          </p:nvPr>
        </p:nvSpPr>
        <p:spPr/>
        <p:txBody>
          <a:bodyPr/>
          <a:lstStyle/>
          <a:p>
            <a:r>
              <a:rPr lang="en-US" dirty="0"/>
              <a:t>Embedding SQL into COBOL	</a:t>
            </a:r>
          </a:p>
        </p:txBody>
      </p:sp>
      <p:sp>
        <p:nvSpPr>
          <p:cNvPr id="4" name="Footer Placeholder 3">
            <a:extLst>
              <a:ext uri="{FF2B5EF4-FFF2-40B4-BE49-F238E27FC236}">
                <a16:creationId xmlns:a16="http://schemas.microsoft.com/office/drawing/2014/main" id="{F7BE5077-8D08-4792-899D-F89C37BB1E11}"/>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3556928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Relational Database Rules</a:t>
            </a:r>
          </a:p>
          <a:p>
            <a:pPr lvl="1"/>
            <a:r>
              <a:rPr lang="en-US" dirty="0"/>
              <a:t>Each table consists of one or more rows (tuples or records) that contain data for a single entity.</a:t>
            </a:r>
          </a:p>
          <a:p>
            <a:pPr lvl="1"/>
            <a:r>
              <a:rPr lang="en-US" dirty="0"/>
              <a:t>Each row contains one or more columns (fields) that represent a single item of data</a:t>
            </a:r>
          </a:p>
          <a:p>
            <a:pPr lvl="1"/>
            <a:r>
              <a:rPr lang="en-US" dirty="0"/>
              <a:t>Each table contains a primary key that uniquely identifies each row in the table (this can be a single field, or multiple fields)</a:t>
            </a:r>
          </a:p>
        </p:txBody>
      </p:sp>
      <p:sp>
        <p:nvSpPr>
          <p:cNvPr id="3" name="Title 2"/>
          <p:cNvSpPr>
            <a:spLocks noGrp="1"/>
          </p:cNvSpPr>
          <p:nvPr>
            <p:ph type="title"/>
          </p:nvPr>
        </p:nvSpPr>
        <p:spPr/>
        <p:txBody>
          <a:bodyPr/>
          <a:lstStyle/>
          <a:p>
            <a:r>
              <a:rPr lang="en-US" dirty="0"/>
              <a:t>What is DB2?</a:t>
            </a:r>
          </a:p>
        </p:txBody>
      </p:sp>
      <p:sp>
        <p:nvSpPr>
          <p:cNvPr id="4" name="Footer Placeholder 3">
            <a:extLst>
              <a:ext uri="{FF2B5EF4-FFF2-40B4-BE49-F238E27FC236}">
                <a16:creationId xmlns:a16="http://schemas.microsoft.com/office/drawing/2014/main" id="{67E37EE6-8C8C-4FC4-9C4E-62F5D5C609B8}"/>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3586396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71600"/>
            <a:ext cx="10464800" cy="5029200"/>
          </a:xfrm>
        </p:spPr>
        <p:txBody>
          <a:bodyPr>
            <a:normAutofit/>
          </a:bodyPr>
          <a:lstStyle/>
          <a:p>
            <a:r>
              <a:rPr lang="en-US" dirty="0"/>
              <a:t>Why use a database over flat files?</a:t>
            </a:r>
          </a:p>
          <a:p>
            <a:pPr lvl="1"/>
            <a:r>
              <a:rPr lang="en-US" dirty="0"/>
              <a:t>Faster and more efficient access</a:t>
            </a:r>
          </a:p>
          <a:p>
            <a:pPr lvl="1"/>
            <a:r>
              <a:rPr lang="en-US" dirty="0"/>
              <a:t>Faster and more efficient modification</a:t>
            </a:r>
          </a:p>
          <a:p>
            <a:pPr lvl="1"/>
            <a:r>
              <a:rPr lang="en-US" dirty="0"/>
              <a:t>Stronger reliability</a:t>
            </a:r>
          </a:p>
        </p:txBody>
      </p:sp>
      <p:sp>
        <p:nvSpPr>
          <p:cNvPr id="3" name="Title 2"/>
          <p:cNvSpPr>
            <a:spLocks noGrp="1"/>
          </p:cNvSpPr>
          <p:nvPr>
            <p:ph type="title"/>
          </p:nvPr>
        </p:nvSpPr>
        <p:spPr/>
        <p:txBody>
          <a:bodyPr/>
          <a:lstStyle/>
          <a:p>
            <a:r>
              <a:rPr lang="en-US" dirty="0"/>
              <a:t>What is DB2?</a:t>
            </a:r>
          </a:p>
        </p:txBody>
      </p:sp>
      <p:sp>
        <p:nvSpPr>
          <p:cNvPr id="4" name="Footer Placeholder 3">
            <a:extLst>
              <a:ext uri="{FF2B5EF4-FFF2-40B4-BE49-F238E27FC236}">
                <a16:creationId xmlns:a16="http://schemas.microsoft.com/office/drawing/2014/main" id="{69A5C63F-8F89-4ABC-8D26-533093C834AD}"/>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109537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71600"/>
            <a:ext cx="10464800" cy="5029200"/>
          </a:xfrm>
        </p:spPr>
        <p:txBody>
          <a:bodyPr>
            <a:normAutofit/>
          </a:bodyPr>
          <a:lstStyle/>
          <a:p>
            <a:r>
              <a:rPr lang="en-US" dirty="0"/>
              <a:t>Faster and more efficient access</a:t>
            </a:r>
          </a:p>
          <a:p>
            <a:pPr lvl="1"/>
            <a:r>
              <a:rPr lang="en-US" dirty="0"/>
              <a:t>Query to get the data you want instead of iteratively searching through a dataset</a:t>
            </a:r>
          </a:p>
          <a:p>
            <a:pPr lvl="1"/>
            <a:r>
              <a:rPr lang="en-US" dirty="0"/>
              <a:t>Indexing on common fields can make queries extremely fast</a:t>
            </a:r>
          </a:p>
        </p:txBody>
      </p:sp>
      <p:sp>
        <p:nvSpPr>
          <p:cNvPr id="3" name="Title 2"/>
          <p:cNvSpPr>
            <a:spLocks noGrp="1"/>
          </p:cNvSpPr>
          <p:nvPr>
            <p:ph type="title"/>
          </p:nvPr>
        </p:nvSpPr>
        <p:spPr/>
        <p:txBody>
          <a:bodyPr/>
          <a:lstStyle/>
          <a:p>
            <a:r>
              <a:rPr lang="en-US" dirty="0"/>
              <a:t>What is DB2?</a:t>
            </a:r>
          </a:p>
        </p:txBody>
      </p:sp>
      <p:sp>
        <p:nvSpPr>
          <p:cNvPr id="4" name="Footer Placeholder 3">
            <a:extLst>
              <a:ext uri="{FF2B5EF4-FFF2-40B4-BE49-F238E27FC236}">
                <a16:creationId xmlns:a16="http://schemas.microsoft.com/office/drawing/2014/main" id="{02E8EA43-B3DF-4126-8E3B-1A2A8DF3688F}"/>
              </a:ext>
            </a:extLst>
          </p:cNvPr>
          <p:cNvSpPr>
            <a:spLocks noGrp="1"/>
          </p:cNvSpPr>
          <p:nvPr>
            <p:ph type="ftr" sz="quarter" idx="11"/>
          </p:nvPr>
        </p:nvSpPr>
        <p:spPr/>
        <p:txBody>
          <a:bodyPr/>
          <a:lstStyle/>
          <a:p>
            <a:r>
              <a:rPr lang="en-US"/>
              <a:t>Copyright 2018 Geoffrey D. Decker</a:t>
            </a:r>
          </a:p>
        </p:txBody>
      </p:sp>
    </p:spTree>
    <p:extLst>
      <p:ext uri="{BB962C8B-B14F-4D97-AF65-F5344CB8AC3E}">
        <p14:creationId xmlns:p14="http://schemas.microsoft.com/office/powerpoint/2010/main" val="109486893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1460</TotalTime>
  <Words>2296</Words>
  <Application>Microsoft Office PowerPoint</Application>
  <PresentationFormat>Widescreen</PresentationFormat>
  <Paragraphs>350</Paragraphs>
  <Slides>60</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5" baseType="lpstr">
      <vt:lpstr>Roboto Slab</vt:lpstr>
      <vt:lpstr>Calibri</vt:lpstr>
      <vt:lpstr>Arial</vt:lpstr>
      <vt:lpstr>1_Office Theme</vt:lpstr>
      <vt:lpstr>Visio</vt:lpstr>
      <vt:lpstr>COBOL &amp; DB2 </vt:lpstr>
      <vt:lpstr>Overview</vt:lpstr>
      <vt:lpstr>What is DB2?</vt:lpstr>
      <vt:lpstr>What is DB2?</vt:lpstr>
      <vt:lpstr>What is DB2?</vt:lpstr>
      <vt:lpstr>What is DB2?</vt:lpstr>
      <vt:lpstr>What is DB2?</vt:lpstr>
      <vt:lpstr>What is DB2?</vt:lpstr>
      <vt:lpstr>What is DB2?</vt:lpstr>
      <vt:lpstr>What is DB2?</vt:lpstr>
      <vt:lpstr>What is DB2?</vt:lpstr>
      <vt:lpstr>SQL Overview</vt:lpstr>
      <vt:lpstr>SQL Overview</vt:lpstr>
      <vt:lpstr>SQL Overview</vt:lpstr>
      <vt:lpstr>SQL Overview</vt:lpstr>
      <vt:lpstr>SQL Overview</vt:lpstr>
      <vt:lpstr>SQL Overview</vt:lpstr>
      <vt:lpstr>SQL Overview – SELECT</vt:lpstr>
      <vt:lpstr>SQL Overview – SELECT</vt:lpstr>
      <vt:lpstr>SQL Overview – SELECT</vt:lpstr>
      <vt:lpstr>SQL Overview – SELECT</vt:lpstr>
      <vt:lpstr>SQL Overview – SELECT (examples)</vt:lpstr>
      <vt:lpstr>SQL Overview – SELECT (examples)</vt:lpstr>
      <vt:lpstr>SQL Overview – SELECT (examples)</vt:lpstr>
      <vt:lpstr>SQL Overview – INSERT</vt:lpstr>
      <vt:lpstr>SQL Overview – INSERT</vt:lpstr>
      <vt:lpstr>SQL Overview – INSERT</vt:lpstr>
      <vt:lpstr>SQL Overview – INSERT (examples)</vt:lpstr>
      <vt:lpstr>SQL Overview – INSERT (examples)</vt:lpstr>
      <vt:lpstr>SQL Overview – UPDATE</vt:lpstr>
      <vt:lpstr>SQL Overview – UPDATE</vt:lpstr>
      <vt:lpstr>SQL Overview – UPDATE</vt:lpstr>
      <vt:lpstr>SQL Overview – UPDATE (examples)</vt:lpstr>
      <vt:lpstr>SQL Overview – UPDATE (examples)</vt:lpstr>
      <vt:lpstr>SQL Overview – DELETE</vt:lpstr>
      <vt:lpstr>SQL Overview – DELETE</vt:lpstr>
      <vt:lpstr>SQL Overview – DELETE</vt:lpstr>
      <vt:lpstr>DB2 and COBOL</vt:lpstr>
      <vt:lpstr>DB2 and COBOL</vt:lpstr>
      <vt:lpstr>DB2 and COBOL</vt:lpstr>
      <vt:lpstr>DB2 and COBOL</vt:lpstr>
      <vt:lpstr>DB2 and COBOL</vt:lpstr>
      <vt:lpstr>DB2 and COBOL </vt:lpstr>
      <vt:lpstr>DB2 and COBOL</vt:lpstr>
      <vt:lpstr>DB2 and COBOL</vt:lpstr>
      <vt:lpstr>DB2 and COBOL</vt:lpstr>
      <vt:lpstr>DB2 and COBOL</vt:lpstr>
      <vt:lpstr>Embedding SQL into COBOL</vt:lpstr>
      <vt:lpstr>Embedding SQL into COBOL</vt:lpstr>
      <vt:lpstr>Embedding SQL into COBOL</vt:lpstr>
      <vt:lpstr>Embedding SQL into COBOL</vt:lpstr>
      <vt:lpstr>Embedding SQL into COBOL</vt:lpstr>
      <vt:lpstr>Embedding SQL into COBOL</vt:lpstr>
      <vt:lpstr>Embedding SQL into COBOL</vt:lpstr>
      <vt:lpstr>Embedding SQL into COBOL </vt:lpstr>
      <vt:lpstr>Embedding SQL into COBOL </vt:lpstr>
      <vt:lpstr>Embedding SQL into COBOL </vt:lpstr>
      <vt:lpstr>Embedding SQL into COBOL </vt:lpstr>
      <vt:lpstr>Embedding SQL into COBOL </vt:lpstr>
      <vt:lpstr>Embedding SQL into COBOL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Jennice O'Brien</dc:creator>
  <cp:lastModifiedBy>Geoffrey Decker</cp:lastModifiedBy>
  <cp:revision>119</cp:revision>
  <dcterms:created xsi:type="dcterms:W3CDTF">2010-05-18T23:17:18Z</dcterms:created>
  <dcterms:modified xsi:type="dcterms:W3CDTF">2018-05-02T12:11:45Z</dcterms:modified>
</cp:coreProperties>
</file>