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59" r:id="rId5"/>
    <p:sldId id="272" r:id="rId6"/>
    <p:sldId id="274" r:id="rId7"/>
    <p:sldId id="273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28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DBC24D6-69E7-4582-B62F-6E454ED98C5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0B7916-F4F1-46F5-9900-EA21B37F2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sz="6000" dirty="0" err="1" smtClean="0"/>
              <a:t>SplitIT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Shalin</a:t>
            </a:r>
            <a:r>
              <a:rPr lang="en-US" dirty="0"/>
              <a:t> Shah (Senior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Hasnain</a:t>
            </a:r>
            <a:r>
              <a:rPr lang="en-US" dirty="0" smtClean="0"/>
              <a:t> Hossain (Senior)</a:t>
            </a:r>
          </a:p>
          <a:p>
            <a:r>
              <a:rPr lang="en-US" dirty="0" err="1" smtClean="0"/>
              <a:t>Jaimin</a:t>
            </a:r>
            <a:r>
              <a:rPr lang="en-US" dirty="0" smtClean="0"/>
              <a:t> </a:t>
            </a:r>
            <a:r>
              <a:rPr lang="en-US" dirty="0" err="1" smtClean="0"/>
              <a:t>Doshi</a:t>
            </a:r>
            <a:r>
              <a:rPr lang="en-US" dirty="0" smtClean="0"/>
              <a:t> (Pre-K) </a:t>
            </a:r>
            <a:endParaRPr lang="en-US" dirty="0"/>
          </a:p>
        </p:txBody>
      </p:sp>
      <p:pic>
        <p:nvPicPr>
          <p:cNvPr id="3" name="Picture 2" descr="iTunesArtwork@2x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57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7924800" cy="4343400"/>
          </a:xfrm>
        </p:spPr>
        <p:txBody>
          <a:bodyPr>
            <a:noAutofit/>
          </a:bodyPr>
          <a:lstStyle/>
          <a:p>
            <a:r>
              <a:rPr lang="en-US" sz="3000" dirty="0"/>
              <a:t>Goal of the Application</a:t>
            </a:r>
          </a:p>
          <a:p>
            <a:r>
              <a:rPr lang="en-US" sz="3000" dirty="0" smtClean="0"/>
              <a:t>Audience</a:t>
            </a:r>
          </a:p>
          <a:p>
            <a:r>
              <a:rPr lang="en-US" sz="3000" dirty="0" smtClean="0"/>
              <a:t>Competition</a:t>
            </a:r>
            <a:endParaRPr lang="en-US" sz="3000" dirty="0"/>
          </a:p>
          <a:p>
            <a:r>
              <a:rPr lang="en-US" sz="3000" dirty="0"/>
              <a:t>Design</a:t>
            </a:r>
          </a:p>
          <a:p>
            <a:r>
              <a:rPr lang="en-US" sz="3000" dirty="0"/>
              <a:t>Architecture</a:t>
            </a:r>
          </a:p>
          <a:p>
            <a:r>
              <a:rPr lang="en-US" sz="3000" dirty="0" smtClean="0"/>
              <a:t>Pros and Cons</a:t>
            </a:r>
            <a:endParaRPr lang="en-US" sz="3000" dirty="0"/>
          </a:p>
          <a:p>
            <a:r>
              <a:rPr lang="en-US" sz="3000" dirty="0"/>
              <a:t>Remaining Work</a:t>
            </a:r>
          </a:p>
        </p:txBody>
      </p:sp>
      <p:pic>
        <p:nvPicPr>
          <p:cNvPr id="12290" name="Picture 2" descr="http://farm4.staticflickr.com/3066/2808451490_da8fffbb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0457" y="2286000"/>
            <a:ext cx="3238500" cy="323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38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Purpose: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Compete with current apps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Split the bill</a:t>
            </a:r>
          </a:p>
          <a:p>
            <a:pPr lvl="1">
              <a:lnSpc>
                <a:spcPct val="150000"/>
              </a:lnSpc>
            </a:pPr>
            <a:r>
              <a:rPr lang="en-US" sz="3600" dirty="0" smtClean="0"/>
              <a:t>Simplify process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Real-time (live)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Intuitive and Interactive UI</a:t>
            </a:r>
          </a:p>
        </p:txBody>
      </p:sp>
    </p:spTree>
    <p:extLst>
      <p:ext uri="{BB962C8B-B14F-4D97-AF65-F5344CB8AC3E}">
        <p14:creationId xmlns:p14="http://schemas.microsoft.com/office/powerpoint/2010/main" val="8472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Audience: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429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Everyone</a:t>
            </a:r>
          </a:p>
          <a:p>
            <a:pPr lvl="1"/>
            <a:r>
              <a:rPr lang="en-US" sz="3000" dirty="0" smtClean="0"/>
              <a:t>Restaurant goers</a:t>
            </a:r>
          </a:p>
          <a:p>
            <a:pPr lvl="1"/>
            <a:r>
              <a:rPr lang="en-US" sz="3000" dirty="0" smtClean="0"/>
              <a:t>Individuals who live together with friends</a:t>
            </a:r>
          </a:p>
          <a:p>
            <a:pPr lvl="1"/>
            <a:r>
              <a:rPr lang="en-US" sz="3000" dirty="0" smtClean="0"/>
              <a:t>Singles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48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Competition: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SplitWise</a:t>
            </a:r>
            <a:r>
              <a:rPr lang="en-US" sz="3000" dirty="0" smtClean="0"/>
              <a:t>, </a:t>
            </a:r>
            <a:r>
              <a:rPr lang="en-US" sz="3000" dirty="0" err="1" smtClean="0"/>
              <a:t>SpotMe</a:t>
            </a:r>
            <a:r>
              <a:rPr lang="en-US" sz="3000" dirty="0" smtClean="0"/>
              <a:t>, </a:t>
            </a:r>
            <a:r>
              <a:rPr lang="en-US" sz="3000" dirty="0" err="1" smtClean="0"/>
              <a:t>BillPin</a:t>
            </a:r>
            <a:r>
              <a:rPr lang="en-US" sz="3000" dirty="0" smtClean="0"/>
              <a:t>, Settle Up</a:t>
            </a:r>
            <a:endParaRPr lang="en-US" sz="3000" dirty="0"/>
          </a:p>
          <a:p>
            <a:pPr lvl="1"/>
            <a:r>
              <a:rPr lang="en-US" sz="3000" dirty="0" smtClean="0"/>
              <a:t>Anything and everything</a:t>
            </a:r>
          </a:p>
          <a:p>
            <a:pPr lvl="1"/>
            <a:r>
              <a:rPr lang="en-US" sz="3000" dirty="0" smtClean="0"/>
              <a:t>Social media integrated</a:t>
            </a:r>
          </a:p>
          <a:p>
            <a:pPr lvl="1"/>
            <a:r>
              <a:rPr lang="en-US" sz="3000" dirty="0" smtClean="0"/>
              <a:t>Multiple currency support </a:t>
            </a:r>
          </a:p>
          <a:p>
            <a:r>
              <a:rPr lang="en-US" sz="3000" dirty="0" err="1" smtClean="0"/>
              <a:t>SplitIT</a:t>
            </a:r>
            <a:r>
              <a:rPr lang="en-US" sz="3000" dirty="0" smtClean="0"/>
              <a:t> </a:t>
            </a:r>
          </a:p>
          <a:p>
            <a:pPr lvl="1"/>
            <a:r>
              <a:rPr lang="en-US" sz="3000" dirty="0" smtClean="0"/>
              <a:t>No login, easy access</a:t>
            </a:r>
          </a:p>
          <a:p>
            <a:pPr lvl="1"/>
            <a:r>
              <a:rPr lang="en-US" sz="3000" dirty="0" smtClean="0"/>
              <a:t>Synchronized</a:t>
            </a:r>
          </a:p>
          <a:p>
            <a:pPr lvl="1"/>
            <a:r>
              <a:rPr lang="en-US" sz="3000" dirty="0" smtClean="0"/>
              <a:t>Specifically designed for restaurants/bars</a:t>
            </a:r>
          </a:p>
          <a:p>
            <a:pPr lvl="1"/>
            <a:r>
              <a:rPr lang="en-US" sz="3000" dirty="0"/>
              <a:t>Keep track of </a:t>
            </a:r>
            <a:r>
              <a:rPr lang="en-US" sz="3000" dirty="0" smtClean="0"/>
              <a:t>transactions</a:t>
            </a:r>
            <a:endParaRPr lang="en-US" sz="3000" dirty="0"/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46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313"/>
            <a:ext cx="5029200" cy="1748117"/>
          </a:xfrm>
        </p:spPr>
        <p:txBody>
          <a:bodyPr/>
          <a:lstStyle/>
          <a:p>
            <a:r>
              <a:rPr lang="en-US" sz="1800" dirty="0"/>
              <a:t>Firebase</a:t>
            </a:r>
            <a:endParaRPr lang="en-US" dirty="0" smtClean="0"/>
          </a:p>
          <a:p>
            <a:pPr lvl="1"/>
            <a:r>
              <a:rPr lang="en-US" dirty="0" smtClean="0"/>
              <a:t>Real time database</a:t>
            </a:r>
          </a:p>
          <a:p>
            <a:pPr lvl="1"/>
            <a:r>
              <a:rPr lang="en-US" dirty="0" smtClean="0"/>
              <a:t>Simplified design structure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16" y="3505200"/>
            <a:ext cx="2546373" cy="2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aimin\Desktop\10370520_10154144609420634_172847432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18770"/>
            <a:ext cx="5994400" cy="32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Design:</a:t>
            </a:r>
            <a:endParaRPr lang="en-US" sz="6000" dirty="0"/>
          </a:p>
        </p:txBody>
      </p:sp>
      <p:pic>
        <p:nvPicPr>
          <p:cNvPr id="1027" name="Picture 3" descr="C:\Users\Jaimin\Desktop\10368599_10154144588675634_20742244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Sound idea</a:t>
            </a:r>
          </a:p>
          <a:p>
            <a:pPr lvl="1"/>
            <a:r>
              <a:rPr lang="en-US" dirty="0" smtClean="0"/>
              <a:t>Evaluated all options before implementation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Compressively design the database structure</a:t>
            </a:r>
          </a:p>
          <a:p>
            <a:pPr lvl="1"/>
            <a:r>
              <a:rPr lang="en-US" dirty="0" smtClean="0"/>
              <a:t>Code documentation </a:t>
            </a:r>
          </a:p>
          <a:p>
            <a:pPr lvl="1"/>
            <a:r>
              <a:rPr lang="en-US" dirty="0" smtClean="0"/>
              <a:t>Better understanding of Objective-C *biggest challenge</a:t>
            </a:r>
          </a:p>
          <a:p>
            <a:r>
              <a:rPr lang="en-US" dirty="0" smtClean="0"/>
              <a:t>Launch and deployment </a:t>
            </a:r>
          </a:p>
          <a:p>
            <a:pPr lvl="1"/>
            <a:r>
              <a:rPr lang="en-US" dirty="0" smtClean="0"/>
              <a:t>More test case</a:t>
            </a:r>
          </a:p>
          <a:p>
            <a:pPr lvl="1"/>
            <a:r>
              <a:rPr lang="en-US" dirty="0" smtClean="0"/>
              <a:t>Upgrade server plan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–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362</TotalTime>
  <Words>154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SplitIT!</vt:lpstr>
      <vt:lpstr>Overview</vt:lpstr>
      <vt:lpstr>Purpose:</vt:lpstr>
      <vt:lpstr>Audience:</vt:lpstr>
      <vt:lpstr>Competition:</vt:lpstr>
      <vt:lpstr>Architecture</vt:lpstr>
      <vt:lpstr>Design:</vt:lpstr>
      <vt:lpstr>Pros/Cons</vt:lpstr>
      <vt:lpstr>Demo –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Digital logic</dc:title>
  <dc:creator>floater06</dc:creator>
  <cp:lastModifiedBy>Batuk</cp:lastModifiedBy>
  <cp:revision>37</cp:revision>
  <dcterms:created xsi:type="dcterms:W3CDTF">2012-10-09T14:30:08Z</dcterms:created>
  <dcterms:modified xsi:type="dcterms:W3CDTF">2014-05-13T21:30:49Z</dcterms:modified>
</cp:coreProperties>
</file>