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73" r:id="rId7"/>
    <p:sldId id="274" r:id="rId8"/>
    <p:sldId id="275" r:id="rId9"/>
    <p:sldId id="264" r:id="rId10"/>
    <p:sldId id="265" r:id="rId11"/>
    <p:sldId id="269" r:id="rId12"/>
    <p:sldId id="270" r:id="rId13"/>
    <p:sldId id="268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CS405 Deep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40A3-7DBF-4870-A620-62BF54DA772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0C8B-5F66-4CE5-9C11-6CFEF39D5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42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CS405 Deep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53DA5-29CF-4690-8E64-0C79AD3399C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7B283-3700-4C9B-8E2C-919D24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90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7B283-3700-4C9B-8E2C-919D24F2624C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CS405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50558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CS405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7B283-3700-4C9B-8E2C-919D24F26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E2CE-4115-4481-96FC-8A853315D975}" type="datetime1">
              <a:rPr lang="en-US" smtClean="0"/>
              <a:t>5/10/2022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F4B-996E-4D42-958F-88CABB58970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6BAC-16DB-4773-9247-9ED463C9925C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FAF-8C06-47B2-BAC5-BF86A54623C9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6C76-EA2D-4003-A39A-B2D8EEB3682C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818-E3EF-45E4-AA7C-FCA4B273E40F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2E3-F089-4002-9A67-581CD14CD293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199-DFBD-455E-B34C-1B6E11AAF263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8D8-82CB-4890-A3A8-506CBD803484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101A-72B5-4ACB-988E-82A1F13E9C38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6C3-BAD9-4FD7-8771-85994F57DE5B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PROJECT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D1A081-423D-44B6-A5F6-432C9D382355}" type="datetime1">
              <a:rPr lang="en-US" smtClean="0"/>
              <a:t>5/10/2022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DEEP LEARNING PROJECT PROPOSAL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0835ED-ABF6-45D4-BACC-311B5DCA82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paper/end-to-end-learning-for-self-driving-ca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Learning Model for </a:t>
            </a:r>
            <a:br>
              <a:rPr lang="en-US" dirty="0"/>
            </a:br>
            <a:r>
              <a:rPr lang="en-US" dirty="0"/>
              <a:t>Autonomous Vehicles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Hasnain Naeem – Deep Learning, Group 1</a:t>
            </a:r>
          </a:p>
        </p:txBody>
      </p:sp>
    </p:spTree>
    <p:extLst>
      <p:ext uri="{BB962C8B-B14F-4D97-AF65-F5344CB8AC3E}">
        <p14:creationId xmlns:p14="http://schemas.microsoft.com/office/powerpoint/2010/main" val="390915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–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63DA4-EC2D-4F80-1AEF-2524E322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86" y="1852006"/>
            <a:ext cx="4237714" cy="37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– Testing on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5641-3F26-7F88-29C6-CF885D11B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90" y="1699260"/>
            <a:ext cx="424561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– Testing on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A6EF8-B5EF-A6B9-7F3B-2030AEBB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5" y="1757045"/>
            <a:ext cx="4172097" cy="36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6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– Model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A29E2-BF22-EF78-74E3-1FD19488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16" y="1295400"/>
            <a:ext cx="317808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2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851C0-70B3-BCA9-A3ED-35CF9979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2"/>
          <a:stretch/>
        </p:blipFill>
        <p:spPr bwMode="auto">
          <a:xfrm>
            <a:off x="1752600" y="2234453"/>
            <a:ext cx="7233960" cy="19565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B1C94-80F9-5C7A-0AD8-7FDF95658432}"/>
              </a:ext>
            </a:extLst>
          </p:cNvPr>
          <p:cNvSpPr txBox="1"/>
          <p:nvPr/>
        </p:nvSpPr>
        <p:spPr>
          <a:xfrm>
            <a:off x="4761294" y="4267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Epochs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7BFB-BA38-25B7-4E73-D3C236CF50E4}"/>
              </a:ext>
            </a:extLst>
          </p:cNvPr>
          <p:cNvSpPr txBox="1"/>
          <p:nvPr/>
        </p:nvSpPr>
        <p:spPr>
          <a:xfrm>
            <a:off x="1868343" y="1371600"/>
            <a:ext cx="704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Goal: </a:t>
            </a:r>
            <a:r>
              <a:rPr lang="en-US" dirty="0"/>
              <a:t>minimize mean square error (MSE) between the predicted steering</a:t>
            </a:r>
          </a:p>
          <a:p>
            <a:r>
              <a:rPr lang="en-US" dirty="0"/>
              <a:t>angle and the ground truth.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4921-B224-DF1D-4FC1-C8BEC3362995}"/>
              </a:ext>
            </a:extLst>
          </p:cNvPr>
          <p:cNvSpPr txBox="1"/>
          <p:nvPr/>
        </p:nvSpPr>
        <p:spPr>
          <a:xfrm>
            <a:off x="1151153" y="29834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7115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C254F-FE9B-F394-E672-FB1C6AF9848E}"/>
              </a:ext>
            </a:extLst>
          </p:cNvPr>
          <p:cNvSpPr txBox="1"/>
          <p:nvPr/>
        </p:nvSpPr>
        <p:spPr>
          <a:xfrm>
            <a:off x="1600200" y="1524000"/>
            <a:ext cx="6781800" cy="476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augmentation techniques can be applied to simulate different light and weather conditions.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GANs can be used to change the environmental conditions without introducing any changes to the symmetry of the road.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Architecture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bvious step: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deeper CNN network 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romising direction: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two-stream CNNs along with LSTM layers. 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two CNN models in parallel will capture the local-temporal features and the following LSTM layers will capture the global-temporal features. 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approach will especially help with navigating through the moving entities, for instance cars and humans.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4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1AFCD-1524-CFAF-2C06-3F01CFF5623E}"/>
              </a:ext>
            </a:extLst>
          </p:cNvPr>
          <p:cNvSpPr txBox="1"/>
          <p:nvPr/>
        </p:nvSpPr>
        <p:spPr>
          <a:xfrm>
            <a:off x="1524000" y="1417638"/>
            <a:ext cx="6477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end-to-end learning approach for self-driving introduced, by Nvidia team, was reproduced in this project. A well-documented and modular code with both CLI and GUI support has been delivered. 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 relatively small amount of data fro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less than hundred hours of driving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ithout manual breakdown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road or lane marking detection, semantic abstraction, path planning, and control, we have empirically proven that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CNNs can learn the entire task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lane and road following. 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Autonomous vehicles use computer vision based models to predict the steering angles.</a:t>
            </a:r>
          </a:p>
          <a:p>
            <a:pPr algn="just"/>
            <a:r>
              <a:rPr lang="en-US" sz="2400" dirty="0"/>
              <a:t>End-to-end learning approaches map raw pixels directly to steering commands.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97FA37-292F-4D34-9FFA-23D0B595B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71825"/>
            <a:ext cx="5257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0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Creation of an end-to-end model with an input of video frames to predict steering angle for autonomous vehicles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2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Relevant projects include opensource implementations of various relevant papers. Most relevant papers are: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</a:rPr>
              <a:t>Bojarski, Mariusz, et al. "End to end learning for self-driving cars." </a:t>
            </a:r>
            <a:r>
              <a:rPr lang="en-US" sz="20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 preprint arXiv:1604.07316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(2016).”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1400" dirty="0">
                <a:hlinkClick r:id="rId2"/>
              </a:rPr>
              <a:t>End to End Learning for Self-Driving Cars | Papers With Code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lvl="1" algn="just"/>
            <a:r>
              <a:rPr lang="en-US" sz="2000" b="0" i="0" dirty="0">
                <a:solidFill>
                  <a:srgbClr val="222222"/>
                </a:solidFill>
                <a:effectLst/>
              </a:rPr>
              <a:t>Hou,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Yuenan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et al. "Learning to steer by mimicking features from heterogeneous auxiliary networks." Proceedings of the AAAI Conference on Artificial Intelligence. Vol. 33. No. 01. 2019.</a:t>
            </a:r>
            <a:endParaRPr lang="en-US" sz="20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19A09-D63C-2080-A9E5-4BE11D33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9" y="1066800"/>
            <a:ext cx="3363875" cy="49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driving_dataset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folder for training images.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folder for test videos.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data.txt: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image names and corresponding steering angles.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logs: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logs to be plotted and visualized in the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model checkpoints.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assets: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assets used by the software such as the steering wheel image.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model.py: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for CNN model.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run.py: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to test the model on real-time video feed.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run_dataset.py: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to test the model on images in the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driving_dataset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 folder.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run_video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to run the model on a video.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train.py: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to train the model.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6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5650992" cy="48006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Python 3.x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(1.x or 2.x)/TensorFlow GPU (1.x or 2.x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Gooey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22592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videos were recorded by driving around Rancho Palos Verdes and San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Pendro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California.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size is 3.1 GB and it contains 63,000 images, sampled from the videos with a frame rate of 20 frames/second.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7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– Training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A9C65-6F72-626D-1AD1-9EAC02A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03036"/>
            <a:ext cx="4343400" cy="38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2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</TotalTime>
  <Words>610</Words>
  <Application>Microsoft Office PowerPoint</Application>
  <PresentationFormat>On-screen Show (4:3)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End-to-end Learning Model for  Autonomous Vehicles </vt:lpstr>
      <vt:lpstr>Introduction</vt:lpstr>
      <vt:lpstr>Problem Statement</vt:lpstr>
      <vt:lpstr>Related Projects</vt:lpstr>
      <vt:lpstr>Network</vt:lpstr>
      <vt:lpstr>Project Structure</vt:lpstr>
      <vt:lpstr>Tech Stack</vt:lpstr>
      <vt:lpstr>Data</vt:lpstr>
      <vt:lpstr>Usage – Training </vt:lpstr>
      <vt:lpstr>Usage – Training</vt:lpstr>
      <vt:lpstr>Usage – Testing on Dataset</vt:lpstr>
      <vt:lpstr>Usage – Testing on Video</vt:lpstr>
      <vt:lpstr>Usage – Model in Action</vt:lpstr>
      <vt:lpstr>Loss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hasnain naeem</cp:lastModifiedBy>
  <cp:revision>65</cp:revision>
  <dcterms:created xsi:type="dcterms:W3CDTF">2022-04-05T07:09:57Z</dcterms:created>
  <dcterms:modified xsi:type="dcterms:W3CDTF">2022-05-10T09:18:08Z</dcterms:modified>
</cp:coreProperties>
</file>