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_rels/presentation.xml.rels" ContentType="application/vnd.openxmlformats-package.relationships+xml"/>
  <Override PartName="/ppt/media/image6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493C19B-F162-42D9-820B-8FB3334268F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40080" y="2926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 Application in Meteor.js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authentication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tasks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Public/private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Delete tasks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Mark tasks complete/incomplete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Progress bar showing completed tasks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Technologies Used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Meteor.js to connect frontend/backend/server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 for components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Bootstrap for layout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Homepage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74320" y="1737360"/>
            <a:ext cx="9596520" cy="533016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Sign in / Sign up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418680" y="2926080"/>
            <a:ext cx="4519080" cy="316908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6126480" y="2834640"/>
            <a:ext cx="3614040" cy="321732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365760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097280" y="1015560"/>
            <a:ext cx="7837920" cy="62996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731520" y="32004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2019-11-08T05:44:26Z</dcterms:created>
  <dc:creator/>
  <dc:description/>
  <dc:language>en-US</dc:language>
  <cp:lastModifiedBy/>
  <dcterms:modified xsi:type="dcterms:W3CDTF">2019-11-08T05:52:30Z</dcterms:modified>
  <cp:revision>1</cp:revision>
  <dc:subject/>
  <dc:title/>
</cp:coreProperties>
</file>