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55AD1-3411-48C2-BC4C-02897B27F69E}" v="196" dt="2025-01-27T10:01:23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kha P" userId="a95e52e8-2e5a-4db0-9641-c97d86e97341" providerId="ADAL" clId="{30255AD1-3411-48C2-BC4C-02897B27F69E}"/>
    <pc:docChg chg="undo custSel addSld delSld modSld">
      <pc:chgData name="Sikha P" userId="a95e52e8-2e5a-4db0-9641-c97d86e97341" providerId="ADAL" clId="{30255AD1-3411-48C2-BC4C-02897B27F69E}" dt="2025-01-27T10:01:23.652" v="2931"/>
      <pc:docMkLst>
        <pc:docMk/>
      </pc:docMkLst>
      <pc:sldChg chg="addSp delSp modSp new mod modAnim">
        <pc:chgData name="Sikha P" userId="a95e52e8-2e5a-4db0-9641-c97d86e97341" providerId="ADAL" clId="{30255AD1-3411-48C2-BC4C-02897B27F69E}" dt="2025-01-27T07:55:21.917" v="2886" actId="1035"/>
        <pc:sldMkLst>
          <pc:docMk/>
          <pc:sldMk cId="2105231619" sldId="256"/>
        </pc:sldMkLst>
        <pc:spChg chg="del">
          <ac:chgData name="Sikha P" userId="a95e52e8-2e5a-4db0-9641-c97d86e97341" providerId="ADAL" clId="{30255AD1-3411-48C2-BC4C-02897B27F69E}" dt="2025-01-27T03:46:09.767" v="1" actId="478"/>
          <ac:spMkLst>
            <pc:docMk/>
            <pc:sldMk cId="2105231619" sldId="256"/>
            <ac:spMk id="2" creationId="{07B87946-FE1E-850C-F6E5-583697325DAE}"/>
          </ac:spMkLst>
        </pc:spChg>
        <pc:spChg chg="del">
          <ac:chgData name="Sikha P" userId="a95e52e8-2e5a-4db0-9641-c97d86e97341" providerId="ADAL" clId="{30255AD1-3411-48C2-BC4C-02897B27F69E}" dt="2025-01-27T03:46:12.341" v="2" actId="478"/>
          <ac:spMkLst>
            <pc:docMk/>
            <pc:sldMk cId="2105231619" sldId="256"/>
            <ac:spMk id="3" creationId="{F24C4111-0D11-240A-30A9-C30E1ADF8346}"/>
          </ac:spMkLst>
        </pc:spChg>
        <pc:spChg chg="add mod">
          <ac:chgData name="Sikha P" userId="a95e52e8-2e5a-4db0-9641-c97d86e97341" providerId="ADAL" clId="{30255AD1-3411-48C2-BC4C-02897B27F69E}" dt="2025-01-27T03:53:36.752" v="300" actId="1035"/>
          <ac:spMkLst>
            <pc:docMk/>
            <pc:sldMk cId="2105231619" sldId="256"/>
            <ac:spMk id="4" creationId="{CEE9CB7B-B80E-1D92-3D7D-EE9F40865DF4}"/>
          </ac:spMkLst>
        </pc:spChg>
        <pc:spChg chg="add del mod">
          <ac:chgData name="Sikha P" userId="a95e52e8-2e5a-4db0-9641-c97d86e97341" providerId="ADAL" clId="{30255AD1-3411-48C2-BC4C-02897B27F69E}" dt="2025-01-27T03:47:06.036" v="39" actId="478"/>
          <ac:spMkLst>
            <pc:docMk/>
            <pc:sldMk cId="2105231619" sldId="256"/>
            <ac:spMk id="5" creationId="{6326A733-1DA6-A22E-42DE-FA5EBEA610B0}"/>
          </ac:spMkLst>
        </pc:spChg>
        <pc:spChg chg="add del mod">
          <ac:chgData name="Sikha P" userId="a95e52e8-2e5a-4db0-9641-c97d86e97341" providerId="ADAL" clId="{30255AD1-3411-48C2-BC4C-02897B27F69E}" dt="2025-01-27T03:47:06.771" v="40" actId="478"/>
          <ac:spMkLst>
            <pc:docMk/>
            <pc:sldMk cId="2105231619" sldId="256"/>
            <ac:spMk id="6" creationId="{0B9B1A3E-C106-41DB-25ED-780A68882A9C}"/>
          </ac:spMkLst>
        </pc:spChg>
        <pc:spChg chg="add mod">
          <ac:chgData name="Sikha P" userId="a95e52e8-2e5a-4db0-9641-c97d86e97341" providerId="ADAL" clId="{30255AD1-3411-48C2-BC4C-02897B27F69E}" dt="2025-01-27T03:53:49.164" v="332" actId="1035"/>
          <ac:spMkLst>
            <pc:docMk/>
            <pc:sldMk cId="2105231619" sldId="256"/>
            <ac:spMk id="7" creationId="{77AF81A5-CC3F-611E-B7B1-3753D61BF5BA}"/>
          </ac:spMkLst>
        </pc:spChg>
        <pc:spChg chg="add mod">
          <ac:chgData name="Sikha P" userId="a95e52e8-2e5a-4db0-9641-c97d86e97341" providerId="ADAL" clId="{30255AD1-3411-48C2-BC4C-02897B27F69E}" dt="2025-01-27T03:54:01.252" v="364" actId="1036"/>
          <ac:spMkLst>
            <pc:docMk/>
            <pc:sldMk cId="2105231619" sldId="256"/>
            <ac:spMk id="8" creationId="{9CAC5E58-7DEE-D089-1E0E-C3BBCA2E9EEC}"/>
          </ac:spMkLst>
        </pc:spChg>
        <pc:spChg chg="add del mod">
          <ac:chgData name="Sikha P" userId="a95e52e8-2e5a-4db0-9641-c97d86e97341" providerId="ADAL" clId="{30255AD1-3411-48C2-BC4C-02897B27F69E}" dt="2025-01-27T03:54:41.682" v="366" actId="478"/>
          <ac:spMkLst>
            <pc:docMk/>
            <pc:sldMk cId="2105231619" sldId="256"/>
            <ac:spMk id="9" creationId="{534B9E2E-4BAE-74FB-770E-3314ECC19E32}"/>
          </ac:spMkLst>
        </pc:spChg>
        <pc:spChg chg="add del mod">
          <ac:chgData name="Sikha P" userId="a95e52e8-2e5a-4db0-9641-c97d86e97341" providerId="ADAL" clId="{30255AD1-3411-48C2-BC4C-02897B27F69E}" dt="2025-01-27T04:10:18.053" v="912" actId="478"/>
          <ac:spMkLst>
            <pc:docMk/>
            <pc:sldMk cId="2105231619" sldId="256"/>
            <ac:spMk id="10" creationId="{4A16480F-669D-2779-21AA-7F21AF096815}"/>
          </ac:spMkLst>
        </pc:spChg>
        <pc:spChg chg="add del mod">
          <ac:chgData name="Sikha P" userId="a95e52e8-2e5a-4db0-9641-c97d86e97341" providerId="ADAL" clId="{30255AD1-3411-48C2-BC4C-02897B27F69E}" dt="2025-01-27T04:11:22.532" v="918" actId="478"/>
          <ac:spMkLst>
            <pc:docMk/>
            <pc:sldMk cId="2105231619" sldId="256"/>
            <ac:spMk id="11" creationId="{0D4FD3AD-11BF-B0BA-5E9D-1DDEC2DF389B}"/>
          </ac:spMkLst>
        </pc:spChg>
        <pc:spChg chg="add mod">
          <ac:chgData name="Sikha P" userId="a95e52e8-2e5a-4db0-9641-c97d86e97341" providerId="ADAL" clId="{30255AD1-3411-48C2-BC4C-02897B27F69E}" dt="2025-01-27T03:50:43.315" v="147"/>
          <ac:spMkLst>
            <pc:docMk/>
            <pc:sldMk cId="2105231619" sldId="256"/>
            <ac:spMk id="12" creationId="{F1CAC22F-7FD8-A88F-DD07-BCAD5CDBCB42}"/>
          </ac:spMkLst>
        </pc:spChg>
        <pc:spChg chg="add mod">
          <ac:chgData name="Sikha P" userId="a95e52e8-2e5a-4db0-9641-c97d86e97341" providerId="ADAL" clId="{30255AD1-3411-48C2-BC4C-02897B27F69E}" dt="2025-01-27T03:50:43.315" v="147"/>
          <ac:spMkLst>
            <pc:docMk/>
            <pc:sldMk cId="2105231619" sldId="256"/>
            <ac:spMk id="13" creationId="{51B330AF-9CAF-E032-2BC0-E7764BEB2724}"/>
          </ac:spMkLst>
        </pc:spChg>
        <pc:spChg chg="add del mod">
          <ac:chgData name="Sikha P" userId="a95e52e8-2e5a-4db0-9641-c97d86e97341" providerId="ADAL" clId="{30255AD1-3411-48C2-BC4C-02897B27F69E}" dt="2025-01-27T04:10:24.779" v="914" actId="478"/>
          <ac:spMkLst>
            <pc:docMk/>
            <pc:sldMk cId="2105231619" sldId="256"/>
            <ac:spMk id="14" creationId="{D76BD83F-49E6-8DA0-E278-80272284A316}"/>
          </ac:spMkLst>
        </pc:spChg>
        <pc:spChg chg="add del mod">
          <ac:chgData name="Sikha P" userId="a95e52e8-2e5a-4db0-9641-c97d86e97341" providerId="ADAL" clId="{30255AD1-3411-48C2-BC4C-02897B27F69E}" dt="2025-01-27T04:11:30.100" v="921" actId="478"/>
          <ac:spMkLst>
            <pc:docMk/>
            <pc:sldMk cId="2105231619" sldId="256"/>
            <ac:spMk id="15" creationId="{F97D64D3-28E9-FF54-49FB-6227EDA125ED}"/>
          </ac:spMkLst>
        </pc:spChg>
        <pc:spChg chg="add del mod">
          <ac:chgData name="Sikha P" userId="a95e52e8-2e5a-4db0-9641-c97d86e97341" providerId="ADAL" clId="{30255AD1-3411-48C2-BC4C-02897B27F69E}" dt="2025-01-27T04:10:27.085" v="915" actId="478"/>
          <ac:spMkLst>
            <pc:docMk/>
            <pc:sldMk cId="2105231619" sldId="256"/>
            <ac:spMk id="16" creationId="{FF4A135E-2630-C10C-EF12-D02F321F2D18}"/>
          </ac:spMkLst>
        </pc:spChg>
        <pc:spChg chg="add del mod">
          <ac:chgData name="Sikha P" userId="a95e52e8-2e5a-4db0-9641-c97d86e97341" providerId="ADAL" clId="{30255AD1-3411-48C2-BC4C-02897B27F69E}" dt="2025-01-27T04:11:33.080" v="923" actId="478"/>
          <ac:spMkLst>
            <pc:docMk/>
            <pc:sldMk cId="2105231619" sldId="256"/>
            <ac:spMk id="17" creationId="{F8950202-D89A-0B96-D478-D4B1E64064E4}"/>
          </ac:spMkLst>
        </pc:spChg>
        <pc:spChg chg="add del mod">
          <ac:chgData name="Sikha P" userId="a95e52e8-2e5a-4db0-9641-c97d86e97341" providerId="ADAL" clId="{30255AD1-3411-48C2-BC4C-02897B27F69E}" dt="2025-01-27T04:11:25.350" v="919" actId="478"/>
          <ac:spMkLst>
            <pc:docMk/>
            <pc:sldMk cId="2105231619" sldId="256"/>
            <ac:spMk id="24" creationId="{7F2FBF14-820C-C0F4-0F74-597A2E67654A}"/>
          </ac:spMkLst>
        </pc:spChg>
        <pc:spChg chg="add mod">
          <ac:chgData name="Sikha P" userId="a95e52e8-2e5a-4db0-9641-c97d86e97341" providerId="ADAL" clId="{30255AD1-3411-48C2-BC4C-02897B27F69E}" dt="2025-01-27T04:23:58.175" v="1278" actId="1076"/>
          <ac:spMkLst>
            <pc:docMk/>
            <pc:sldMk cId="2105231619" sldId="256"/>
            <ac:spMk id="25" creationId="{5226405C-733A-93B2-3C2B-2D8ACEAB6A29}"/>
          </ac:spMkLst>
        </pc:spChg>
        <pc:spChg chg="add del mod">
          <ac:chgData name="Sikha P" userId="a95e52e8-2e5a-4db0-9641-c97d86e97341" providerId="ADAL" clId="{30255AD1-3411-48C2-BC4C-02897B27F69E}" dt="2025-01-27T04:11:28.745" v="920" actId="478"/>
          <ac:spMkLst>
            <pc:docMk/>
            <pc:sldMk cId="2105231619" sldId="256"/>
            <ac:spMk id="26" creationId="{061F47B6-2EFE-4735-807F-9829DA0AD96C}"/>
          </ac:spMkLst>
        </pc:spChg>
        <pc:spChg chg="add del mod">
          <ac:chgData name="Sikha P" userId="a95e52e8-2e5a-4db0-9641-c97d86e97341" providerId="ADAL" clId="{30255AD1-3411-48C2-BC4C-02897B27F69E}" dt="2025-01-27T04:11:31.786" v="922" actId="478"/>
          <ac:spMkLst>
            <pc:docMk/>
            <pc:sldMk cId="2105231619" sldId="256"/>
            <ac:spMk id="27" creationId="{AE2CA0A1-B44B-6C44-B77D-7427F1CF8F44}"/>
          </ac:spMkLst>
        </pc:spChg>
        <pc:spChg chg="add mod">
          <ac:chgData name="Sikha P" userId="a95e52e8-2e5a-4db0-9641-c97d86e97341" providerId="ADAL" clId="{30255AD1-3411-48C2-BC4C-02897B27F69E}" dt="2025-01-27T04:24:37.384" v="1333" actId="1076"/>
          <ac:spMkLst>
            <pc:docMk/>
            <pc:sldMk cId="2105231619" sldId="256"/>
            <ac:spMk id="28" creationId="{9E2AE2A8-8B65-032F-85BC-D58BECE8B2EA}"/>
          </ac:spMkLst>
        </pc:spChg>
        <pc:spChg chg="add mod">
          <ac:chgData name="Sikha P" userId="a95e52e8-2e5a-4db0-9641-c97d86e97341" providerId="ADAL" clId="{30255AD1-3411-48C2-BC4C-02897B27F69E}" dt="2025-01-27T04:18:18.636" v="1177" actId="1036"/>
          <ac:spMkLst>
            <pc:docMk/>
            <pc:sldMk cId="2105231619" sldId="256"/>
            <ac:spMk id="29" creationId="{B015BF2D-B7B9-B781-C3C4-EB985E11A2B1}"/>
          </ac:spMkLst>
        </pc:spChg>
        <pc:spChg chg="add del mod">
          <ac:chgData name="Sikha P" userId="a95e52e8-2e5a-4db0-9641-c97d86e97341" providerId="ADAL" clId="{30255AD1-3411-48C2-BC4C-02897B27F69E}" dt="2025-01-27T04:11:38.560" v="924" actId="21"/>
          <ac:spMkLst>
            <pc:docMk/>
            <pc:sldMk cId="2105231619" sldId="256"/>
            <ac:spMk id="32" creationId="{89A05B1B-2A6F-9FF5-38A0-ADD8A7C21FDF}"/>
          </ac:spMkLst>
        </pc:spChg>
        <pc:spChg chg="add mod">
          <ac:chgData name="Sikha P" userId="a95e52e8-2e5a-4db0-9641-c97d86e97341" providerId="ADAL" clId="{30255AD1-3411-48C2-BC4C-02897B27F69E}" dt="2025-01-27T04:11:48.573" v="927" actId="1076"/>
          <ac:spMkLst>
            <pc:docMk/>
            <pc:sldMk cId="2105231619" sldId="256"/>
            <ac:spMk id="33" creationId="{434BA6C2-E8E2-249C-BA1E-FFBDEE389C16}"/>
          </ac:spMkLst>
        </pc:spChg>
        <pc:spChg chg="add mod">
          <ac:chgData name="Sikha P" userId="a95e52e8-2e5a-4db0-9641-c97d86e97341" providerId="ADAL" clId="{30255AD1-3411-48C2-BC4C-02897B27F69E}" dt="2025-01-27T04:11:53.496" v="928" actId="1076"/>
          <ac:spMkLst>
            <pc:docMk/>
            <pc:sldMk cId="2105231619" sldId="256"/>
            <ac:spMk id="34" creationId="{DD519EF3-AF1E-0F22-13DC-2ADF0E071CE7}"/>
          </ac:spMkLst>
        </pc:spChg>
        <pc:spChg chg="add mod">
          <ac:chgData name="Sikha P" userId="a95e52e8-2e5a-4db0-9641-c97d86e97341" providerId="ADAL" clId="{30255AD1-3411-48C2-BC4C-02897B27F69E}" dt="2025-01-27T03:59:20.739" v="536"/>
          <ac:spMkLst>
            <pc:docMk/>
            <pc:sldMk cId="2105231619" sldId="256"/>
            <ac:spMk id="37" creationId="{856FE216-942A-42ED-0894-7D3B89F9D6D3}"/>
          </ac:spMkLst>
        </pc:spChg>
        <pc:spChg chg="add mod">
          <ac:chgData name="Sikha P" userId="a95e52e8-2e5a-4db0-9641-c97d86e97341" providerId="ADAL" clId="{30255AD1-3411-48C2-BC4C-02897B27F69E}" dt="2025-01-27T04:11:44.205" v="926" actId="1076"/>
          <ac:spMkLst>
            <pc:docMk/>
            <pc:sldMk cId="2105231619" sldId="256"/>
            <ac:spMk id="42" creationId="{89A05B1B-2A6F-9FF5-38A0-ADD8A7C21FDF}"/>
          </ac:spMkLst>
        </pc:spChg>
        <pc:spChg chg="add mod">
          <ac:chgData name="Sikha P" userId="a95e52e8-2e5a-4db0-9641-c97d86e97341" providerId="ADAL" clId="{30255AD1-3411-48C2-BC4C-02897B27F69E}" dt="2025-01-27T04:17:31.380" v="1141" actId="1076"/>
          <ac:spMkLst>
            <pc:docMk/>
            <pc:sldMk cId="2105231619" sldId="256"/>
            <ac:spMk id="46" creationId="{8EFF44FD-AD0D-BA11-2EF3-C15A80BC1AFA}"/>
          </ac:spMkLst>
        </pc:spChg>
        <pc:spChg chg="add mod">
          <ac:chgData name="Sikha P" userId="a95e52e8-2e5a-4db0-9641-c97d86e97341" providerId="ADAL" clId="{30255AD1-3411-48C2-BC4C-02897B27F69E}" dt="2025-01-27T04:14:17.260" v="1006" actId="1076"/>
          <ac:spMkLst>
            <pc:docMk/>
            <pc:sldMk cId="2105231619" sldId="256"/>
            <ac:spMk id="47" creationId="{AEEC15A6-14B5-E33B-77FD-5F7308463D58}"/>
          </ac:spMkLst>
        </pc:spChg>
        <pc:spChg chg="add mod">
          <ac:chgData name="Sikha P" userId="a95e52e8-2e5a-4db0-9641-c97d86e97341" providerId="ADAL" clId="{30255AD1-3411-48C2-BC4C-02897B27F69E}" dt="2025-01-27T04:23:38.597" v="1274" actId="1076"/>
          <ac:spMkLst>
            <pc:docMk/>
            <pc:sldMk cId="2105231619" sldId="256"/>
            <ac:spMk id="52" creationId="{556225D9-5A78-A9DA-830C-7171DAC7909F}"/>
          </ac:spMkLst>
        </pc:spChg>
        <pc:spChg chg="add mod">
          <ac:chgData name="Sikha P" userId="a95e52e8-2e5a-4db0-9641-c97d86e97341" providerId="ADAL" clId="{30255AD1-3411-48C2-BC4C-02897B27F69E}" dt="2025-01-27T04:23:45.415" v="1277" actId="1076"/>
          <ac:spMkLst>
            <pc:docMk/>
            <pc:sldMk cId="2105231619" sldId="256"/>
            <ac:spMk id="53" creationId="{B0357793-5F62-1B08-32A7-FBEEB3162DDE}"/>
          </ac:spMkLst>
        </pc:spChg>
        <pc:spChg chg="add del mod">
          <ac:chgData name="Sikha P" userId="a95e52e8-2e5a-4db0-9641-c97d86e97341" providerId="ADAL" clId="{30255AD1-3411-48C2-BC4C-02897B27F69E}" dt="2025-01-27T04:24:12.840" v="1296" actId="478"/>
          <ac:spMkLst>
            <pc:docMk/>
            <pc:sldMk cId="2105231619" sldId="256"/>
            <ac:spMk id="54" creationId="{554309E1-A99D-1BDC-76FC-0181C62238DA}"/>
          </ac:spMkLst>
        </pc:spChg>
        <pc:spChg chg="add del mod">
          <ac:chgData name="Sikha P" userId="a95e52e8-2e5a-4db0-9641-c97d86e97341" providerId="ADAL" clId="{30255AD1-3411-48C2-BC4C-02897B27F69E}" dt="2025-01-27T04:24:44.752" v="1334" actId="478"/>
          <ac:spMkLst>
            <pc:docMk/>
            <pc:sldMk cId="2105231619" sldId="256"/>
            <ac:spMk id="55" creationId="{1E5BAA20-9478-500C-87EE-C1868C67D44D}"/>
          </ac:spMkLst>
        </pc:spChg>
        <pc:spChg chg="add mod">
          <ac:chgData name="Sikha P" userId="a95e52e8-2e5a-4db0-9641-c97d86e97341" providerId="ADAL" clId="{30255AD1-3411-48C2-BC4C-02897B27F69E}" dt="2025-01-27T04:13:42.556" v="992" actId="1076"/>
          <ac:spMkLst>
            <pc:docMk/>
            <pc:sldMk cId="2105231619" sldId="256"/>
            <ac:spMk id="56" creationId="{3AB6DF58-D07C-7796-771E-7DEE8AD744A8}"/>
          </ac:spMkLst>
        </pc:spChg>
        <pc:spChg chg="add mod">
          <ac:chgData name="Sikha P" userId="a95e52e8-2e5a-4db0-9641-c97d86e97341" providerId="ADAL" clId="{30255AD1-3411-48C2-BC4C-02897B27F69E}" dt="2025-01-27T04:14:00.120" v="1000" actId="20577"/>
          <ac:spMkLst>
            <pc:docMk/>
            <pc:sldMk cId="2105231619" sldId="256"/>
            <ac:spMk id="57" creationId="{CD528CAD-720F-8562-3E65-5896C7DF83B0}"/>
          </ac:spMkLst>
        </pc:spChg>
        <pc:spChg chg="add mod">
          <ac:chgData name="Sikha P" userId="a95e52e8-2e5a-4db0-9641-c97d86e97341" providerId="ADAL" clId="{30255AD1-3411-48C2-BC4C-02897B27F69E}" dt="2025-01-27T04:14:02.802" v="1002" actId="20577"/>
          <ac:spMkLst>
            <pc:docMk/>
            <pc:sldMk cId="2105231619" sldId="256"/>
            <ac:spMk id="58" creationId="{4F5887DC-BFBF-BB8E-7A50-79515A332DD6}"/>
          </ac:spMkLst>
        </pc:spChg>
        <pc:spChg chg="add mod">
          <ac:chgData name="Sikha P" userId="a95e52e8-2e5a-4db0-9641-c97d86e97341" providerId="ADAL" clId="{30255AD1-3411-48C2-BC4C-02897B27F69E}" dt="2025-01-27T04:14:05.385" v="1004" actId="20577"/>
          <ac:spMkLst>
            <pc:docMk/>
            <pc:sldMk cId="2105231619" sldId="256"/>
            <ac:spMk id="59" creationId="{E68A965C-D602-D83B-CA0D-105683327ABE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60" creationId="{05B5430B-610C-78B1-8A48-76B3F0FF697F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61" creationId="{35EEAC4E-1FE2-65C7-580A-914A73B4C40A}"/>
          </ac:spMkLst>
        </pc:spChg>
        <pc:spChg chg="add del mod">
          <ac:chgData name="Sikha P" userId="a95e52e8-2e5a-4db0-9641-c97d86e97341" providerId="ADAL" clId="{30255AD1-3411-48C2-BC4C-02897B27F69E}" dt="2025-01-27T04:20:52.872" v="1210" actId="478"/>
          <ac:spMkLst>
            <pc:docMk/>
            <pc:sldMk cId="2105231619" sldId="256"/>
            <ac:spMk id="62" creationId="{BF9CE7EE-6425-11F0-B49B-119DBD267B66}"/>
          </ac:spMkLst>
        </pc:spChg>
        <pc:spChg chg="add del mod">
          <ac:chgData name="Sikha P" userId="a95e52e8-2e5a-4db0-9641-c97d86e97341" providerId="ADAL" clId="{30255AD1-3411-48C2-BC4C-02897B27F69E}" dt="2025-01-27T04:20:52.872" v="1210" actId="478"/>
          <ac:spMkLst>
            <pc:docMk/>
            <pc:sldMk cId="2105231619" sldId="256"/>
            <ac:spMk id="63" creationId="{EBFC1347-2781-6867-56B1-6CB24436C5A5}"/>
          </ac:spMkLst>
        </pc:spChg>
        <pc:spChg chg="add del mod">
          <ac:chgData name="Sikha P" userId="a95e52e8-2e5a-4db0-9641-c97d86e97341" providerId="ADAL" clId="{30255AD1-3411-48C2-BC4C-02897B27F69E}" dt="2025-01-27T04:16:53.968" v="1130" actId="478"/>
          <ac:spMkLst>
            <pc:docMk/>
            <pc:sldMk cId="2105231619" sldId="256"/>
            <ac:spMk id="64" creationId="{0B9F70F7-A0C7-2210-A017-D38F0E25FD0D}"/>
          </ac:spMkLst>
        </pc:spChg>
        <pc:spChg chg="add del mod">
          <ac:chgData name="Sikha P" userId="a95e52e8-2e5a-4db0-9641-c97d86e97341" providerId="ADAL" clId="{30255AD1-3411-48C2-BC4C-02897B27F69E}" dt="2025-01-27T04:16:57.014" v="1131" actId="478"/>
          <ac:spMkLst>
            <pc:docMk/>
            <pc:sldMk cId="2105231619" sldId="256"/>
            <ac:spMk id="65" creationId="{F304574E-98EB-9C74-A8B4-F3C1F236F940}"/>
          </ac:spMkLst>
        </pc:spChg>
        <pc:spChg chg="add del mod">
          <ac:chgData name="Sikha P" userId="a95e52e8-2e5a-4db0-9641-c97d86e97341" providerId="ADAL" clId="{30255AD1-3411-48C2-BC4C-02897B27F69E}" dt="2025-01-27T04:21:01.456" v="1211" actId="478"/>
          <ac:spMkLst>
            <pc:docMk/>
            <pc:sldMk cId="2105231619" sldId="256"/>
            <ac:spMk id="66" creationId="{06A7DDC2-9614-B611-4133-B811D2539EEB}"/>
          </ac:spMkLst>
        </pc:spChg>
        <pc:spChg chg="add del mod">
          <ac:chgData name="Sikha P" userId="a95e52e8-2e5a-4db0-9641-c97d86e97341" providerId="ADAL" clId="{30255AD1-3411-48C2-BC4C-02897B27F69E}" dt="2025-01-27T04:21:01.456" v="1211" actId="478"/>
          <ac:spMkLst>
            <pc:docMk/>
            <pc:sldMk cId="2105231619" sldId="256"/>
            <ac:spMk id="67" creationId="{6DA056DE-C235-8BB8-0701-0827F47A8B7E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68" creationId="{5DC8ABFB-E756-E848-D117-E6E57A5F1535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69" creationId="{D34D5894-38A9-D858-7AF9-666605B17AFA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72" creationId="{1CE0BBF6-CDA4-9DE3-18B7-35ECFC2FFF9E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73" creationId="{39D48CE5-4C9C-5382-5FB7-B88909425976}"/>
          </ac:spMkLst>
        </pc:spChg>
        <pc:spChg chg="add mod">
          <ac:chgData name="Sikha P" userId="a95e52e8-2e5a-4db0-9641-c97d86e97341" providerId="ADAL" clId="{30255AD1-3411-48C2-BC4C-02897B27F69E}" dt="2025-01-27T04:41:37.913" v="1582" actId="20577"/>
          <ac:spMkLst>
            <pc:docMk/>
            <pc:sldMk cId="2105231619" sldId="256"/>
            <ac:spMk id="74" creationId="{75612FC7-A9B9-DC2D-AF6D-44A71AB7211D}"/>
          </ac:spMkLst>
        </pc:spChg>
        <pc:spChg chg="add mod">
          <ac:chgData name="Sikha P" userId="a95e52e8-2e5a-4db0-9641-c97d86e97341" providerId="ADAL" clId="{30255AD1-3411-48C2-BC4C-02897B27F69E}" dt="2025-01-27T04:24:07.607" v="1295" actId="1036"/>
          <ac:spMkLst>
            <pc:docMk/>
            <pc:sldMk cId="2105231619" sldId="256"/>
            <ac:spMk id="75" creationId="{1EB2C851-42B4-ABC0-5066-BEBB745E3BF0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76" creationId="{539A95F1-5B55-DF22-E733-C0CBCFC53A0B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77" creationId="{F765081A-17BA-2826-8162-997C1728588B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78" creationId="{AAD7397D-9006-E18F-0D8A-42BA915D0A9E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79" creationId="{171C7445-F995-57C9-2B5C-AAB54D4F2C8D}"/>
          </ac:spMkLst>
        </pc:spChg>
        <pc:spChg chg="add mod">
          <ac:chgData name="Sikha P" userId="a95e52e8-2e5a-4db0-9641-c97d86e97341" providerId="ADAL" clId="{30255AD1-3411-48C2-BC4C-02897B27F69E}" dt="2025-01-27T05:17:39.426" v="2476" actId="20577"/>
          <ac:spMkLst>
            <pc:docMk/>
            <pc:sldMk cId="2105231619" sldId="256"/>
            <ac:spMk id="80" creationId="{FF4FBC00-9C65-75BB-DC2F-CCEA3CB765D4}"/>
          </ac:spMkLst>
        </pc:spChg>
        <pc:spChg chg="add mod">
          <ac:chgData name="Sikha P" userId="a95e52e8-2e5a-4db0-9641-c97d86e97341" providerId="ADAL" clId="{30255AD1-3411-48C2-BC4C-02897B27F69E}" dt="2025-01-27T04:24:29.906" v="1332" actId="1036"/>
          <ac:spMkLst>
            <pc:docMk/>
            <pc:sldMk cId="2105231619" sldId="256"/>
            <ac:spMk id="81" creationId="{58DF4FB8-9A1D-D569-170B-C69E8E2BA5EA}"/>
          </ac:spMkLst>
        </pc:spChg>
        <pc:spChg chg="add mod">
          <ac:chgData name="Sikha P" userId="a95e52e8-2e5a-4db0-9641-c97d86e97341" providerId="ADAL" clId="{30255AD1-3411-48C2-BC4C-02897B27F69E}" dt="2025-01-27T04:21:11.796" v="1214"/>
          <ac:spMkLst>
            <pc:docMk/>
            <pc:sldMk cId="2105231619" sldId="256"/>
            <ac:spMk id="82" creationId="{4285E708-12E9-5568-2790-D40C04345BA5}"/>
          </ac:spMkLst>
        </pc:spChg>
        <pc:spChg chg="add mod">
          <ac:chgData name="Sikha P" userId="a95e52e8-2e5a-4db0-9641-c97d86e97341" providerId="ADAL" clId="{30255AD1-3411-48C2-BC4C-02897B27F69E}" dt="2025-01-27T04:21:11.796" v="1214"/>
          <ac:spMkLst>
            <pc:docMk/>
            <pc:sldMk cId="2105231619" sldId="256"/>
            <ac:spMk id="83" creationId="{ADC4E7E5-549D-933C-BA72-8D6998ADBA78}"/>
          </ac:spMkLst>
        </pc:spChg>
        <pc:spChg chg="add mod">
          <ac:chgData name="Sikha P" userId="a95e52e8-2e5a-4db0-9641-c97d86e97341" providerId="ADAL" clId="{30255AD1-3411-48C2-BC4C-02897B27F69E}" dt="2025-01-27T04:21:11.796" v="1214"/>
          <ac:spMkLst>
            <pc:docMk/>
            <pc:sldMk cId="2105231619" sldId="256"/>
            <ac:spMk id="84" creationId="{53043E5D-822D-11C9-4D7B-35BCDE923728}"/>
          </ac:spMkLst>
        </pc:spChg>
        <pc:spChg chg="add mod">
          <ac:chgData name="Sikha P" userId="a95e52e8-2e5a-4db0-9641-c97d86e97341" providerId="ADAL" clId="{30255AD1-3411-48C2-BC4C-02897B27F69E}" dt="2025-01-27T04:21:11.796" v="1214"/>
          <ac:spMkLst>
            <pc:docMk/>
            <pc:sldMk cId="2105231619" sldId="256"/>
            <ac:spMk id="85" creationId="{7428FFA0-4F34-BA54-D6C5-DDC4470B618A}"/>
          </ac:spMkLst>
        </pc:spChg>
        <pc:spChg chg="add mod">
          <ac:chgData name="Sikha P" userId="a95e52e8-2e5a-4db0-9641-c97d86e97341" providerId="ADAL" clId="{30255AD1-3411-48C2-BC4C-02897B27F69E}" dt="2025-01-27T04:21:11.796" v="1214"/>
          <ac:spMkLst>
            <pc:docMk/>
            <pc:sldMk cId="2105231619" sldId="256"/>
            <ac:spMk id="86" creationId="{4FD76E70-0AE7-98EA-68DA-4433FCBE19C5}"/>
          </ac:spMkLst>
        </pc:spChg>
        <pc:spChg chg="add mod">
          <ac:chgData name="Sikha P" userId="a95e52e8-2e5a-4db0-9641-c97d86e97341" providerId="ADAL" clId="{30255AD1-3411-48C2-BC4C-02897B27F69E}" dt="2025-01-27T04:21:11.796" v="1214"/>
          <ac:spMkLst>
            <pc:docMk/>
            <pc:sldMk cId="2105231619" sldId="256"/>
            <ac:spMk id="87" creationId="{119B2FA0-12B6-BA5A-65F0-61F4C5B37A44}"/>
          </ac:spMkLst>
        </pc:spChg>
        <pc:spChg chg="add mod">
          <ac:chgData name="Sikha P" userId="a95e52e8-2e5a-4db0-9641-c97d86e97341" providerId="ADAL" clId="{30255AD1-3411-48C2-BC4C-02897B27F69E}" dt="2025-01-27T04:21:14.203" v="1216" actId="571"/>
          <ac:spMkLst>
            <pc:docMk/>
            <pc:sldMk cId="2105231619" sldId="256"/>
            <ac:spMk id="88" creationId="{CA9465D0-D2AE-985D-B647-639CF155E014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89" creationId="{BAC4C81A-739E-741E-7402-9D10C298B8AC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0" creationId="{87824664-991E-214C-C250-F469AB546AA4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1" creationId="{1C0A7FC6-3F45-68FC-DDEC-C2F551E79262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2" creationId="{49795CD4-3A0E-1BDE-9BEF-7533DC486082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3" creationId="{4695B34F-6CED-6468-2871-183087B39CD7}"/>
          </ac:spMkLst>
        </pc:spChg>
        <pc:spChg chg="add mod">
          <ac:chgData name="Sikha P" userId="a95e52e8-2e5a-4db0-9641-c97d86e97341" providerId="ADAL" clId="{30255AD1-3411-48C2-BC4C-02897B27F69E}" dt="2025-01-27T04:24:58.878" v="1359" actId="1036"/>
          <ac:spMkLst>
            <pc:docMk/>
            <pc:sldMk cId="2105231619" sldId="256"/>
            <ac:spMk id="94" creationId="{25A97AA6-AAA3-6938-5386-744E1481C424}"/>
          </ac:spMkLst>
        </pc:spChg>
        <pc:spChg chg="add mod">
          <ac:chgData name="Sikha P" userId="a95e52e8-2e5a-4db0-9641-c97d86e97341" providerId="ADAL" clId="{30255AD1-3411-48C2-BC4C-02897B27F69E}" dt="2025-01-27T04:24:21.425" v="1300" actId="20577"/>
          <ac:spMkLst>
            <pc:docMk/>
            <pc:sldMk cId="2105231619" sldId="256"/>
            <ac:spMk id="98" creationId="{24281E37-BAB1-B9CD-EE49-7D7B381A623E}"/>
          </ac:spMkLst>
        </pc:spChg>
        <pc:spChg chg="add mod">
          <ac:chgData name="Sikha P" userId="a95e52e8-2e5a-4db0-9641-c97d86e97341" providerId="ADAL" clId="{30255AD1-3411-48C2-BC4C-02897B27F69E}" dt="2025-01-27T04:24:53.235" v="1338" actId="20577"/>
          <ac:spMkLst>
            <pc:docMk/>
            <pc:sldMk cId="2105231619" sldId="256"/>
            <ac:spMk id="100" creationId="{DD4F505E-A5D5-4DA4-A2AC-1409D1218D66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103" creationId="{FA744DC8-2976-4FF5-653D-3EBC33F4D819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106" creationId="{E1B9B37B-F45F-E350-5F1E-D4A4D6582AE7}"/>
          </ac:spMkLst>
        </pc:spChg>
        <pc:spChg chg="add mod">
          <ac:chgData name="Sikha P" userId="a95e52e8-2e5a-4db0-9641-c97d86e97341" providerId="ADAL" clId="{30255AD1-3411-48C2-BC4C-02897B27F69E}" dt="2025-01-27T07:55:21.917" v="2886" actId="1035"/>
          <ac:spMkLst>
            <pc:docMk/>
            <pc:sldMk cId="2105231619" sldId="256"/>
            <ac:spMk id="107" creationId="{85F77488-9BDE-35D2-5AA4-D2E889D33A62}"/>
          </ac:spMkLst>
        </pc:spChg>
        <pc:spChg chg="add">
          <ac:chgData name="Sikha P" userId="a95e52e8-2e5a-4db0-9641-c97d86e97341" providerId="ADAL" clId="{30255AD1-3411-48C2-BC4C-02897B27F69E}" dt="2025-01-27T06:33:41.548" v="2747"/>
          <ac:spMkLst>
            <pc:docMk/>
            <pc:sldMk cId="2105231619" sldId="256"/>
            <ac:spMk id="108" creationId="{D8493D35-C5B2-4E2B-7AE8-76C73D0940D0}"/>
          </ac:spMkLst>
        </pc:spChg>
        <pc:spChg chg="add">
          <ac:chgData name="Sikha P" userId="a95e52e8-2e5a-4db0-9641-c97d86e97341" providerId="ADAL" clId="{30255AD1-3411-48C2-BC4C-02897B27F69E}" dt="2025-01-27T06:33:50.784" v="2748"/>
          <ac:spMkLst>
            <pc:docMk/>
            <pc:sldMk cId="2105231619" sldId="256"/>
            <ac:spMk id="109" creationId="{F6697797-8A39-8EE2-CF07-715931C94D98}"/>
          </ac:spMkLst>
        </pc:spChg>
        <pc:spChg chg="add">
          <ac:chgData name="Sikha P" userId="a95e52e8-2e5a-4db0-9641-c97d86e97341" providerId="ADAL" clId="{30255AD1-3411-48C2-BC4C-02897B27F69E}" dt="2025-01-27T06:34:00.981" v="2751"/>
          <ac:spMkLst>
            <pc:docMk/>
            <pc:sldMk cId="2105231619" sldId="256"/>
            <ac:spMk id="111" creationId="{1C4924F8-F742-EF3B-E740-F49E278711DE}"/>
          </ac:spMkLst>
        </pc:spChg>
        <pc:graphicFrameChg chg="add del mod modGraphic">
          <ac:chgData name="Sikha P" userId="a95e52e8-2e5a-4db0-9641-c97d86e97341" providerId="ADAL" clId="{30255AD1-3411-48C2-BC4C-02897B27F69E}" dt="2025-01-27T04:11:38.560" v="924" actId="21"/>
          <ac:graphicFrameMkLst>
            <pc:docMk/>
            <pc:sldMk cId="2105231619" sldId="256"/>
            <ac:graphicFrameMk id="39" creationId="{56803431-1739-657F-BF5D-2DBC26BA98FB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4:18:06.145" v="1162" actId="1076"/>
          <ac:graphicFrameMkLst>
            <pc:docMk/>
            <pc:sldMk cId="2105231619" sldId="256"/>
            <ac:graphicFrameMk id="40" creationId="{5B662E8F-853D-5F3E-1327-F2A60DEA0C47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4:46:19.512" v="1674" actId="14734"/>
          <ac:graphicFrameMkLst>
            <pc:docMk/>
            <pc:sldMk cId="2105231619" sldId="256"/>
            <ac:graphicFrameMk id="41" creationId="{A6579E72-62F6-88DE-9FED-C1BFFD445757}"/>
          </ac:graphicFrameMkLst>
        </pc:graphicFrameChg>
        <pc:graphicFrameChg chg="add mod">
          <ac:chgData name="Sikha P" userId="a95e52e8-2e5a-4db0-9641-c97d86e97341" providerId="ADAL" clId="{30255AD1-3411-48C2-BC4C-02897B27F69E}" dt="2025-01-27T04:14:52.485" v="1030" actId="1076"/>
          <ac:graphicFrameMkLst>
            <pc:docMk/>
            <pc:sldMk cId="2105231619" sldId="256"/>
            <ac:graphicFrameMk id="43" creationId="{56803431-1739-657F-BF5D-2DBC26BA98FB}"/>
          </ac:graphicFrameMkLst>
        </pc:graphicFrameChg>
        <pc:picChg chg="add mod">
          <ac:chgData name="Sikha P" userId="a95e52e8-2e5a-4db0-9641-c97d86e97341" providerId="ADAL" clId="{30255AD1-3411-48C2-BC4C-02897B27F69E}" dt="2025-01-27T04:23:27.292" v="1270" actId="14100"/>
          <ac:picMkLst>
            <pc:docMk/>
            <pc:sldMk cId="2105231619" sldId="256"/>
            <ac:picMk id="19" creationId="{1CC51043-42DC-E355-816D-415DCD6AD66E}"/>
          </ac:picMkLst>
        </pc:picChg>
        <pc:picChg chg="add del mod">
          <ac:chgData name="Sikha P" userId="a95e52e8-2e5a-4db0-9641-c97d86e97341" providerId="ADAL" clId="{30255AD1-3411-48C2-BC4C-02897B27F69E}" dt="2025-01-27T04:24:44.752" v="1334" actId="478"/>
          <ac:picMkLst>
            <pc:docMk/>
            <pc:sldMk cId="2105231619" sldId="256"/>
            <ac:picMk id="20" creationId="{D0C687D4-9722-4F3F-B0FB-515C512421A6}"/>
          </ac:picMkLst>
        </pc:picChg>
        <pc:picChg chg="add del mod">
          <ac:chgData name="Sikha P" userId="a95e52e8-2e5a-4db0-9641-c97d86e97341" providerId="ADAL" clId="{30255AD1-3411-48C2-BC4C-02897B27F69E}" dt="2025-01-27T03:58:12.780" v="513" actId="478"/>
          <ac:picMkLst>
            <pc:docMk/>
            <pc:sldMk cId="2105231619" sldId="256"/>
            <ac:picMk id="21" creationId="{E8D07EA3-BA1C-5752-12EA-75FA728502DE}"/>
          </ac:picMkLst>
        </pc:picChg>
        <pc:picChg chg="add del mod">
          <ac:chgData name="Sikha P" userId="a95e52e8-2e5a-4db0-9641-c97d86e97341" providerId="ADAL" clId="{30255AD1-3411-48C2-BC4C-02897B27F69E}" dt="2025-01-27T03:55:29.505" v="374" actId="478"/>
          <ac:picMkLst>
            <pc:docMk/>
            <pc:sldMk cId="2105231619" sldId="256"/>
            <ac:picMk id="22" creationId="{46643C1C-BB04-34DA-E78D-70D51786FF45}"/>
          </ac:picMkLst>
        </pc:picChg>
        <pc:picChg chg="add del mod">
          <ac:chgData name="Sikha P" userId="a95e52e8-2e5a-4db0-9641-c97d86e97341" providerId="ADAL" clId="{30255AD1-3411-48C2-BC4C-02897B27F69E}" dt="2025-01-27T03:58:11.040" v="512" actId="478"/>
          <ac:picMkLst>
            <pc:docMk/>
            <pc:sldMk cId="2105231619" sldId="256"/>
            <ac:picMk id="23" creationId="{5895387B-1734-1ADC-6FD5-387AD6B49DAF}"/>
          </ac:picMkLst>
        </pc:picChg>
        <pc:picChg chg="add del mod">
          <ac:chgData name="Sikha P" userId="a95e52e8-2e5a-4db0-9641-c97d86e97341" providerId="ADAL" clId="{30255AD1-3411-48C2-BC4C-02897B27F69E}" dt="2025-01-27T04:24:12.840" v="1296" actId="478"/>
          <ac:picMkLst>
            <pc:docMk/>
            <pc:sldMk cId="2105231619" sldId="256"/>
            <ac:picMk id="30" creationId="{F7DA53E2-2606-DF89-E6D4-72D2A07AC10A}"/>
          </ac:picMkLst>
        </pc:picChg>
        <pc:picChg chg="add mod">
          <ac:chgData name="Sikha P" userId="a95e52e8-2e5a-4db0-9641-c97d86e97341" providerId="ADAL" clId="{30255AD1-3411-48C2-BC4C-02897B27F69E}" dt="2025-01-27T04:23:35.170" v="1273" actId="1076"/>
          <ac:picMkLst>
            <pc:docMk/>
            <pc:sldMk cId="2105231619" sldId="256"/>
            <ac:picMk id="31" creationId="{BED395F2-6A3E-E4F1-CCB1-F30FB15AA84C}"/>
          </ac:picMkLst>
        </pc:picChg>
        <pc:picChg chg="add mod">
          <ac:chgData name="Sikha P" userId="a95e52e8-2e5a-4db0-9641-c97d86e97341" providerId="ADAL" clId="{30255AD1-3411-48C2-BC4C-02897B27F69E}" dt="2025-01-27T04:12:45.719" v="967" actId="1076"/>
          <ac:picMkLst>
            <pc:docMk/>
            <pc:sldMk cId="2105231619" sldId="256"/>
            <ac:picMk id="48" creationId="{939713BA-886A-062D-2CE1-687DDFC75145}"/>
          </ac:picMkLst>
        </pc:picChg>
        <pc:picChg chg="add mod">
          <ac:chgData name="Sikha P" userId="a95e52e8-2e5a-4db0-9641-c97d86e97341" providerId="ADAL" clId="{30255AD1-3411-48C2-BC4C-02897B27F69E}" dt="2025-01-27T04:12:52.858" v="969" actId="1076"/>
          <ac:picMkLst>
            <pc:docMk/>
            <pc:sldMk cId="2105231619" sldId="256"/>
            <ac:picMk id="49" creationId="{06B88E37-DAD9-4EC4-C403-C8AA3D428367}"/>
          </ac:picMkLst>
        </pc:picChg>
        <pc:picChg chg="add mod">
          <ac:chgData name="Sikha P" userId="a95e52e8-2e5a-4db0-9641-c97d86e97341" providerId="ADAL" clId="{30255AD1-3411-48C2-BC4C-02897B27F69E}" dt="2025-01-27T04:12:49.252" v="968" actId="1076"/>
          <ac:picMkLst>
            <pc:docMk/>
            <pc:sldMk cId="2105231619" sldId="256"/>
            <ac:picMk id="50" creationId="{A001C579-4647-7A68-EAF6-7C9F977D8D2F}"/>
          </ac:picMkLst>
        </pc:picChg>
        <pc:picChg chg="add mod">
          <ac:chgData name="Sikha P" userId="a95e52e8-2e5a-4db0-9641-c97d86e97341" providerId="ADAL" clId="{30255AD1-3411-48C2-BC4C-02897B27F69E}" dt="2025-01-27T04:12:45.719" v="967" actId="1076"/>
          <ac:picMkLst>
            <pc:docMk/>
            <pc:sldMk cId="2105231619" sldId="256"/>
            <ac:picMk id="51" creationId="{E645EF24-BCCD-0B24-A582-43766B555AA1}"/>
          </ac:picMkLst>
        </pc:picChg>
        <pc:picChg chg="add mod">
          <ac:chgData name="Sikha P" userId="a95e52e8-2e5a-4db0-9641-c97d86e97341" providerId="ADAL" clId="{30255AD1-3411-48C2-BC4C-02897B27F69E}" dt="2025-01-27T04:24:19.494" v="1298" actId="1076"/>
          <ac:picMkLst>
            <pc:docMk/>
            <pc:sldMk cId="2105231619" sldId="256"/>
            <ac:picMk id="97" creationId="{A7CC2D32-944D-BE49-C35D-5457C53ADD81}"/>
          </ac:picMkLst>
        </pc:picChg>
        <pc:picChg chg="add mod">
          <ac:chgData name="Sikha P" userId="a95e52e8-2e5a-4db0-9641-c97d86e97341" providerId="ADAL" clId="{30255AD1-3411-48C2-BC4C-02897B27F69E}" dt="2025-01-27T04:24:50.825" v="1336" actId="1076"/>
          <ac:picMkLst>
            <pc:docMk/>
            <pc:sldMk cId="2105231619" sldId="256"/>
            <ac:picMk id="99" creationId="{3903ED93-E351-F086-0543-AD124331BE04}"/>
          </ac:picMkLst>
        </pc:picChg>
        <pc:picChg chg="add del">
          <ac:chgData name="Sikha P" userId="a95e52e8-2e5a-4db0-9641-c97d86e97341" providerId="ADAL" clId="{30255AD1-3411-48C2-BC4C-02897B27F69E}" dt="2025-01-27T06:33:57.575" v="2750" actId="478"/>
          <ac:picMkLst>
            <pc:docMk/>
            <pc:sldMk cId="2105231619" sldId="256"/>
            <ac:picMk id="110" creationId="{0B149A16-6BD6-FCC9-72AE-AFBAB339A9B9}"/>
          </ac:picMkLst>
        </pc:picChg>
        <pc:picChg chg="add del">
          <ac:chgData name="Sikha P" userId="a95e52e8-2e5a-4db0-9641-c97d86e97341" providerId="ADAL" clId="{30255AD1-3411-48C2-BC4C-02897B27F69E}" dt="2025-01-27T06:34:05.440" v="2753" actId="478"/>
          <ac:picMkLst>
            <pc:docMk/>
            <pc:sldMk cId="2105231619" sldId="256"/>
            <ac:picMk id="112" creationId="{5595304F-4150-48E9-172C-962B69CF4EE9}"/>
          </ac:picMkLst>
        </pc:picChg>
        <pc:picChg chg="add del mod">
          <ac:chgData name="Sikha P" userId="a95e52e8-2e5a-4db0-9641-c97d86e97341" providerId="ADAL" clId="{30255AD1-3411-48C2-BC4C-02897B27F69E}" dt="2025-01-27T06:35:58.999" v="2764" actId="478"/>
          <ac:picMkLst>
            <pc:docMk/>
            <pc:sldMk cId="2105231619" sldId="256"/>
            <ac:picMk id="114" creationId="{38C2D75A-6B83-27B0-69E1-8CA96FA68B78}"/>
          </ac:picMkLst>
        </pc:picChg>
        <pc:picChg chg="add del">
          <ac:chgData name="Sikha P" userId="a95e52e8-2e5a-4db0-9641-c97d86e97341" providerId="ADAL" clId="{30255AD1-3411-48C2-BC4C-02897B27F69E}" dt="2025-01-27T06:35:31.339" v="2758" actId="478"/>
          <ac:picMkLst>
            <pc:docMk/>
            <pc:sldMk cId="2105231619" sldId="256"/>
            <ac:picMk id="116" creationId="{24646E6A-B517-52C9-5442-211FD4E50FBD}"/>
          </ac:picMkLst>
        </pc:picChg>
        <pc:picChg chg="add del mod">
          <ac:chgData name="Sikha P" userId="a95e52e8-2e5a-4db0-9641-c97d86e97341" providerId="ADAL" clId="{30255AD1-3411-48C2-BC4C-02897B27F69E}" dt="2025-01-27T06:36:00.793" v="2765" actId="478"/>
          <ac:picMkLst>
            <pc:docMk/>
            <pc:sldMk cId="2105231619" sldId="256"/>
            <ac:picMk id="117" creationId="{BD0443EA-E174-93FC-815C-4E2695442671}"/>
          </ac:picMkLst>
        </pc:picChg>
        <pc:picChg chg="add del mod">
          <ac:chgData name="Sikha P" userId="a95e52e8-2e5a-4db0-9641-c97d86e97341" providerId="ADAL" clId="{30255AD1-3411-48C2-BC4C-02897B27F69E}" dt="2025-01-27T06:36:02.470" v="2766" actId="478"/>
          <ac:picMkLst>
            <pc:docMk/>
            <pc:sldMk cId="2105231619" sldId="256"/>
            <ac:picMk id="118" creationId="{012F4E1C-EE46-DBBD-A7E6-A22754A56722}"/>
          </ac:picMkLst>
        </pc:picChg>
        <pc:picChg chg="add mod">
          <ac:chgData name="Sikha P" userId="a95e52e8-2e5a-4db0-9641-c97d86e97341" providerId="ADAL" clId="{30255AD1-3411-48C2-BC4C-02897B27F69E}" dt="2025-01-27T06:37:02.045" v="2781" actId="1076"/>
          <ac:picMkLst>
            <pc:docMk/>
            <pc:sldMk cId="2105231619" sldId="256"/>
            <ac:picMk id="120" creationId="{59BF787F-B0AD-3B09-4C8A-5A1AB402D50A}"/>
          </ac:picMkLst>
        </pc:picChg>
        <pc:picChg chg="add del">
          <ac:chgData name="Sikha P" userId="a95e52e8-2e5a-4db0-9641-c97d86e97341" providerId="ADAL" clId="{30255AD1-3411-48C2-BC4C-02897B27F69E}" dt="2025-01-27T06:36:44.396" v="2776" actId="478"/>
          <ac:picMkLst>
            <pc:docMk/>
            <pc:sldMk cId="2105231619" sldId="256"/>
            <ac:picMk id="122" creationId="{7762662A-9E76-B10A-158A-FACB62E7F775}"/>
          </ac:picMkLst>
        </pc:picChg>
        <pc:picChg chg="add mod">
          <ac:chgData name="Sikha P" userId="a95e52e8-2e5a-4db0-9641-c97d86e97341" providerId="ADAL" clId="{30255AD1-3411-48C2-BC4C-02897B27F69E}" dt="2025-01-27T06:36:51.997" v="2778" actId="1076"/>
          <ac:picMkLst>
            <pc:docMk/>
            <pc:sldMk cId="2105231619" sldId="256"/>
            <ac:picMk id="123" creationId="{E55492E3-6DE4-4F30-0F2A-106FE5894978}"/>
          </ac:picMkLst>
        </pc:picChg>
        <pc:picChg chg="add mod">
          <ac:chgData name="Sikha P" userId="a95e52e8-2e5a-4db0-9641-c97d86e97341" providerId="ADAL" clId="{30255AD1-3411-48C2-BC4C-02897B27F69E}" dt="2025-01-27T06:36:55.723" v="2780" actId="1076"/>
          <ac:picMkLst>
            <pc:docMk/>
            <pc:sldMk cId="2105231619" sldId="256"/>
            <ac:picMk id="124" creationId="{71C7D83E-E990-C835-1C21-D00F22E51C47}"/>
          </ac:picMkLst>
        </pc:picChg>
        <pc:picChg chg="add mod">
          <ac:chgData name="Sikha P" userId="a95e52e8-2e5a-4db0-9641-c97d86e97341" providerId="ADAL" clId="{30255AD1-3411-48C2-BC4C-02897B27F69E}" dt="2025-01-27T06:38:59.898" v="2787" actId="1076"/>
          <ac:picMkLst>
            <pc:docMk/>
            <pc:sldMk cId="2105231619" sldId="256"/>
            <ac:picMk id="126" creationId="{95244300-B4C8-46C6-45BC-59B1A5697E5B}"/>
          </ac:picMkLst>
        </pc:picChg>
        <pc:cxnChg chg="add mod">
          <ac:chgData name="Sikha P" userId="a95e52e8-2e5a-4db0-9641-c97d86e97341" providerId="ADAL" clId="{30255AD1-3411-48C2-BC4C-02897B27F69E}" dt="2025-01-27T04:21:56.263" v="1267" actId="14100"/>
          <ac:cxnSpMkLst>
            <pc:docMk/>
            <pc:sldMk cId="2105231619" sldId="256"/>
            <ac:cxnSpMk id="36" creationId="{2E0F9863-04F9-A409-CF45-97E0E53DF592}"/>
          </ac:cxnSpMkLst>
        </pc:cxnChg>
        <pc:cxnChg chg="add mod">
          <ac:chgData name="Sikha P" userId="a95e52e8-2e5a-4db0-9641-c97d86e97341" providerId="ADAL" clId="{30255AD1-3411-48C2-BC4C-02897B27F69E}" dt="2025-01-27T04:21:58.878" v="1268" actId="14100"/>
          <ac:cxnSpMkLst>
            <pc:docMk/>
            <pc:sldMk cId="2105231619" sldId="256"/>
            <ac:cxnSpMk id="38" creationId="{F4EB4743-4039-7F8D-E726-26E2BF2442DB}"/>
          </ac:cxnSpMkLst>
        </pc:cxnChg>
        <pc:cxnChg chg="add">
          <ac:chgData name="Sikha P" userId="a95e52e8-2e5a-4db0-9641-c97d86e97341" providerId="ADAL" clId="{30255AD1-3411-48C2-BC4C-02897B27F69E}" dt="2025-01-27T04:18:35.349" v="1178" actId="11529"/>
          <ac:cxnSpMkLst>
            <pc:docMk/>
            <pc:sldMk cId="2105231619" sldId="256"/>
            <ac:cxnSpMk id="71" creationId="{DEFE376A-ECEB-5A89-92D3-E4801E21A8D4}"/>
          </ac:cxnSpMkLst>
        </pc:cxnChg>
        <pc:cxnChg chg="add mod">
          <ac:chgData name="Sikha P" userId="a95e52e8-2e5a-4db0-9641-c97d86e97341" providerId="ADAL" clId="{30255AD1-3411-48C2-BC4C-02897B27F69E}" dt="2025-01-27T07:55:21.917" v="2886" actId="1035"/>
          <ac:cxnSpMkLst>
            <pc:docMk/>
            <pc:sldMk cId="2105231619" sldId="256"/>
            <ac:cxnSpMk id="102" creationId="{D425E6B0-107C-52B5-B217-B6A6FD71EB66}"/>
          </ac:cxnSpMkLst>
        </pc:cxnChg>
        <pc:cxnChg chg="add mod">
          <ac:chgData name="Sikha P" userId="a95e52e8-2e5a-4db0-9641-c97d86e97341" providerId="ADAL" clId="{30255AD1-3411-48C2-BC4C-02897B27F69E}" dt="2025-01-27T07:55:21.917" v="2886" actId="1035"/>
          <ac:cxnSpMkLst>
            <pc:docMk/>
            <pc:sldMk cId="2105231619" sldId="256"/>
            <ac:cxnSpMk id="104" creationId="{2F61F904-B564-FEFF-E5F5-95CF3C06D97C}"/>
          </ac:cxnSpMkLst>
        </pc:cxnChg>
        <pc:cxnChg chg="add mod">
          <ac:chgData name="Sikha P" userId="a95e52e8-2e5a-4db0-9641-c97d86e97341" providerId="ADAL" clId="{30255AD1-3411-48C2-BC4C-02897B27F69E}" dt="2025-01-27T07:55:21.917" v="2886" actId="1035"/>
          <ac:cxnSpMkLst>
            <pc:docMk/>
            <pc:sldMk cId="2105231619" sldId="256"/>
            <ac:cxnSpMk id="105" creationId="{8BE0E05F-4232-DCEB-FAFC-B858D5077864}"/>
          </ac:cxnSpMkLst>
        </pc:cxnChg>
      </pc:sldChg>
      <pc:sldChg chg="addSp delSp modSp new mod">
        <pc:chgData name="Sikha P" userId="a95e52e8-2e5a-4db0-9641-c97d86e97341" providerId="ADAL" clId="{30255AD1-3411-48C2-BC4C-02897B27F69E}" dt="2025-01-27T04:33:19.119" v="1540" actId="20577"/>
        <pc:sldMkLst>
          <pc:docMk/>
          <pc:sldMk cId="478127579" sldId="257"/>
        </pc:sldMkLst>
        <pc:spChg chg="del">
          <ac:chgData name="Sikha P" userId="a95e52e8-2e5a-4db0-9641-c97d86e97341" providerId="ADAL" clId="{30255AD1-3411-48C2-BC4C-02897B27F69E}" dt="2025-01-27T04:19:27.585" v="1180" actId="478"/>
          <ac:spMkLst>
            <pc:docMk/>
            <pc:sldMk cId="478127579" sldId="257"/>
            <ac:spMk id="2" creationId="{8FE5C44F-AF26-C615-937A-0636FFBBA969}"/>
          </ac:spMkLst>
        </pc:spChg>
        <pc:spChg chg="del">
          <ac:chgData name="Sikha P" userId="a95e52e8-2e5a-4db0-9641-c97d86e97341" providerId="ADAL" clId="{30255AD1-3411-48C2-BC4C-02897B27F69E}" dt="2025-01-27T04:19:29.761" v="1181" actId="478"/>
          <ac:spMkLst>
            <pc:docMk/>
            <pc:sldMk cId="478127579" sldId="257"/>
            <ac:spMk id="3" creationId="{A4236DAF-1CF8-26FE-6A84-80998FED0CB6}"/>
          </ac:spMkLst>
        </pc:spChg>
        <pc:spChg chg="add mod">
          <ac:chgData name="Sikha P" userId="a95e52e8-2e5a-4db0-9641-c97d86e97341" providerId="ADAL" clId="{30255AD1-3411-48C2-BC4C-02897B27F69E}" dt="2025-01-27T04:31:07.636" v="1502" actId="1076"/>
          <ac:spMkLst>
            <pc:docMk/>
            <pc:sldMk cId="478127579" sldId="257"/>
            <ac:spMk id="5" creationId="{0C39C13D-1BB6-9ABE-AEE0-17B93152E385}"/>
          </ac:spMkLst>
        </pc:spChg>
        <pc:spChg chg="add mod">
          <ac:chgData name="Sikha P" userId="a95e52e8-2e5a-4db0-9641-c97d86e97341" providerId="ADAL" clId="{30255AD1-3411-48C2-BC4C-02897B27F69E}" dt="2025-01-27T04:30:52.674" v="1486" actId="1076"/>
          <ac:spMkLst>
            <pc:docMk/>
            <pc:sldMk cId="478127579" sldId="257"/>
            <ac:spMk id="9" creationId="{A344A406-1683-6D01-1B5F-6611F16998E9}"/>
          </ac:spMkLst>
        </pc:spChg>
        <pc:graphicFrameChg chg="add mod modGraphic">
          <ac:chgData name="Sikha P" userId="a95e52e8-2e5a-4db0-9641-c97d86e97341" providerId="ADAL" clId="{30255AD1-3411-48C2-BC4C-02897B27F69E}" dt="2025-01-27T04:33:17.416" v="1539" actId="20577"/>
          <ac:graphicFrameMkLst>
            <pc:docMk/>
            <pc:sldMk cId="478127579" sldId="257"/>
            <ac:graphicFrameMk id="4" creationId="{886B96B7-5751-C11A-C866-A571F37C581E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4:33:19.119" v="1540" actId="20577"/>
          <ac:graphicFrameMkLst>
            <pc:docMk/>
            <pc:sldMk cId="478127579" sldId="257"/>
            <ac:graphicFrameMk id="8" creationId="{3B601DEC-A315-5EB3-B4A4-6584E49F52F5}"/>
          </ac:graphicFrameMkLst>
        </pc:graphicFrameChg>
        <pc:picChg chg="add del mod">
          <ac:chgData name="Sikha P" userId="a95e52e8-2e5a-4db0-9641-c97d86e97341" providerId="ADAL" clId="{30255AD1-3411-48C2-BC4C-02897B27F69E}" dt="2025-01-27T04:31:05.024" v="1501" actId="478"/>
          <ac:picMkLst>
            <pc:docMk/>
            <pc:sldMk cId="478127579" sldId="257"/>
            <ac:picMk id="7" creationId="{B66CAC92-17FB-CBB9-DE00-076B8673EC22}"/>
          </ac:picMkLst>
        </pc:picChg>
        <pc:picChg chg="add mod">
          <ac:chgData name="Sikha P" userId="a95e52e8-2e5a-4db0-9641-c97d86e97341" providerId="ADAL" clId="{30255AD1-3411-48C2-BC4C-02897B27F69E}" dt="2025-01-27T04:30:52.674" v="1486" actId="1076"/>
          <ac:picMkLst>
            <pc:docMk/>
            <pc:sldMk cId="478127579" sldId="257"/>
            <ac:picMk id="10" creationId="{5B865179-51C2-791C-A7A8-780508C0A641}"/>
          </ac:picMkLst>
        </pc:picChg>
      </pc:sldChg>
      <pc:sldChg chg="addSp delSp modSp add del mod">
        <pc:chgData name="Sikha P" userId="a95e52e8-2e5a-4db0-9641-c97d86e97341" providerId="ADAL" clId="{30255AD1-3411-48C2-BC4C-02897B27F69E}" dt="2025-01-27T06:04:01.781" v="2725" actId="47"/>
        <pc:sldMkLst>
          <pc:docMk/>
          <pc:sldMk cId="780328020" sldId="258"/>
        </pc:sldMkLst>
        <pc:spChg chg="del">
          <ac:chgData name="Sikha P" userId="a95e52e8-2e5a-4db0-9641-c97d86e97341" providerId="ADAL" clId="{30255AD1-3411-48C2-BC4C-02897B27F69E}" dt="2025-01-27T04:32:21.126" v="1524" actId="478"/>
          <ac:spMkLst>
            <pc:docMk/>
            <pc:sldMk cId="780328020" sldId="258"/>
            <ac:spMk id="2" creationId="{03FD9C29-68CC-310D-C6EF-378EF94FF4A3}"/>
          </ac:spMkLst>
        </pc:spChg>
        <pc:spChg chg="del">
          <ac:chgData name="Sikha P" userId="a95e52e8-2e5a-4db0-9641-c97d86e97341" providerId="ADAL" clId="{30255AD1-3411-48C2-BC4C-02897B27F69E}" dt="2025-01-27T04:32:22.788" v="1525" actId="478"/>
          <ac:spMkLst>
            <pc:docMk/>
            <pc:sldMk cId="780328020" sldId="258"/>
            <ac:spMk id="3" creationId="{1E76437D-4B5B-0DA1-7EAE-8327D5C3B9FB}"/>
          </ac:spMkLst>
        </pc:spChg>
        <pc:spChg chg="add mod">
          <ac:chgData name="Sikha P" userId="a95e52e8-2e5a-4db0-9641-c97d86e97341" providerId="ADAL" clId="{30255AD1-3411-48C2-BC4C-02897B27F69E}" dt="2025-01-27T04:41:50.539" v="1586" actId="20577"/>
          <ac:spMkLst>
            <pc:docMk/>
            <pc:sldMk cId="780328020" sldId="258"/>
            <ac:spMk id="5" creationId="{1576EA3D-DE33-D86B-1E0F-AF057455F310}"/>
          </ac:spMkLst>
        </pc:spChg>
        <pc:graphicFrameChg chg="add mod modGraphic">
          <ac:chgData name="Sikha P" userId="a95e52e8-2e5a-4db0-9641-c97d86e97341" providerId="ADAL" clId="{30255AD1-3411-48C2-BC4C-02897B27F69E}" dt="2025-01-27T04:42:40.353" v="1600" actId="20577"/>
          <ac:graphicFrameMkLst>
            <pc:docMk/>
            <pc:sldMk cId="780328020" sldId="258"/>
            <ac:graphicFrameMk id="4" creationId="{93A4EA49-98F0-2EFA-83C9-DC9375EB84AC}"/>
          </ac:graphicFrameMkLst>
        </pc:graphicFrameChg>
        <pc:picChg chg="add mod">
          <ac:chgData name="Sikha P" userId="a95e52e8-2e5a-4db0-9641-c97d86e97341" providerId="ADAL" clId="{30255AD1-3411-48C2-BC4C-02897B27F69E}" dt="2025-01-27T04:32:27.886" v="1527" actId="1076"/>
          <ac:picMkLst>
            <pc:docMk/>
            <pc:sldMk cId="780328020" sldId="258"/>
            <ac:picMk id="6" creationId="{685FDE55-CD72-0B96-4C7A-3C06A1589165}"/>
          </ac:picMkLst>
        </pc:picChg>
      </pc:sldChg>
      <pc:sldChg chg="addSp delSp modSp add mod modAnim">
        <pc:chgData name="Sikha P" userId="a95e52e8-2e5a-4db0-9641-c97d86e97341" providerId="ADAL" clId="{30255AD1-3411-48C2-BC4C-02897B27F69E}" dt="2025-01-27T10:01:23.652" v="2931"/>
        <pc:sldMkLst>
          <pc:docMk/>
          <pc:sldMk cId="1123835533" sldId="259"/>
        </pc:sldMkLst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2" creationId="{4BC05D42-CB83-BC15-74D3-36270E2946C4}"/>
          </ac:spMkLst>
        </pc:spChg>
        <pc:spChg chg="del">
          <ac:chgData name="Sikha P" userId="a95e52e8-2e5a-4db0-9641-c97d86e97341" providerId="ADAL" clId="{30255AD1-3411-48C2-BC4C-02897B27F69E}" dt="2025-01-27T04:37:17.475" v="1563" actId="478"/>
          <ac:spMkLst>
            <pc:docMk/>
            <pc:sldMk cId="1123835533" sldId="259"/>
            <ac:spMk id="5" creationId="{378F0065-4803-F3F4-33B2-A6B2E44D5A7E}"/>
          </ac:spMkLst>
        </pc:spChg>
        <pc:spChg chg="add del mod">
          <ac:chgData name="Sikha P" userId="a95e52e8-2e5a-4db0-9641-c97d86e97341" providerId="ADAL" clId="{30255AD1-3411-48C2-BC4C-02897B27F69E}" dt="2025-01-27T04:43:21.527" v="1604" actId="478"/>
          <ac:spMkLst>
            <pc:docMk/>
            <pc:sldMk cId="1123835533" sldId="259"/>
            <ac:spMk id="6" creationId="{355601FE-D560-A038-8CF7-16BAFC001119}"/>
          </ac:spMkLst>
        </pc:spChg>
        <pc:spChg chg="add del mod">
          <ac:chgData name="Sikha P" userId="a95e52e8-2e5a-4db0-9641-c97d86e97341" providerId="ADAL" clId="{30255AD1-3411-48C2-BC4C-02897B27F69E}" dt="2025-01-27T04:43:26.382" v="1605" actId="478"/>
          <ac:spMkLst>
            <pc:docMk/>
            <pc:sldMk cId="1123835533" sldId="259"/>
            <ac:spMk id="7" creationId="{A71A418D-11BE-7F58-BA18-D4057348B615}"/>
          </ac:spMkLst>
        </pc:spChg>
        <pc:spChg chg="mod">
          <ac:chgData name="Sikha P" userId="a95e52e8-2e5a-4db0-9641-c97d86e97341" providerId="ADAL" clId="{30255AD1-3411-48C2-BC4C-02897B27F69E}" dt="2025-01-27T04:37:25.421" v="1565" actId="1076"/>
          <ac:spMkLst>
            <pc:docMk/>
            <pc:sldMk cId="1123835533" sldId="259"/>
            <ac:spMk id="9" creationId="{90D24CB1-60FD-6228-06A9-52624F5E7C66}"/>
          </ac:spMkLst>
        </pc:spChg>
        <pc:spChg chg="add del mod">
          <ac:chgData name="Sikha P" userId="a95e52e8-2e5a-4db0-9641-c97d86e97341" providerId="ADAL" clId="{30255AD1-3411-48C2-BC4C-02897B27F69E}" dt="2025-01-27T04:43:11.115" v="1601" actId="478"/>
          <ac:spMkLst>
            <pc:docMk/>
            <pc:sldMk cId="1123835533" sldId="259"/>
            <ac:spMk id="12" creationId="{1293B8D8-4FC1-AF67-E842-F6FC8B9D9357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15" creationId="{2F710EF8-AF2A-2CCB-393A-7995BD68CBCD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16" creationId="{C29E2B8C-1F8F-8DFD-3CF7-4869E02B801A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17" creationId="{F6E9849A-8F0A-1D2D-1033-38D54022D338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20" creationId="{9E8E05E1-458D-E046-F816-71575935A5A5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23" creationId="{918CCE61-E080-CE40-B868-7AC3FA609C26}"/>
          </ac:spMkLst>
        </pc:spChg>
        <pc:spChg chg="add mod">
          <ac:chgData name="Sikha P" userId="a95e52e8-2e5a-4db0-9641-c97d86e97341" providerId="ADAL" clId="{30255AD1-3411-48C2-BC4C-02897B27F69E}" dt="2025-01-27T04:46:50.975" v="1704" actId="1037"/>
          <ac:spMkLst>
            <pc:docMk/>
            <pc:sldMk cId="1123835533" sldId="259"/>
            <ac:spMk id="24" creationId="{346A5AD5-51D9-AA72-85A7-E1246F92080C}"/>
          </ac:spMkLst>
        </pc:spChg>
        <pc:spChg chg="add mod">
          <ac:chgData name="Sikha P" userId="a95e52e8-2e5a-4db0-9641-c97d86e97341" providerId="ADAL" clId="{30255AD1-3411-48C2-BC4C-02897B27F69E}" dt="2025-01-27T04:47:06.477" v="1718" actId="20577"/>
          <ac:spMkLst>
            <pc:docMk/>
            <pc:sldMk cId="1123835533" sldId="259"/>
            <ac:spMk id="27" creationId="{EA7F827F-7E3D-9D17-F588-3E711A293618}"/>
          </ac:spMkLst>
        </pc:spChg>
        <pc:spChg chg="add mod">
          <ac:chgData name="Sikha P" userId="a95e52e8-2e5a-4db0-9641-c97d86e97341" providerId="ADAL" clId="{30255AD1-3411-48C2-BC4C-02897B27F69E}" dt="2025-01-27T04:47:30.896" v="1720" actId="1076"/>
          <ac:spMkLst>
            <pc:docMk/>
            <pc:sldMk cId="1123835533" sldId="259"/>
            <ac:spMk id="32" creationId="{3818AE92-8CCF-8BEF-A260-3D7533AA016F}"/>
          </ac:spMkLst>
        </pc:spChg>
        <pc:spChg chg="add mod">
          <ac:chgData name="Sikha P" userId="a95e52e8-2e5a-4db0-9641-c97d86e97341" providerId="ADAL" clId="{30255AD1-3411-48C2-BC4C-02897B27F69E}" dt="2025-01-27T04:47:30.896" v="1720" actId="1076"/>
          <ac:spMkLst>
            <pc:docMk/>
            <pc:sldMk cId="1123835533" sldId="259"/>
            <ac:spMk id="33" creationId="{CCA038C0-8BFD-30DC-6E30-22C90FD2496D}"/>
          </ac:spMkLst>
        </pc:spChg>
        <pc:spChg chg="add mod">
          <ac:chgData name="Sikha P" userId="a95e52e8-2e5a-4db0-9641-c97d86e97341" providerId="ADAL" clId="{30255AD1-3411-48C2-BC4C-02897B27F69E}" dt="2025-01-27T04:47:30.896" v="1720" actId="1076"/>
          <ac:spMkLst>
            <pc:docMk/>
            <pc:sldMk cId="1123835533" sldId="259"/>
            <ac:spMk id="34" creationId="{044BA825-C916-8288-C816-7C7BA928C6C1}"/>
          </ac:spMkLst>
        </pc:spChg>
        <pc:spChg chg="add mod">
          <ac:chgData name="Sikha P" userId="a95e52e8-2e5a-4db0-9641-c97d86e97341" providerId="ADAL" clId="{30255AD1-3411-48C2-BC4C-02897B27F69E}" dt="2025-01-27T04:47:30.896" v="1720" actId="1076"/>
          <ac:spMkLst>
            <pc:docMk/>
            <pc:sldMk cId="1123835533" sldId="259"/>
            <ac:spMk id="35" creationId="{3D1D651E-9D01-F06B-6972-CD26770A6834}"/>
          </ac:spMkLst>
        </pc:spChg>
        <pc:spChg chg="add mod">
          <ac:chgData name="Sikha P" userId="a95e52e8-2e5a-4db0-9641-c97d86e97341" providerId="ADAL" clId="{30255AD1-3411-48C2-BC4C-02897B27F69E}" dt="2025-01-27T04:48:12.546" v="1725"/>
          <ac:spMkLst>
            <pc:docMk/>
            <pc:sldMk cId="1123835533" sldId="259"/>
            <ac:spMk id="40" creationId="{DB2E4AB7-E8FD-E738-7D0C-F42C97F5AE99}"/>
          </ac:spMkLst>
        </pc:spChg>
        <pc:spChg chg="add mod">
          <ac:chgData name="Sikha P" userId="a95e52e8-2e5a-4db0-9641-c97d86e97341" providerId="ADAL" clId="{30255AD1-3411-48C2-BC4C-02897B27F69E}" dt="2025-01-27T04:48:12.546" v="1725"/>
          <ac:spMkLst>
            <pc:docMk/>
            <pc:sldMk cId="1123835533" sldId="259"/>
            <ac:spMk id="41" creationId="{FD355DE9-5265-EF6C-9B7D-158AF2F56047}"/>
          </ac:spMkLst>
        </pc:spChg>
        <pc:spChg chg="add mod">
          <ac:chgData name="Sikha P" userId="a95e52e8-2e5a-4db0-9641-c97d86e97341" providerId="ADAL" clId="{30255AD1-3411-48C2-BC4C-02897B27F69E}" dt="2025-01-27T04:48:12.546" v="1725"/>
          <ac:spMkLst>
            <pc:docMk/>
            <pc:sldMk cId="1123835533" sldId="259"/>
            <ac:spMk id="42" creationId="{2D341C8A-4BA5-A370-AD11-611335997D04}"/>
          </ac:spMkLst>
        </pc:spChg>
        <pc:spChg chg="add mod">
          <ac:chgData name="Sikha P" userId="a95e52e8-2e5a-4db0-9641-c97d86e97341" providerId="ADAL" clId="{30255AD1-3411-48C2-BC4C-02897B27F69E}" dt="2025-01-27T04:48:12.546" v="1725"/>
          <ac:spMkLst>
            <pc:docMk/>
            <pc:sldMk cId="1123835533" sldId="259"/>
            <ac:spMk id="43" creationId="{10A1CFBA-D8FF-737A-27FF-EEDA04786E80}"/>
          </ac:spMkLst>
        </pc:spChg>
        <pc:graphicFrameChg chg="del">
          <ac:chgData name="Sikha P" userId="a95e52e8-2e5a-4db0-9641-c97d86e97341" providerId="ADAL" clId="{30255AD1-3411-48C2-BC4C-02897B27F69E}" dt="2025-01-27T04:37:20.097" v="1564" actId="478"/>
          <ac:graphicFrameMkLst>
            <pc:docMk/>
            <pc:sldMk cId="1123835533" sldId="259"/>
            <ac:graphicFrameMk id="4" creationId="{ACEA1561-7A14-222C-09D5-7B2456DF7114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4:38:27.398" v="1574" actId="1076"/>
          <ac:graphicFrameMkLst>
            <pc:docMk/>
            <pc:sldMk cId="1123835533" sldId="259"/>
            <ac:graphicFrameMk id="8" creationId="{220F9BD4-880D-1E59-6FCB-9618708BAC38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5:14:45.198" v="2441" actId="207"/>
          <ac:graphicFrameMkLst>
            <pc:docMk/>
            <pc:sldMk cId="1123835533" sldId="259"/>
            <ac:graphicFrameMk id="11" creationId="{0C51E59F-FDF3-15B6-8FE3-8C92B3BF007B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6:55:29.283" v="2804" actId="207"/>
          <ac:graphicFrameMkLst>
            <pc:docMk/>
            <pc:sldMk cId="1123835533" sldId="259"/>
            <ac:graphicFrameMk id="25" creationId="{52F418CE-EED5-D963-5A9E-D7C37D3575E1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7:54:11.914" v="2872" actId="14100"/>
          <ac:graphicFrameMkLst>
            <pc:docMk/>
            <pc:sldMk cId="1123835533" sldId="259"/>
            <ac:graphicFrameMk id="26" creationId="{7A44CB58-E441-C26A-EB1E-90097698BCDA}"/>
          </ac:graphicFrameMkLst>
        </pc:graphicFrameChg>
        <pc:graphicFrameChg chg="add mod modGraphic">
          <ac:chgData name="Sikha P" userId="a95e52e8-2e5a-4db0-9641-c97d86e97341" providerId="ADAL" clId="{30255AD1-3411-48C2-BC4C-02897B27F69E}" dt="2025-01-27T06:55:37.598" v="2805" actId="207"/>
          <ac:graphicFrameMkLst>
            <pc:docMk/>
            <pc:sldMk cId="1123835533" sldId="259"/>
            <ac:graphicFrameMk id="44" creationId="{04491F5E-1B51-8CD3-4598-0A1EB63D7242}"/>
          </ac:graphicFrameMkLst>
        </pc:graphicFrameChg>
        <pc:picChg chg="add del mod">
          <ac:chgData name="Sikha P" userId="a95e52e8-2e5a-4db0-9641-c97d86e97341" providerId="ADAL" clId="{30255AD1-3411-48C2-BC4C-02897B27F69E}" dt="2025-01-27T04:43:11.115" v="1601" actId="478"/>
          <ac:picMkLst>
            <pc:docMk/>
            <pc:sldMk cId="1123835533" sldId="259"/>
            <ac:picMk id="3" creationId="{CDA7B113-E9AD-FA17-8237-E0DA035A827E}"/>
          </ac:picMkLst>
        </pc:picChg>
        <pc:picChg chg="mod">
          <ac:chgData name="Sikha P" userId="a95e52e8-2e5a-4db0-9641-c97d86e97341" providerId="ADAL" clId="{30255AD1-3411-48C2-BC4C-02897B27F69E}" dt="2025-01-27T04:37:25.421" v="1565" actId="1076"/>
          <ac:picMkLst>
            <pc:docMk/>
            <pc:sldMk cId="1123835533" sldId="259"/>
            <ac:picMk id="10" creationId="{FE4A8665-5D06-EBD8-A20D-FBE1DFEF1AD7}"/>
          </ac:picMkLst>
        </pc:picChg>
        <pc:picChg chg="add mod">
          <ac:chgData name="Sikha P" userId="a95e52e8-2e5a-4db0-9641-c97d86e97341" providerId="ADAL" clId="{30255AD1-3411-48C2-BC4C-02897B27F69E}" dt="2025-01-27T04:46:50.975" v="1704" actId="1037"/>
          <ac:picMkLst>
            <pc:docMk/>
            <pc:sldMk cId="1123835533" sldId="259"/>
            <ac:picMk id="13" creationId="{331F11F0-00A8-9932-995F-13AEB9E8C388}"/>
          </ac:picMkLst>
        </pc:picChg>
        <pc:picChg chg="add mod">
          <ac:chgData name="Sikha P" userId="a95e52e8-2e5a-4db0-9641-c97d86e97341" providerId="ADAL" clId="{30255AD1-3411-48C2-BC4C-02897B27F69E}" dt="2025-01-27T04:46:50.975" v="1704" actId="1037"/>
          <ac:picMkLst>
            <pc:docMk/>
            <pc:sldMk cId="1123835533" sldId="259"/>
            <ac:picMk id="14" creationId="{A2BE237C-FEC5-473C-70C3-895656D45A43}"/>
          </ac:picMkLst>
        </pc:picChg>
        <pc:picChg chg="add mod">
          <ac:chgData name="Sikha P" userId="a95e52e8-2e5a-4db0-9641-c97d86e97341" providerId="ADAL" clId="{30255AD1-3411-48C2-BC4C-02897B27F69E}" dt="2025-01-27T04:46:50.975" v="1704" actId="1037"/>
          <ac:picMkLst>
            <pc:docMk/>
            <pc:sldMk cId="1123835533" sldId="259"/>
            <ac:picMk id="18" creationId="{55F05981-C509-5BA1-1E21-BB53D51B2E5A}"/>
          </ac:picMkLst>
        </pc:picChg>
        <pc:picChg chg="add del mod">
          <ac:chgData name="Sikha P" userId="a95e52e8-2e5a-4db0-9641-c97d86e97341" providerId="ADAL" clId="{30255AD1-3411-48C2-BC4C-02897B27F69E}" dt="2025-01-27T04:45:56.144" v="1666" actId="478"/>
          <ac:picMkLst>
            <pc:docMk/>
            <pc:sldMk cId="1123835533" sldId="259"/>
            <ac:picMk id="19" creationId="{509D9D0D-148E-8C18-022E-F5E1F7AEF052}"/>
          </ac:picMkLst>
        </pc:picChg>
        <pc:picChg chg="add mod">
          <ac:chgData name="Sikha P" userId="a95e52e8-2e5a-4db0-9641-c97d86e97341" providerId="ADAL" clId="{30255AD1-3411-48C2-BC4C-02897B27F69E}" dt="2025-01-27T04:46:50.975" v="1704" actId="1037"/>
          <ac:picMkLst>
            <pc:docMk/>
            <pc:sldMk cId="1123835533" sldId="259"/>
            <ac:picMk id="21" creationId="{B9F7671A-C463-0FBA-4945-59407F935452}"/>
          </ac:picMkLst>
        </pc:picChg>
        <pc:picChg chg="add del mod">
          <ac:chgData name="Sikha P" userId="a95e52e8-2e5a-4db0-9641-c97d86e97341" providerId="ADAL" clId="{30255AD1-3411-48C2-BC4C-02897B27F69E}" dt="2025-01-27T04:45:54.122" v="1665" actId="478"/>
          <ac:picMkLst>
            <pc:docMk/>
            <pc:sldMk cId="1123835533" sldId="259"/>
            <ac:picMk id="22" creationId="{B8F38525-8F63-B80F-4E34-E798B0CC95DF}"/>
          </ac:picMkLst>
        </pc:picChg>
        <pc:picChg chg="add mod">
          <ac:chgData name="Sikha P" userId="a95e52e8-2e5a-4db0-9641-c97d86e97341" providerId="ADAL" clId="{30255AD1-3411-48C2-BC4C-02897B27F69E}" dt="2025-01-27T07:30:52.105" v="2861" actId="1076"/>
          <ac:picMkLst>
            <pc:docMk/>
            <pc:sldMk cId="1123835533" sldId="259"/>
            <ac:picMk id="28" creationId="{32FCEAE1-F45D-3BA8-2F66-7FEDA9193E71}"/>
          </ac:picMkLst>
        </pc:picChg>
        <pc:picChg chg="add del mod">
          <ac:chgData name="Sikha P" userId="a95e52e8-2e5a-4db0-9641-c97d86e97341" providerId="ADAL" clId="{30255AD1-3411-48C2-BC4C-02897B27F69E}" dt="2025-01-27T07:31:01.522" v="2865" actId="478"/>
          <ac:picMkLst>
            <pc:docMk/>
            <pc:sldMk cId="1123835533" sldId="259"/>
            <ac:picMk id="29" creationId="{461A1A78-262B-FB65-FACF-5902641A3A44}"/>
          </ac:picMkLst>
        </pc:picChg>
        <pc:picChg chg="add del mod">
          <ac:chgData name="Sikha P" userId="a95e52e8-2e5a-4db0-9641-c97d86e97341" providerId="ADAL" clId="{30255AD1-3411-48C2-BC4C-02897B27F69E}" dt="2025-01-27T07:30:53.605" v="2862" actId="478"/>
          <ac:picMkLst>
            <pc:docMk/>
            <pc:sldMk cId="1123835533" sldId="259"/>
            <ac:picMk id="30" creationId="{8E161272-3511-0F2F-4C8E-50FD73D9F3E0}"/>
          </ac:picMkLst>
        </pc:picChg>
        <pc:picChg chg="add del mod">
          <ac:chgData name="Sikha P" userId="a95e52e8-2e5a-4db0-9641-c97d86e97341" providerId="ADAL" clId="{30255AD1-3411-48C2-BC4C-02897B27F69E}" dt="2025-01-27T07:30:38.663" v="2857" actId="478"/>
          <ac:picMkLst>
            <pc:docMk/>
            <pc:sldMk cId="1123835533" sldId="259"/>
            <ac:picMk id="31" creationId="{60B3FB29-CAA7-B714-84B0-BEFCE5CFC6D1}"/>
          </ac:picMkLst>
        </pc:picChg>
        <pc:picChg chg="add mod">
          <ac:chgData name="Sikha P" userId="a95e52e8-2e5a-4db0-9641-c97d86e97341" providerId="ADAL" clId="{30255AD1-3411-48C2-BC4C-02897B27F69E}" dt="2025-01-27T04:48:12.546" v="1725"/>
          <ac:picMkLst>
            <pc:docMk/>
            <pc:sldMk cId="1123835533" sldId="259"/>
            <ac:picMk id="36" creationId="{43D44289-D2A9-57CA-5114-A5494DE1AAE0}"/>
          </ac:picMkLst>
        </pc:picChg>
        <pc:picChg chg="add mod">
          <ac:chgData name="Sikha P" userId="a95e52e8-2e5a-4db0-9641-c97d86e97341" providerId="ADAL" clId="{30255AD1-3411-48C2-BC4C-02897B27F69E}" dt="2025-01-27T04:48:12.546" v="1725"/>
          <ac:picMkLst>
            <pc:docMk/>
            <pc:sldMk cId="1123835533" sldId="259"/>
            <ac:picMk id="37" creationId="{84B0D9B3-2881-7A89-86E3-5B49CFD09E75}"/>
          </ac:picMkLst>
        </pc:picChg>
        <pc:picChg chg="add mod">
          <ac:chgData name="Sikha P" userId="a95e52e8-2e5a-4db0-9641-c97d86e97341" providerId="ADAL" clId="{30255AD1-3411-48C2-BC4C-02897B27F69E}" dt="2025-01-27T04:48:12.546" v="1725"/>
          <ac:picMkLst>
            <pc:docMk/>
            <pc:sldMk cId="1123835533" sldId="259"/>
            <ac:picMk id="38" creationId="{94732E2B-595D-7C90-5CE3-56E6FAA53F8A}"/>
          </ac:picMkLst>
        </pc:picChg>
        <pc:picChg chg="add mod">
          <ac:chgData name="Sikha P" userId="a95e52e8-2e5a-4db0-9641-c97d86e97341" providerId="ADAL" clId="{30255AD1-3411-48C2-BC4C-02897B27F69E}" dt="2025-01-27T04:48:12.546" v="1725"/>
          <ac:picMkLst>
            <pc:docMk/>
            <pc:sldMk cId="1123835533" sldId="259"/>
            <ac:picMk id="39" creationId="{D38B72AE-B830-B003-B2D2-817F9C6FACEB}"/>
          </ac:picMkLst>
        </pc:picChg>
        <pc:picChg chg="add mod">
          <ac:chgData name="Sikha P" userId="a95e52e8-2e5a-4db0-9641-c97d86e97341" providerId="ADAL" clId="{30255AD1-3411-48C2-BC4C-02897B27F69E}" dt="2025-01-27T07:53:48.114" v="2868" actId="1076"/>
          <ac:picMkLst>
            <pc:docMk/>
            <pc:sldMk cId="1123835533" sldId="259"/>
            <ac:picMk id="48" creationId="{E62C2009-7974-BEE9-4F94-8C0E18775AE0}"/>
          </ac:picMkLst>
        </pc:picChg>
        <pc:picChg chg="add del">
          <ac:chgData name="Sikha P" userId="a95e52e8-2e5a-4db0-9641-c97d86e97341" providerId="ADAL" clId="{30255AD1-3411-48C2-BC4C-02897B27F69E}" dt="2025-01-27T06:27:13.446" v="2730" actId="478"/>
          <ac:picMkLst>
            <pc:docMk/>
            <pc:sldMk cId="1123835533" sldId="259"/>
            <ac:picMk id="50" creationId="{325B6210-F293-3810-C07C-2C2515BA8155}"/>
          </ac:picMkLst>
        </pc:picChg>
        <pc:picChg chg="add mod">
          <ac:chgData name="Sikha P" userId="a95e52e8-2e5a-4db0-9641-c97d86e97341" providerId="ADAL" clId="{30255AD1-3411-48C2-BC4C-02897B27F69E}" dt="2025-01-27T07:53:53.647" v="2869" actId="1076"/>
          <ac:picMkLst>
            <pc:docMk/>
            <pc:sldMk cId="1123835533" sldId="259"/>
            <ac:picMk id="51" creationId="{E97CD7FC-D892-80CE-0DC3-74E9322FE9C9}"/>
          </ac:picMkLst>
        </pc:picChg>
        <pc:picChg chg="add mod">
          <ac:chgData name="Sikha P" userId="a95e52e8-2e5a-4db0-9641-c97d86e97341" providerId="ADAL" clId="{30255AD1-3411-48C2-BC4C-02897B27F69E}" dt="2025-01-27T07:53:57.894" v="2870" actId="1076"/>
          <ac:picMkLst>
            <pc:docMk/>
            <pc:sldMk cId="1123835533" sldId="259"/>
            <ac:picMk id="52" creationId="{CD55EA2C-8045-FA24-CA0B-6ED7A07D90E3}"/>
          </ac:picMkLst>
        </pc:picChg>
        <pc:picChg chg="add mod">
          <ac:chgData name="Sikha P" userId="a95e52e8-2e5a-4db0-9641-c97d86e97341" providerId="ADAL" clId="{30255AD1-3411-48C2-BC4C-02897B27F69E}" dt="2025-01-27T09:55:20.332" v="2900" actId="1037"/>
          <ac:picMkLst>
            <pc:docMk/>
            <pc:sldMk cId="1123835533" sldId="259"/>
            <ac:picMk id="53" creationId="{D5AE9EC5-ECCB-2B5B-39A9-B22597AF448D}"/>
          </ac:picMkLst>
        </pc:picChg>
        <pc:picChg chg="add mod">
          <ac:chgData name="Sikha P" userId="a95e52e8-2e5a-4db0-9641-c97d86e97341" providerId="ADAL" clId="{30255AD1-3411-48C2-BC4C-02897B27F69E}" dt="2025-01-27T07:30:50.484" v="2860" actId="1076"/>
          <ac:picMkLst>
            <pc:docMk/>
            <pc:sldMk cId="1123835533" sldId="259"/>
            <ac:picMk id="54" creationId="{BB85E44F-38CD-CDBF-2062-4D39D510C651}"/>
          </ac:picMkLst>
        </pc:picChg>
        <pc:picChg chg="add mod">
          <ac:chgData name="Sikha P" userId="a95e52e8-2e5a-4db0-9641-c97d86e97341" providerId="ADAL" clId="{30255AD1-3411-48C2-BC4C-02897B27F69E}" dt="2025-01-27T07:30:58.760" v="2864" actId="1076"/>
          <ac:picMkLst>
            <pc:docMk/>
            <pc:sldMk cId="1123835533" sldId="259"/>
            <ac:picMk id="55" creationId="{044AE07A-B823-C764-FF1D-ABBD0AE84976}"/>
          </ac:picMkLst>
        </pc:picChg>
        <pc:picChg chg="add mod">
          <ac:chgData name="Sikha P" userId="a95e52e8-2e5a-4db0-9641-c97d86e97341" providerId="ADAL" clId="{30255AD1-3411-48C2-BC4C-02897B27F69E}" dt="2025-01-27T07:31:06.401" v="2867" actId="1076"/>
          <ac:picMkLst>
            <pc:docMk/>
            <pc:sldMk cId="1123835533" sldId="259"/>
            <ac:picMk id="56" creationId="{DBCDCA6E-EE13-DAAF-7911-2FA42F94A2C2}"/>
          </ac:picMkLst>
        </pc:picChg>
        <pc:picChg chg="add mod">
          <ac:chgData name="Sikha P" userId="a95e52e8-2e5a-4db0-9641-c97d86e97341" providerId="ADAL" clId="{30255AD1-3411-48C2-BC4C-02897B27F69E}" dt="2025-01-27T09:55:33.162" v="2901"/>
          <ac:picMkLst>
            <pc:docMk/>
            <pc:sldMk cId="1123835533" sldId="259"/>
            <ac:picMk id="57" creationId="{0A98B239-4B09-1CAF-3AB5-7442E0478E40}"/>
          </ac:picMkLst>
        </pc:picChg>
        <pc:picChg chg="add mod">
          <ac:chgData name="Sikha P" userId="a95e52e8-2e5a-4db0-9641-c97d86e97341" providerId="ADAL" clId="{30255AD1-3411-48C2-BC4C-02897B27F69E}" dt="2025-01-27T09:58:14.772" v="2910" actId="1076"/>
          <ac:picMkLst>
            <pc:docMk/>
            <pc:sldMk cId="1123835533" sldId="259"/>
            <ac:picMk id="58" creationId="{397A5BC2-39F3-B76E-D9DE-69BD8DF30089}"/>
          </ac:picMkLst>
        </pc:picChg>
        <pc:picChg chg="add mod">
          <ac:chgData name="Sikha P" userId="a95e52e8-2e5a-4db0-9641-c97d86e97341" providerId="ADAL" clId="{30255AD1-3411-48C2-BC4C-02897B27F69E}" dt="2025-01-27T09:58:13.833" v="2909" actId="1076"/>
          <ac:picMkLst>
            <pc:docMk/>
            <pc:sldMk cId="1123835533" sldId="259"/>
            <ac:picMk id="59" creationId="{8CE27DB6-F58A-A98E-C982-7B7610E4AC4E}"/>
          </ac:picMkLst>
        </pc:picChg>
        <pc:picChg chg="add mod">
          <ac:chgData name="Sikha P" userId="a95e52e8-2e5a-4db0-9641-c97d86e97341" providerId="ADAL" clId="{30255AD1-3411-48C2-BC4C-02897B27F69E}" dt="2025-01-27T09:58:12.972" v="2908" actId="1076"/>
          <ac:picMkLst>
            <pc:docMk/>
            <pc:sldMk cId="1123835533" sldId="259"/>
            <ac:picMk id="60" creationId="{AB18E3D2-081E-5C1E-1F3A-57CCB88B9AF3}"/>
          </ac:picMkLst>
        </pc:picChg>
        <pc:cxnChg chg="add">
          <ac:chgData name="Sikha P" userId="a95e52e8-2e5a-4db0-9641-c97d86e97341" providerId="ADAL" clId="{30255AD1-3411-48C2-BC4C-02897B27F69E}" dt="2025-01-27T05:00:32.129" v="2297" actId="11529"/>
          <ac:cxnSpMkLst>
            <pc:docMk/>
            <pc:sldMk cId="1123835533" sldId="259"/>
            <ac:cxnSpMk id="46" creationId="{FAE65D60-EB6C-1E35-A094-80FFAA7C0D43}"/>
          </ac:cxnSpMkLst>
        </pc:cxnChg>
      </pc:sldChg>
      <pc:sldChg chg="addSp delSp modSp add mod">
        <pc:chgData name="Sikha P" userId="a95e52e8-2e5a-4db0-9641-c97d86e97341" providerId="ADAL" clId="{30255AD1-3411-48C2-BC4C-02897B27F69E}" dt="2025-01-27T09:47:46.219" v="2890" actId="207"/>
        <pc:sldMkLst>
          <pc:docMk/>
          <pc:sldMk cId="63674432" sldId="260"/>
        </pc:sldMkLst>
        <pc:spChg chg="mod">
          <ac:chgData name="Sikha P" userId="a95e52e8-2e5a-4db0-9641-c97d86e97341" providerId="ADAL" clId="{30255AD1-3411-48C2-BC4C-02897B27F69E}" dt="2025-01-27T05:01:11.934" v="2308" actId="1076"/>
          <ac:spMkLst>
            <pc:docMk/>
            <pc:sldMk cId="63674432" sldId="260"/>
            <ac:spMk id="9" creationId="{9202A78E-7AEF-0807-D070-E31DBCEBA23F}"/>
          </ac:spMkLst>
        </pc:spChg>
        <pc:spChg chg="del">
          <ac:chgData name="Sikha P" userId="a95e52e8-2e5a-4db0-9641-c97d86e97341" providerId="ADAL" clId="{30255AD1-3411-48C2-BC4C-02897B27F69E}" dt="2025-01-27T05:05:19.807" v="2346" actId="478"/>
          <ac:spMkLst>
            <pc:docMk/>
            <pc:sldMk cId="63674432" sldId="260"/>
            <ac:spMk id="34" creationId="{563E08B6-0115-02B2-3ED5-E7BDD8D65595}"/>
          </ac:spMkLst>
        </pc:spChg>
        <pc:spChg chg="del">
          <ac:chgData name="Sikha P" userId="a95e52e8-2e5a-4db0-9641-c97d86e97341" providerId="ADAL" clId="{30255AD1-3411-48C2-BC4C-02897B27F69E}" dt="2025-01-27T05:05:19.807" v="2346" actId="478"/>
          <ac:spMkLst>
            <pc:docMk/>
            <pc:sldMk cId="63674432" sldId="260"/>
            <ac:spMk id="35" creationId="{F41C063C-E753-599D-F099-C51BB6DC7FCE}"/>
          </ac:spMkLst>
        </pc:spChg>
        <pc:graphicFrameChg chg="modGraphic">
          <ac:chgData name="Sikha P" userId="a95e52e8-2e5a-4db0-9641-c97d86e97341" providerId="ADAL" clId="{30255AD1-3411-48C2-BC4C-02897B27F69E}" dt="2025-01-27T05:33:55.860" v="2700" actId="20577"/>
          <ac:graphicFrameMkLst>
            <pc:docMk/>
            <pc:sldMk cId="63674432" sldId="260"/>
            <ac:graphicFrameMk id="8" creationId="{068C1ED3-5AD4-8FE7-1C90-1FFF903B298E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9:45:04.739" v="2887" actId="207"/>
          <ac:graphicFrameMkLst>
            <pc:docMk/>
            <pc:sldMk cId="63674432" sldId="260"/>
            <ac:graphicFrameMk id="11" creationId="{EBC2FE08-7F3F-E553-0965-11E5F59EE92F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9:47:34.177" v="2889" actId="207"/>
          <ac:graphicFrameMkLst>
            <pc:docMk/>
            <pc:sldMk cId="63674432" sldId="260"/>
            <ac:graphicFrameMk id="25" creationId="{64A3CA53-4CDB-4647-FFBD-249BB360E09F}"/>
          </ac:graphicFrameMkLst>
        </pc:graphicFrameChg>
        <pc:graphicFrameChg chg="modGraphic">
          <ac:chgData name="Sikha P" userId="a95e52e8-2e5a-4db0-9641-c97d86e97341" providerId="ADAL" clId="{30255AD1-3411-48C2-BC4C-02897B27F69E}" dt="2025-01-27T09:47:46.219" v="2890" actId="207"/>
          <ac:graphicFrameMkLst>
            <pc:docMk/>
            <pc:sldMk cId="63674432" sldId="260"/>
            <ac:graphicFrameMk id="26" creationId="{CF241BB9-1505-B4E7-22F0-AEDFEC810719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16:47.091" v="2451" actId="14734"/>
          <ac:graphicFrameMkLst>
            <pc:docMk/>
            <pc:sldMk cId="63674432" sldId="260"/>
            <ac:graphicFrameMk id="44" creationId="{E8413752-A7A9-FE18-799B-0E86B7B20B9D}"/>
          </ac:graphicFrameMkLst>
        </pc:graphicFrameChg>
        <pc:picChg chg="add del mod">
          <ac:chgData name="Sikha P" userId="a95e52e8-2e5a-4db0-9641-c97d86e97341" providerId="ADAL" clId="{30255AD1-3411-48C2-BC4C-02897B27F69E}" dt="2025-01-27T07:54:59.044" v="2875" actId="478"/>
          <ac:picMkLst>
            <pc:docMk/>
            <pc:sldMk cId="63674432" sldId="260"/>
            <ac:picMk id="4" creationId="{DAED4183-478F-D76F-D2D7-04F1C4D044BF}"/>
          </ac:picMkLst>
        </pc:picChg>
        <pc:picChg chg="add mod">
          <ac:chgData name="Sikha P" userId="a95e52e8-2e5a-4db0-9641-c97d86e97341" providerId="ADAL" clId="{30255AD1-3411-48C2-BC4C-02897B27F69E}" dt="2025-01-27T05:06:24.425" v="2359" actId="1076"/>
          <ac:picMkLst>
            <pc:docMk/>
            <pc:sldMk cId="63674432" sldId="260"/>
            <ac:picMk id="5" creationId="{939B89AD-C6AC-D4CF-6D1B-C9789A8E6EB7}"/>
          </ac:picMkLst>
        </pc:picChg>
        <pc:picChg chg="add mod">
          <ac:chgData name="Sikha P" userId="a95e52e8-2e5a-4db0-9641-c97d86e97341" providerId="ADAL" clId="{30255AD1-3411-48C2-BC4C-02897B27F69E}" dt="2025-01-27T06:29:29.244" v="2740" actId="1582"/>
          <ac:picMkLst>
            <pc:docMk/>
            <pc:sldMk cId="63674432" sldId="260"/>
            <ac:picMk id="6" creationId="{A8A4B9BF-188B-4734-5067-77DE547F77DC}"/>
          </ac:picMkLst>
        </pc:picChg>
        <pc:picChg chg="add mod">
          <ac:chgData name="Sikha P" userId="a95e52e8-2e5a-4db0-9641-c97d86e97341" providerId="ADAL" clId="{30255AD1-3411-48C2-BC4C-02897B27F69E}" dt="2025-01-27T05:07:04.087" v="2368" actId="1076"/>
          <ac:picMkLst>
            <pc:docMk/>
            <pc:sldMk cId="63674432" sldId="260"/>
            <ac:picMk id="7" creationId="{F7F3A459-422A-3865-F5B8-465FA7E360CD}"/>
          </ac:picMkLst>
        </pc:picChg>
        <pc:picChg chg="add mod">
          <ac:chgData name="Sikha P" userId="a95e52e8-2e5a-4db0-9641-c97d86e97341" providerId="ADAL" clId="{30255AD1-3411-48C2-BC4C-02897B27F69E}" dt="2025-01-27T05:06:54.127" v="2365" actId="1076"/>
          <ac:picMkLst>
            <pc:docMk/>
            <pc:sldMk cId="63674432" sldId="260"/>
            <ac:picMk id="12" creationId="{F1F19D33-37E5-C38F-0A4E-E0C77ECEC26B}"/>
          </ac:picMkLst>
        </pc:picChg>
        <pc:picChg chg="del">
          <ac:chgData name="Sikha P" userId="a95e52e8-2e5a-4db0-9641-c97d86e97341" providerId="ADAL" clId="{30255AD1-3411-48C2-BC4C-02897B27F69E}" dt="2025-01-27T05:05:19.807" v="2346" actId="478"/>
          <ac:picMkLst>
            <pc:docMk/>
            <pc:sldMk cId="63674432" sldId="260"/>
            <ac:picMk id="29" creationId="{194C9164-733B-1E2B-3E92-833FEA482F06}"/>
          </ac:picMkLst>
        </pc:picChg>
        <pc:picChg chg="del">
          <ac:chgData name="Sikha P" userId="a95e52e8-2e5a-4db0-9641-c97d86e97341" providerId="ADAL" clId="{30255AD1-3411-48C2-BC4C-02897B27F69E}" dt="2025-01-27T05:05:19.807" v="2346" actId="478"/>
          <ac:picMkLst>
            <pc:docMk/>
            <pc:sldMk cId="63674432" sldId="260"/>
            <ac:picMk id="30" creationId="{670CDA5C-BB4C-CF49-BC88-6A1F241878D6}"/>
          </ac:picMkLst>
        </pc:picChg>
        <pc:picChg chg="mod">
          <ac:chgData name="Sikha P" userId="a95e52e8-2e5a-4db0-9641-c97d86e97341" providerId="ADAL" clId="{30255AD1-3411-48C2-BC4C-02897B27F69E}" dt="2025-01-27T05:05:13.731" v="2345" actId="1076"/>
          <ac:picMkLst>
            <pc:docMk/>
            <pc:sldMk cId="63674432" sldId="260"/>
            <ac:picMk id="31" creationId="{A0394849-46C2-A492-3D4E-246953243BF9}"/>
          </ac:picMkLst>
        </pc:picChg>
      </pc:sldChg>
      <pc:sldChg chg="addSp delSp modSp add mod">
        <pc:chgData name="Sikha P" userId="a95e52e8-2e5a-4db0-9641-c97d86e97341" providerId="ADAL" clId="{30255AD1-3411-48C2-BC4C-02897B27F69E}" dt="2025-01-27T07:54:37.434" v="2874" actId="1076"/>
        <pc:sldMkLst>
          <pc:docMk/>
          <pc:sldMk cId="955748515" sldId="261"/>
        </pc:sldMkLst>
        <pc:spChg chg="mod">
          <ac:chgData name="Sikha P" userId="a95e52e8-2e5a-4db0-9641-c97d86e97341" providerId="ADAL" clId="{30255AD1-3411-48C2-BC4C-02897B27F69E}" dt="2025-01-27T05:17:04.068" v="2458" actId="20577"/>
          <ac:spMkLst>
            <pc:docMk/>
            <pc:sldMk cId="955748515" sldId="261"/>
            <ac:spMk id="9" creationId="{1085579C-4338-80C3-7224-6118A4CF98CD}"/>
          </ac:spMkLst>
        </pc:spChg>
        <pc:graphicFrameChg chg="modGraphic">
          <ac:chgData name="Sikha P" userId="a95e52e8-2e5a-4db0-9641-c97d86e97341" providerId="ADAL" clId="{30255AD1-3411-48C2-BC4C-02897B27F69E}" dt="2025-01-27T05:34:03.365" v="2706" actId="20577"/>
          <ac:graphicFrameMkLst>
            <pc:docMk/>
            <pc:sldMk cId="955748515" sldId="261"/>
            <ac:graphicFrameMk id="8" creationId="{B07783AC-3801-7E9F-E3B1-B11513DB1E7E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35:05.914" v="2722" actId="207"/>
          <ac:graphicFrameMkLst>
            <pc:docMk/>
            <pc:sldMk cId="955748515" sldId="261"/>
            <ac:graphicFrameMk id="11" creationId="{94BC347F-D7DA-710B-042F-83253D71C279}"/>
          </ac:graphicFrameMkLst>
        </pc:graphicFrameChg>
        <pc:graphicFrameChg chg="modGraphic">
          <ac:chgData name="Sikha P" userId="a95e52e8-2e5a-4db0-9641-c97d86e97341" providerId="ADAL" clId="{30255AD1-3411-48C2-BC4C-02897B27F69E}" dt="2025-01-27T06:55:47.493" v="2806" actId="207"/>
          <ac:graphicFrameMkLst>
            <pc:docMk/>
            <pc:sldMk cId="955748515" sldId="261"/>
            <ac:graphicFrameMk id="25" creationId="{6BD4FF1D-0048-233B-0E00-5640D8327665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35:01.346" v="2721" actId="207"/>
          <ac:graphicFrameMkLst>
            <pc:docMk/>
            <pc:sldMk cId="955748515" sldId="261"/>
            <ac:graphicFrameMk id="26" creationId="{36079FF2-C4E0-E326-493C-A465C06FBC73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6:55:57.258" v="2809" actId="207"/>
          <ac:graphicFrameMkLst>
            <pc:docMk/>
            <pc:sldMk cId="955748515" sldId="261"/>
            <ac:graphicFrameMk id="44" creationId="{2D4C7653-D3EB-24CD-4DEA-BEB8DB278AD3}"/>
          </ac:graphicFrameMkLst>
        </pc:graphicFrameChg>
        <pc:picChg chg="add mod">
          <ac:chgData name="Sikha P" userId="a95e52e8-2e5a-4db0-9641-c97d86e97341" providerId="ADAL" clId="{30255AD1-3411-48C2-BC4C-02897B27F69E}" dt="2025-01-27T05:21:00.276" v="2480" actId="1076"/>
          <ac:picMkLst>
            <pc:docMk/>
            <pc:sldMk cId="955748515" sldId="261"/>
            <ac:picMk id="3" creationId="{7F335A17-5D50-CDCF-3CB0-E2DE6720D133}"/>
          </ac:picMkLst>
        </pc:picChg>
        <pc:picChg chg="del">
          <ac:chgData name="Sikha P" userId="a95e52e8-2e5a-4db0-9641-c97d86e97341" providerId="ADAL" clId="{30255AD1-3411-48C2-BC4C-02897B27F69E}" dt="2025-01-27T06:02:57.394" v="2723" actId="478"/>
          <ac:picMkLst>
            <pc:docMk/>
            <pc:sldMk cId="955748515" sldId="261"/>
            <ac:picMk id="4" creationId="{57756E35-9BC0-530D-F74E-6F2B27725D30}"/>
          </ac:picMkLst>
        </pc:picChg>
        <pc:picChg chg="add mod">
          <ac:chgData name="Sikha P" userId="a95e52e8-2e5a-4db0-9641-c97d86e97341" providerId="ADAL" clId="{30255AD1-3411-48C2-BC4C-02897B27F69E}" dt="2025-01-27T05:21:05.471" v="2482" actId="1076"/>
          <ac:picMkLst>
            <pc:docMk/>
            <pc:sldMk cId="955748515" sldId="261"/>
            <ac:picMk id="19" creationId="{9F1A4F2A-7F29-E270-D973-3F2BCDF6A1D2}"/>
          </ac:picMkLst>
        </pc:picChg>
        <pc:picChg chg="add mod">
          <ac:chgData name="Sikha P" userId="a95e52e8-2e5a-4db0-9641-c97d86e97341" providerId="ADAL" clId="{30255AD1-3411-48C2-BC4C-02897B27F69E}" dt="2025-01-27T06:29:57.162" v="2742" actId="1076"/>
          <ac:picMkLst>
            <pc:docMk/>
            <pc:sldMk cId="955748515" sldId="261"/>
            <ac:picMk id="22" creationId="{B3AB4047-9377-55E8-3E1C-9B464C7FEF1B}"/>
          </ac:picMkLst>
        </pc:picChg>
        <pc:picChg chg="add mod">
          <ac:chgData name="Sikha P" userId="a95e52e8-2e5a-4db0-9641-c97d86e97341" providerId="ADAL" clId="{30255AD1-3411-48C2-BC4C-02897B27F69E}" dt="2025-01-27T07:54:37.434" v="2874" actId="1076"/>
          <ac:picMkLst>
            <pc:docMk/>
            <pc:sldMk cId="955748515" sldId="261"/>
            <ac:picMk id="29" creationId="{A6C7E19D-6D90-CF91-2FED-374554011D4A}"/>
          </ac:picMkLst>
        </pc:picChg>
      </pc:sldChg>
      <pc:sldChg chg="addSp delSp modSp add mod">
        <pc:chgData name="Sikha P" userId="a95e52e8-2e5a-4db0-9641-c97d86e97341" providerId="ADAL" clId="{30255AD1-3411-48C2-BC4C-02897B27F69E}" dt="2025-01-27T09:47:59.334" v="2891" actId="207"/>
        <pc:sldMkLst>
          <pc:docMk/>
          <pc:sldMk cId="1235444002" sldId="262"/>
        </pc:sldMkLst>
        <pc:spChg chg="mod">
          <ac:chgData name="Sikha P" userId="a95e52e8-2e5a-4db0-9641-c97d86e97341" providerId="ADAL" clId="{30255AD1-3411-48C2-BC4C-02897B27F69E}" dt="2025-01-27T05:25:34.927" v="2551" actId="20577"/>
          <ac:spMkLst>
            <pc:docMk/>
            <pc:sldMk cId="1235444002" sldId="262"/>
            <ac:spMk id="9" creationId="{F9E070C3-6A19-7EDA-7C07-82AC34011F43}"/>
          </ac:spMkLst>
        </pc:spChg>
        <pc:spChg chg="mod">
          <ac:chgData name="Sikha P" userId="a95e52e8-2e5a-4db0-9641-c97d86e97341" providerId="ADAL" clId="{30255AD1-3411-48C2-BC4C-02897B27F69E}" dt="2025-01-27T05:32:46.186" v="2693" actId="20577"/>
          <ac:spMkLst>
            <pc:docMk/>
            <pc:sldMk cId="1235444002" sldId="262"/>
            <ac:spMk id="32" creationId="{04929139-1BC4-104C-1EBA-11EEBF0062FB}"/>
          </ac:spMkLst>
        </pc:spChg>
        <pc:spChg chg="del">
          <ac:chgData name="Sikha P" userId="a95e52e8-2e5a-4db0-9641-c97d86e97341" providerId="ADAL" clId="{30255AD1-3411-48C2-BC4C-02897B27F69E}" dt="2025-01-27T05:27:15.206" v="2596" actId="478"/>
          <ac:spMkLst>
            <pc:docMk/>
            <pc:sldMk cId="1235444002" sldId="262"/>
            <ac:spMk id="33" creationId="{97CB9098-632B-62FE-5B4E-F039976EC490}"/>
          </ac:spMkLst>
        </pc:spChg>
        <pc:spChg chg="add mod">
          <ac:chgData name="Sikha P" userId="a95e52e8-2e5a-4db0-9641-c97d86e97341" providerId="ADAL" clId="{30255AD1-3411-48C2-BC4C-02897B27F69E}" dt="2025-01-27T05:32:43.023" v="2691" actId="20577"/>
          <ac:spMkLst>
            <pc:docMk/>
            <pc:sldMk cId="1235444002" sldId="262"/>
            <ac:spMk id="38" creationId="{3E36E092-3714-14C0-C296-C4E67251C631}"/>
          </ac:spMkLst>
        </pc:spChg>
        <pc:spChg chg="add mod">
          <ac:chgData name="Sikha P" userId="a95e52e8-2e5a-4db0-9641-c97d86e97341" providerId="ADAL" clId="{30255AD1-3411-48C2-BC4C-02897B27F69E}" dt="2025-01-27T05:32:37.671" v="2689" actId="20577"/>
          <ac:spMkLst>
            <pc:docMk/>
            <pc:sldMk cId="1235444002" sldId="262"/>
            <ac:spMk id="40" creationId="{5D53079D-D794-9431-1DE5-FC5B7A326EAA}"/>
          </ac:spMkLst>
        </pc:spChg>
        <pc:graphicFrameChg chg="modGraphic">
          <ac:chgData name="Sikha P" userId="a95e52e8-2e5a-4db0-9641-c97d86e97341" providerId="ADAL" clId="{30255AD1-3411-48C2-BC4C-02897B27F69E}" dt="2025-01-27T05:34:10.417" v="2712" actId="20577"/>
          <ac:graphicFrameMkLst>
            <pc:docMk/>
            <pc:sldMk cId="1235444002" sldId="262"/>
            <ac:graphicFrameMk id="8" creationId="{4780ADBF-10FA-532E-E24E-487E4B7591BE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9:47:59.334" v="2891" actId="207"/>
          <ac:graphicFrameMkLst>
            <pc:docMk/>
            <pc:sldMk cId="1235444002" sldId="262"/>
            <ac:graphicFrameMk id="11" creationId="{DAE3B92C-5156-B7A5-99FD-E899FD6130F0}"/>
          </ac:graphicFrameMkLst>
        </pc:graphicFrameChg>
        <pc:graphicFrameChg chg="modGraphic">
          <ac:chgData name="Sikha P" userId="a95e52e8-2e5a-4db0-9641-c97d86e97341" providerId="ADAL" clId="{30255AD1-3411-48C2-BC4C-02897B27F69E}" dt="2025-01-27T06:56:05.306" v="2810" actId="207"/>
          <ac:graphicFrameMkLst>
            <pc:docMk/>
            <pc:sldMk cId="1235444002" sldId="262"/>
            <ac:graphicFrameMk id="25" creationId="{5D270E6A-128E-BC22-F11F-93E69FC789CF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26:53.785" v="2590" actId="2084"/>
          <ac:graphicFrameMkLst>
            <pc:docMk/>
            <pc:sldMk cId="1235444002" sldId="262"/>
            <ac:graphicFrameMk id="26" creationId="{8BC5896A-BBFD-6295-4EEF-9AE23A7148B4}"/>
          </ac:graphicFrameMkLst>
        </pc:graphicFrameChg>
        <pc:graphicFrameChg chg="modGraphic">
          <ac:chgData name="Sikha P" userId="a95e52e8-2e5a-4db0-9641-c97d86e97341" providerId="ADAL" clId="{30255AD1-3411-48C2-BC4C-02897B27F69E}" dt="2025-01-27T06:56:16.055" v="2811" actId="207"/>
          <ac:graphicFrameMkLst>
            <pc:docMk/>
            <pc:sldMk cId="1235444002" sldId="262"/>
            <ac:graphicFrameMk id="44" creationId="{890DE878-723E-CF50-2095-4C77BFB4F28E}"/>
          </ac:graphicFrameMkLst>
        </pc:graphicFrameChg>
        <pc:picChg chg="del">
          <ac:chgData name="Sikha P" userId="a95e52e8-2e5a-4db0-9641-c97d86e97341" providerId="ADAL" clId="{30255AD1-3411-48C2-BC4C-02897B27F69E}" dt="2025-01-27T05:32:53.696" v="2694" actId="478"/>
          <ac:picMkLst>
            <pc:docMk/>
            <pc:sldMk cId="1235444002" sldId="262"/>
            <ac:picMk id="4" creationId="{FD3310B2-7ACF-5EE2-423E-013F6FE94498}"/>
          </ac:picMkLst>
        </pc:picChg>
        <pc:picChg chg="mod">
          <ac:chgData name="Sikha P" userId="a95e52e8-2e5a-4db0-9641-c97d86e97341" providerId="ADAL" clId="{30255AD1-3411-48C2-BC4C-02897B27F69E}" dt="2025-01-27T06:59:41.793" v="2844" actId="1076"/>
          <ac:picMkLst>
            <pc:docMk/>
            <pc:sldMk cId="1235444002" sldId="262"/>
            <ac:picMk id="19" creationId="{439C1591-EBAA-BAE2-2F73-3CC247E41B56}"/>
          </ac:picMkLst>
        </pc:picChg>
        <pc:picChg chg="add mod">
          <ac:chgData name="Sikha P" userId="a95e52e8-2e5a-4db0-9641-c97d86e97341" providerId="ADAL" clId="{30255AD1-3411-48C2-BC4C-02897B27F69E}" dt="2025-01-27T05:26:47.713" v="2589" actId="1076"/>
          <ac:picMkLst>
            <pc:docMk/>
            <pc:sldMk cId="1235444002" sldId="262"/>
            <ac:picMk id="22" creationId="{9DF49588-2467-38B9-BC53-D6206EDA2D04}"/>
          </ac:picMkLst>
        </pc:picChg>
        <pc:picChg chg="mod">
          <ac:chgData name="Sikha P" userId="a95e52e8-2e5a-4db0-9641-c97d86e97341" providerId="ADAL" clId="{30255AD1-3411-48C2-BC4C-02897B27F69E}" dt="2025-01-27T05:32:11.254" v="2680" actId="1076"/>
          <ac:picMkLst>
            <pc:docMk/>
            <pc:sldMk cId="1235444002" sldId="262"/>
            <ac:picMk id="28" creationId="{FE0AE86C-DB88-5696-6E3F-62F8F92DD51A}"/>
          </ac:picMkLst>
        </pc:picChg>
        <pc:picChg chg="add mod">
          <ac:chgData name="Sikha P" userId="a95e52e8-2e5a-4db0-9641-c97d86e97341" providerId="ADAL" clId="{30255AD1-3411-48C2-BC4C-02897B27F69E}" dt="2025-01-27T05:27:01.441" v="2592" actId="1076"/>
          <ac:picMkLst>
            <pc:docMk/>
            <pc:sldMk cId="1235444002" sldId="262"/>
            <ac:picMk id="29" creationId="{453CA5FC-96A2-150D-840D-62856C14ED8A}"/>
          </ac:picMkLst>
        </pc:picChg>
        <pc:picChg chg="add mod">
          <ac:chgData name="Sikha P" userId="a95e52e8-2e5a-4db0-9641-c97d86e97341" providerId="ADAL" clId="{30255AD1-3411-48C2-BC4C-02897B27F69E}" dt="2025-01-27T05:32:02.254" v="2679"/>
          <ac:picMkLst>
            <pc:docMk/>
            <pc:sldMk cId="1235444002" sldId="262"/>
            <ac:picMk id="30" creationId="{05D9AC8E-1723-36A1-4B64-64E52F64B58D}"/>
          </ac:picMkLst>
        </pc:picChg>
        <pc:picChg chg="del">
          <ac:chgData name="Sikha P" userId="a95e52e8-2e5a-4db0-9641-c97d86e97341" providerId="ADAL" clId="{30255AD1-3411-48C2-BC4C-02897B27F69E}" dt="2025-01-27T05:27:11.853" v="2595" actId="478"/>
          <ac:picMkLst>
            <pc:docMk/>
            <pc:sldMk cId="1235444002" sldId="262"/>
            <ac:picMk id="31" creationId="{DFE832BD-D25D-D78C-F0AB-08EE0E145C45}"/>
          </ac:picMkLst>
        </pc:picChg>
        <pc:picChg chg="add mod">
          <ac:chgData name="Sikha P" userId="a95e52e8-2e5a-4db0-9641-c97d86e97341" providerId="ADAL" clId="{30255AD1-3411-48C2-BC4C-02897B27F69E}" dt="2025-01-27T05:32:02.254" v="2679"/>
          <ac:picMkLst>
            <pc:docMk/>
            <pc:sldMk cId="1235444002" sldId="262"/>
            <ac:picMk id="34" creationId="{0CAC13B5-5BDE-DFAD-DF43-39B28F2CCBB7}"/>
          </ac:picMkLst>
        </pc:picChg>
        <pc:picChg chg="add mod">
          <ac:chgData name="Sikha P" userId="a95e52e8-2e5a-4db0-9641-c97d86e97341" providerId="ADAL" clId="{30255AD1-3411-48C2-BC4C-02897B27F69E}" dt="2025-01-27T05:32:24.157" v="2683" actId="1076"/>
          <ac:picMkLst>
            <pc:docMk/>
            <pc:sldMk cId="1235444002" sldId="262"/>
            <ac:picMk id="35" creationId="{71BEE1D7-AE27-CF65-F1C1-F5552652F1B8}"/>
          </ac:picMkLst>
        </pc:picChg>
        <pc:picChg chg="add mod">
          <ac:chgData name="Sikha P" userId="a95e52e8-2e5a-4db0-9641-c97d86e97341" providerId="ADAL" clId="{30255AD1-3411-48C2-BC4C-02897B27F69E}" dt="2025-01-27T05:32:24.157" v="2683" actId="1076"/>
          <ac:picMkLst>
            <pc:docMk/>
            <pc:sldMk cId="1235444002" sldId="262"/>
            <ac:picMk id="36" creationId="{23B02CA0-5D9C-5A4D-C278-76039083F71E}"/>
          </ac:picMkLst>
        </pc:picChg>
        <pc:picChg chg="add mod">
          <ac:chgData name="Sikha P" userId="a95e52e8-2e5a-4db0-9641-c97d86e97341" providerId="ADAL" clId="{30255AD1-3411-48C2-BC4C-02897B27F69E}" dt="2025-01-27T05:32:31.088" v="2685" actId="1076"/>
          <ac:picMkLst>
            <pc:docMk/>
            <pc:sldMk cId="1235444002" sldId="262"/>
            <ac:picMk id="37" creationId="{B45A08D7-0F76-EA7A-8808-1B6DFE23F3F4}"/>
          </ac:picMkLst>
        </pc:picChg>
        <pc:picChg chg="add mod">
          <ac:chgData name="Sikha P" userId="a95e52e8-2e5a-4db0-9641-c97d86e97341" providerId="ADAL" clId="{30255AD1-3411-48C2-BC4C-02897B27F69E}" dt="2025-01-27T05:32:35.328" v="2687" actId="1076"/>
          <ac:picMkLst>
            <pc:docMk/>
            <pc:sldMk cId="1235444002" sldId="262"/>
            <ac:picMk id="39" creationId="{A87C2184-947E-7282-1AFA-A25CA5ABDC89}"/>
          </ac:picMkLst>
        </pc:picChg>
        <pc:picChg chg="add mod">
          <ac:chgData name="Sikha P" userId="a95e52e8-2e5a-4db0-9641-c97d86e97341" providerId="ADAL" clId="{30255AD1-3411-48C2-BC4C-02897B27F69E}" dt="2025-01-27T06:30:10.620" v="2746" actId="1076"/>
          <ac:picMkLst>
            <pc:docMk/>
            <pc:sldMk cId="1235444002" sldId="262"/>
            <ac:picMk id="41" creationId="{9E163BC1-F2FE-ECAE-0B88-523A7592A772}"/>
          </ac:picMkLst>
        </pc:picChg>
      </pc:sldChg>
      <pc:sldChg chg="addSp delSp modSp add mod">
        <pc:chgData name="Sikha P" userId="a95e52e8-2e5a-4db0-9641-c97d86e97341" providerId="ADAL" clId="{30255AD1-3411-48C2-BC4C-02897B27F69E}" dt="2025-01-27T06:54:39.111" v="2803" actId="20577"/>
        <pc:sldMkLst>
          <pc:docMk/>
          <pc:sldMk cId="3552227777" sldId="263"/>
        </pc:sldMkLst>
        <pc:spChg chg="mod">
          <ac:chgData name="Sikha P" userId="a95e52e8-2e5a-4db0-9641-c97d86e97341" providerId="ADAL" clId="{30255AD1-3411-48C2-BC4C-02897B27F69E}" dt="2025-01-27T05:28:59.667" v="2649" actId="20577"/>
          <ac:spMkLst>
            <pc:docMk/>
            <pc:sldMk cId="3552227777" sldId="263"/>
            <ac:spMk id="9" creationId="{6EBB3188-A776-5E2D-8139-026035AA40E5}"/>
          </ac:spMkLst>
        </pc:spChg>
        <pc:spChg chg="del">
          <ac:chgData name="Sikha P" userId="a95e52e8-2e5a-4db0-9641-c97d86e97341" providerId="ADAL" clId="{30255AD1-3411-48C2-BC4C-02897B27F69E}" dt="2025-01-27T05:31:52.416" v="2677" actId="478"/>
          <ac:spMkLst>
            <pc:docMk/>
            <pc:sldMk cId="3552227777" sldId="263"/>
            <ac:spMk id="32" creationId="{9B996FEA-C220-1795-AB3D-1A2E4D484346}"/>
          </ac:spMkLst>
        </pc:spChg>
        <pc:spChg chg="add mod">
          <ac:chgData name="Sikha P" userId="a95e52e8-2e5a-4db0-9641-c97d86e97341" providerId="ADAL" clId="{30255AD1-3411-48C2-BC4C-02897B27F69E}" dt="2025-01-27T05:31:52.658" v="2678"/>
          <ac:spMkLst>
            <pc:docMk/>
            <pc:sldMk cId="3552227777" sldId="263"/>
            <ac:spMk id="34" creationId="{372FFF34-C5AF-9703-C377-C4D893A7566B}"/>
          </ac:spMkLst>
        </pc:spChg>
        <pc:spChg chg="add mod">
          <ac:chgData name="Sikha P" userId="a95e52e8-2e5a-4db0-9641-c97d86e97341" providerId="ADAL" clId="{30255AD1-3411-48C2-BC4C-02897B27F69E}" dt="2025-01-27T05:31:52.658" v="2678"/>
          <ac:spMkLst>
            <pc:docMk/>
            <pc:sldMk cId="3552227777" sldId="263"/>
            <ac:spMk id="35" creationId="{392AC188-18CA-5CAA-F5D7-DBF1CF313360}"/>
          </ac:spMkLst>
        </pc:spChg>
        <pc:graphicFrameChg chg="modGraphic">
          <ac:chgData name="Sikha P" userId="a95e52e8-2e5a-4db0-9641-c97d86e97341" providerId="ADAL" clId="{30255AD1-3411-48C2-BC4C-02897B27F69E}" dt="2025-01-27T05:34:15.847" v="2718" actId="20577"/>
          <ac:graphicFrameMkLst>
            <pc:docMk/>
            <pc:sldMk cId="3552227777" sldId="263"/>
            <ac:graphicFrameMk id="8" creationId="{08960F63-3D4A-E8E5-014F-08DEB269F2BC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31:09.593" v="2674" actId="207"/>
          <ac:graphicFrameMkLst>
            <pc:docMk/>
            <pc:sldMk cId="3552227777" sldId="263"/>
            <ac:graphicFrameMk id="11" creationId="{21023ADC-31C8-E677-EFCA-EDF3CA8B6494}"/>
          </ac:graphicFrameMkLst>
        </pc:graphicFrameChg>
        <pc:graphicFrameChg chg="modGraphic">
          <ac:chgData name="Sikha P" userId="a95e52e8-2e5a-4db0-9641-c97d86e97341" providerId="ADAL" clId="{30255AD1-3411-48C2-BC4C-02897B27F69E}" dt="2025-01-27T06:54:39.111" v="2803" actId="20577"/>
          <ac:graphicFrameMkLst>
            <pc:docMk/>
            <pc:sldMk cId="3552227777" sldId="263"/>
            <ac:graphicFrameMk id="25" creationId="{EF1A5080-4108-D521-2406-4D859FF47C72}"/>
          </ac:graphicFrameMkLst>
        </pc:graphicFrameChg>
        <pc:graphicFrameChg chg="modGraphic">
          <ac:chgData name="Sikha P" userId="a95e52e8-2e5a-4db0-9641-c97d86e97341" providerId="ADAL" clId="{30255AD1-3411-48C2-BC4C-02897B27F69E}" dt="2025-01-27T05:30:49.909" v="2671" actId="207"/>
          <ac:graphicFrameMkLst>
            <pc:docMk/>
            <pc:sldMk cId="3552227777" sldId="263"/>
            <ac:graphicFrameMk id="26" creationId="{B33FE907-9D8B-2AC7-030E-8F8A66AA8BDB}"/>
          </ac:graphicFrameMkLst>
        </pc:graphicFrameChg>
        <pc:graphicFrameChg chg="mod modGraphic">
          <ac:chgData name="Sikha P" userId="a95e52e8-2e5a-4db0-9641-c97d86e97341" providerId="ADAL" clId="{30255AD1-3411-48C2-BC4C-02897B27F69E}" dt="2025-01-27T05:31:30.764" v="2676" actId="1076"/>
          <ac:graphicFrameMkLst>
            <pc:docMk/>
            <pc:sldMk cId="3552227777" sldId="263"/>
            <ac:graphicFrameMk id="44" creationId="{B3DD929B-CD5A-E124-4CE0-BBFD42A69A2D}"/>
          </ac:graphicFrameMkLst>
        </pc:graphicFrameChg>
        <pc:picChg chg="del">
          <ac:chgData name="Sikha P" userId="a95e52e8-2e5a-4db0-9641-c97d86e97341" providerId="ADAL" clId="{30255AD1-3411-48C2-BC4C-02897B27F69E}" dt="2025-01-27T06:03:04.227" v="2724" actId="478"/>
          <ac:picMkLst>
            <pc:docMk/>
            <pc:sldMk cId="3552227777" sldId="263"/>
            <ac:picMk id="4" creationId="{2E310C6B-97EE-E74B-3010-9B6EB96B3F22}"/>
          </ac:picMkLst>
        </pc:picChg>
        <pc:picChg chg="del">
          <ac:chgData name="Sikha P" userId="a95e52e8-2e5a-4db0-9641-c97d86e97341" providerId="ADAL" clId="{30255AD1-3411-48C2-BC4C-02897B27F69E}" dt="2025-01-27T05:31:52.416" v="2677" actId="478"/>
          <ac:picMkLst>
            <pc:docMk/>
            <pc:sldMk cId="3552227777" sldId="263"/>
            <ac:picMk id="28" creationId="{5AB45BA1-AC29-7BA2-C85F-1A4664DDBD8C}"/>
          </ac:picMkLst>
        </pc:picChg>
        <pc:picChg chg="add mod">
          <ac:chgData name="Sikha P" userId="a95e52e8-2e5a-4db0-9641-c97d86e97341" providerId="ADAL" clId="{30255AD1-3411-48C2-BC4C-02897B27F69E}" dt="2025-01-27T05:30:07.676" v="2667" actId="1076"/>
          <ac:picMkLst>
            <pc:docMk/>
            <pc:sldMk cId="3552227777" sldId="263"/>
            <ac:picMk id="30" creationId="{367A5756-9A36-024D-90C8-E404D5C9B866}"/>
          </ac:picMkLst>
        </pc:picChg>
        <pc:picChg chg="add mod">
          <ac:chgData name="Sikha P" userId="a95e52e8-2e5a-4db0-9641-c97d86e97341" providerId="ADAL" clId="{30255AD1-3411-48C2-BC4C-02897B27F69E}" dt="2025-01-27T05:31:52.658" v="2678"/>
          <ac:picMkLst>
            <pc:docMk/>
            <pc:sldMk cId="3552227777" sldId="263"/>
            <ac:picMk id="31" creationId="{84350B2D-680D-8CB6-7D0D-4FF8BE52669E}"/>
          </ac:picMkLst>
        </pc:picChg>
        <pc:picChg chg="add mod">
          <ac:chgData name="Sikha P" userId="a95e52e8-2e5a-4db0-9641-c97d86e97341" providerId="ADAL" clId="{30255AD1-3411-48C2-BC4C-02897B27F69E}" dt="2025-01-27T05:31:52.658" v="2678"/>
          <ac:picMkLst>
            <pc:docMk/>
            <pc:sldMk cId="3552227777" sldId="263"/>
            <ac:picMk id="33" creationId="{9234F89C-BFB8-7521-D873-0E3ABB6F44F7}"/>
          </ac:picMkLst>
        </pc:picChg>
      </pc:sldChg>
      <pc:sldChg chg="addSp delSp modSp add mod delAnim modAnim">
        <pc:chgData name="Sikha P" userId="a95e52e8-2e5a-4db0-9641-c97d86e97341" providerId="ADAL" clId="{30255AD1-3411-48C2-BC4C-02897B27F69E}" dt="2025-01-27T09:59:18.246" v="2923"/>
        <pc:sldMkLst>
          <pc:docMk/>
          <pc:sldMk cId="3262708182" sldId="264"/>
        </pc:sldMkLst>
        <pc:picChg chg="add mod">
          <ac:chgData name="Sikha P" userId="a95e52e8-2e5a-4db0-9641-c97d86e97341" providerId="ADAL" clId="{30255AD1-3411-48C2-BC4C-02897B27F69E}" dt="2025-01-27T09:58:37.370" v="2913"/>
          <ac:picMkLst>
            <pc:docMk/>
            <pc:sldMk cId="3262708182" sldId="264"/>
            <ac:picMk id="3" creationId="{2486B87D-B9CB-14A6-4835-65D54F0669E5}"/>
          </ac:picMkLst>
        </pc:picChg>
        <pc:picChg chg="add mod">
          <ac:chgData name="Sikha P" userId="a95e52e8-2e5a-4db0-9641-c97d86e97341" providerId="ADAL" clId="{30255AD1-3411-48C2-BC4C-02897B27F69E}" dt="2025-01-27T09:58:43.202" v="2915" actId="1076"/>
          <ac:picMkLst>
            <pc:docMk/>
            <pc:sldMk cId="3262708182" sldId="264"/>
            <ac:picMk id="4" creationId="{AA320ECB-BE2B-448A-EA8F-0E724F40BFCF}"/>
          </ac:picMkLst>
        </pc:picChg>
        <pc:picChg chg="add mod">
          <ac:chgData name="Sikha P" userId="a95e52e8-2e5a-4db0-9641-c97d86e97341" providerId="ADAL" clId="{30255AD1-3411-48C2-BC4C-02897B27F69E}" dt="2025-01-27T09:58:52.027" v="2918" actId="1076"/>
          <ac:picMkLst>
            <pc:docMk/>
            <pc:sldMk cId="3262708182" sldId="264"/>
            <ac:picMk id="5" creationId="{129D85E4-5225-3A18-AC49-C437732A9B82}"/>
          </ac:picMkLst>
        </pc:picChg>
        <pc:picChg chg="add mod">
          <ac:chgData name="Sikha P" userId="a95e52e8-2e5a-4db0-9641-c97d86e97341" providerId="ADAL" clId="{30255AD1-3411-48C2-BC4C-02897B27F69E}" dt="2025-01-27T09:59:03.935" v="2922" actId="1076"/>
          <ac:picMkLst>
            <pc:docMk/>
            <pc:sldMk cId="3262708182" sldId="264"/>
            <ac:picMk id="6" creationId="{9B8C4359-4151-A2C0-AB35-45CB4B4C1EAC}"/>
          </ac:picMkLst>
        </pc:picChg>
        <pc:picChg chg="del">
          <ac:chgData name="Sikha P" userId="a95e52e8-2e5a-4db0-9641-c97d86e97341" providerId="ADAL" clId="{30255AD1-3411-48C2-BC4C-02897B27F69E}" dt="2025-01-27T09:58:28.230" v="2912" actId="478"/>
          <ac:picMkLst>
            <pc:docMk/>
            <pc:sldMk cId="3262708182" sldId="264"/>
            <ac:picMk id="48" creationId="{4AF777FF-59F0-FB3E-8FE9-65C7ADAE489F}"/>
          </ac:picMkLst>
        </pc:picChg>
        <pc:picChg chg="del">
          <ac:chgData name="Sikha P" userId="a95e52e8-2e5a-4db0-9641-c97d86e97341" providerId="ADAL" clId="{30255AD1-3411-48C2-BC4C-02897B27F69E}" dt="2025-01-27T09:58:46.782" v="2916" actId="478"/>
          <ac:picMkLst>
            <pc:docMk/>
            <pc:sldMk cId="3262708182" sldId="264"/>
            <ac:picMk id="51" creationId="{C81FB8F9-0AD4-A732-C539-AA3BEF9B9D64}"/>
          </ac:picMkLst>
        </pc:picChg>
        <pc:picChg chg="del">
          <ac:chgData name="Sikha P" userId="a95e52e8-2e5a-4db0-9641-c97d86e97341" providerId="ADAL" clId="{30255AD1-3411-48C2-BC4C-02897B27F69E}" dt="2025-01-27T09:58:53.947" v="2919" actId="478"/>
          <ac:picMkLst>
            <pc:docMk/>
            <pc:sldMk cId="3262708182" sldId="264"/>
            <ac:picMk id="52" creationId="{B00809DA-A649-9D4C-14B7-6F68AD32EF5D}"/>
          </ac:picMkLst>
        </pc:picChg>
        <pc:picChg chg="del">
          <ac:chgData name="Sikha P" userId="a95e52e8-2e5a-4db0-9641-c97d86e97341" providerId="ADAL" clId="{30255AD1-3411-48C2-BC4C-02897B27F69E}" dt="2025-01-27T09:58:57.575" v="2920" actId="478"/>
          <ac:picMkLst>
            <pc:docMk/>
            <pc:sldMk cId="3262708182" sldId="264"/>
            <ac:picMk id="53" creationId="{627887A2-FF48-16B1-11C8-E1B8B05E04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35CFD-41C0-4028-8AE3-13D07A5A61E9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EE7B1-A1AD-4776-9E8C-0EB1310E3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3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9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D9352-DAFB-38D0-90E1-624B4F946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83610-408C-96B6-C9D2-6E56C23B4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492B47-11A8-E66C-7829-4D6AE02CA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B82CB-8522-5630-1704-22F1733E3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6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90E99-4C35-CA4E-403E-B63A7CB7E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CDDAC8-499D-EE39-021B-21BD56C612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90B7E2-BEF9-90A3-061D-E035EEE0A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D90FD-AE7D-AB21-7D0F-135672C79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7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E2BA-E734-4C27-9659-A8FF5C9D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77FFF-7C01-5AD7-03E7-C261DB9EE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C6CCA-649F-E0DF-1B2A-3B4E453E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4AA47-8F98-540C-8EB4-4F080FAC9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60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11B0E-47AA-4CEC-506B-21F2A5D53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021A6-3D32-CEE7-B438-807BBCDCF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2C075C-1919-7F46-D821-B29227170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11DEE-4FE3-81E2-F244-57B39BCD6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6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8ECF-A5AC-E217-9ACB-FB4D5C1A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0C53E-99B2-2CD4-8A92-A1A7DB9FD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21A19-CCBB-C46C-B91D-AF73EBDFD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A6EFE-A2BC-F144-02D1-9688B709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DEE7B1-A1AD-4776-9E8C-0EB1310E385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03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760C-35D2-79CC-3848-03A575BAB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1A67-92DF-0E21-46D0-77D344102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6C7E-E166-3CB1-FE3B-5B7039FB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AB3BD-5AEA-06E4-BC19-2EB0C65D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1F37-D834-A4B4-3EFA-F4C55974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4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29EC-16D7-4AB1-8FF2-5CFD47B0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651FB-3486-EA6D-465B-043FB2562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2C6F-B1D4-ED8D-66AA-8F4BFA3E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5FFDB-71AE-0AB6-4A87-48CE50D1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42B0D-8D3E-82C2-E8F6-7982B953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C0133-8BEE-8B87-DA94-9B1F02C5A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87845-F636-0D87-3225-2ABF12AF5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A4AC1-E964-CFAF-9DAB-DFCAA65A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292D-4C67-A01C-8401-88741498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5101-D954-B7BE-E594-E10DA7E1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2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23DF-3EE9-7A2A-6D6D-74B6F437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76E5-AC45-3C4C-98FC-DB4365900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E9F72-C8BF-C97F-FA2E-8247104F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E3C6-A4B1-915B-3BC8-C46B5A12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59FB-D624-A77F-61CD-AD489DF5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B5F3-88B7-6A9C-C103-BE379A56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3737A-F0A6-3B2D-491F-E2996401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DBB1-E18D-166D-C764-1D72F53C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E624-10C7-DECE-F61F-33B4BAA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7BB7-92FE-16F0-99F3-925EB5CF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1A29-C001-FDC7-8636-C2175F72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5AF3-6D1E-396A-3922-5804E9F8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836EE-63AE-C601-5083-E2B8B902B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43640-35F7-CE88-29C5-7B2FF516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D60-9406-7346-4355-B0193DEA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46A41-E162-8D82-6034-5D9E95D8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669D-0734-5D31-E344-70D8F516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F24E5-5244-070A-B886-46532701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34CC3-5512-5B6F-611B-6EB39DF88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45EF2-1936-5BC4-BE6F-95269920E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DD070-48DD-5827-E697-37B87662C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B43BA-E427-C688-AF80-4B0C9FE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ECE28-08D6-E2F1-7623-93AD656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9ECCA-D9FA-B5E0-062B-8CB0B44E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93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A330-E453-21A5-764D-E76E298E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A20F3-3D9C-13A6-80D0-89E93C09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9FE78-0590-D3F4-D22A-3D19F107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0CCF3-5358-63BE-697E-07184092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0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115A0-0289-19BC-B703-E1001466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3AADD-D397-B87E-CA5A-00B7308F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FF5A-4DE3-CD2B-A6D4-36843935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2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4049-1F63-684B-8ADE-13476113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5986-1556-5BD0-2DDF-E9618E005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511B-7C4B-C22C-D1B6-DFC6FD1B4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3AA47-AC05-CF8D-0FD8-0D46A036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452C1-764F-37C8-500D-7715B382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5309-0639-68B9-61A3-88C661FF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4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F64D-151B-D3F4-2F36-84C3B1F2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CDA0A-BD96-A5CE-773E-CA178B14D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DFB2F-0F59-C28A-1FB2-0A0A594C1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49991-4F88-54F3-0E57-BD661F8C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88283-D352-3B23-614D-77C0EFC4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E8C69-76A6-7C1F-769A-6ED9129D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2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41BF-A953-E054-235B-8F67363E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70488-0099-5907-BE46-04F65104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37C9-9D4F-9438-9D54-DB910A89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EC232C-7991-4A72-A356-5F335D89A90B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74CC-2982-BBBF-06D2-5226266EE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2801-73E5-0537-C30A-6215B3962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4E13A-6FB2-4B33-BB1D-82EDDC2C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0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e2@aa.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e1@aa.in" TargetMode="External"/><Relationship Id="rId3" Type="http://schemas.openxmlformats.org/officeDocument/2006/relationships/image" Target="../media/image5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mailto:e1@aa.in" TargetMode="External"/><Relationship Id="rId3" Type="http://schemas.openxmlformats.org/officeDocument/2006/relationships/image" Target="../media/image5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9.svg"/><Relationship Id="rId4" Type="http://schemas.openxmlformats.org/officeDocument/2006/relationships/image" Target="../media/image6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hyperlink" Target="mailto:e2@aa.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9CB7B-B80E-1D92-3D7D-EE9F40865DF4}"/>
              </a:ext>
            </a:extLst>
          </p:cNvPr>
          <p:cNvSpPr/>
          <p:nvPr/>
        </p:nvSpPr>
        <p:spPr>
          <a:xfrm>
            <a:off x="321547" y="50244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FeederQueue_PurchaseOrder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AF81A5-CC3F-611E-B7B1-3753D61BF5BA}"/>
              </a:ext>
            </a:extLst>
          </p:cNvPr>
          <p:cNvSpPr/>
          <p:nvPr/>
        </p:nvSpPr>
        <p:spPr>
          <a:xfrm>
            <a:off x="3999244" y="50244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FeederQueue_Invoice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AC5E58-7DEE-D089-1E0E-C3BBCA2E9EEC}"/>
              </a:ext>
            </a:extLst>
          </p:cNvPr>
          <p:cNvSpPr/>
          <p:nvPr/>
        </p:nvSpPr>
        <p:spPr>
          <a:xfrm>
            <a:off x="8209503" y="40194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FeederQueue_Payroll</a:t>
            </a:r>
            <a:endParaRPr lang="en-IN" dirty="0"/>
          </a:p>
        </p:txBody>
      </p:sp>
      <p:pic>
        <p:nvPicPr>
          <p:cNvPr id="19" name="Graphic 18" descr="Monitor with solid fill">
            <a:extLst>
              <a:ext uri="{FF2B5EF4-FFF2-40B4-BE49-F238E27FC236}">
                <a16:creationId xmlns:a16="http://schemas.microsoft.com/office/drawing/2014/main" id="{1CC51043-42DC-E355-816D-415DCD6AD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299" y="2562504"/>
            <a:ext cx="391851" cy="39185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226405C-733A-93B2-3C2B-2D8ACEAB6A29}"/>
              </a:ext>
            </a:extLst>
          </p:cNvPr>
          <p:cNvSpPr txBox="1"/>
          <p:nvPr/>
        </p:nvSpPr>
        <p:spPr>
          <a:xfrm>
            <a:off x="139006" y="2621031"/>
            <a:ext cx="165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Allocated</a:t>
            </a:r>
            <a:endParaRPr lang="en-IN" sz="14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2AE2A8-8B65-032F-85BC-D58BECE8B2EA}"/>
              </a:ext>
            </a:extLst>
          </p:cNvPr>
          <p:cNvSpPr txBox="1"/>
          <p:nvPr/>
        </p:nvSpPr>
        <p:spPr>
          <a:xfrm>
            <a:off x="3924268" y="2443182"/>
            <a:ext cx="165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Allocated</a:t>
            </a:r>
            <a:endParaRPr lang="en-IN" sz="1400" b="1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15BF2D-B7B9-B781-C3C4-EB985E11A2B1}"/>
              </a:ext>
            </a:extLst>
          </p:cNvPr>
          <p:cNvSpPr txBox="1"/>
          <p:nvPr/>
        </p:nvSpPr>
        <p:spPr>
          <a:xfrm>
            <a:off x="8063270" y="2261986"/>
            <a:ext cx="1655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Allocated</a:t>
            </a:r>
            <a:endParaRPr lang="en-IN" sz="1400" b="1" u="sng" dirty="0"/>
          </a:p>
        </p:txBody>
      </p:sp>
      <p:pic>
        <p:nvPicPr>
          <p:cNvPr id="31" name="Graphic 30" descr="Monitor with solid fill">
            <a:extLst>
              <a:ext uri="{FF2B5EF4-FFF2-40B4-BE49-F238E27FC236}">
                <a16:creationId xmlns:a16="http://schemas.microsoft.com/office/drawing/2014/main" id="{BED395F2-6A3E-E4F1-CCB1-F30FB15A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289" y="2586918"/>
            <a:ext cx="391851" cy="39185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34BA6C2-E8E2-249C-BA1E-FFBDEE389C16}"/>
              </a:ext>
            </a:extLst>
          </p:cNvPr>
          <p:cNvSpPr txBox="1"/>
          <p:nvPr/>
        </p:nvSpPr>
        <p:spPr>
          <a:xfrm>
            <a:off x="3999244" y="595261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WorkItems</a:t>
            </a:r>
            <a:endParaRPr lang="en-IN" sz="14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519EF3-AF1E-0F22-13DC-2ADF0E071CE7}"/>
              </a:ext>
            </a:extLst>
          </p:cNvPr>
          <p:cNvSpPr txBox="1"/>
          <p:nvPr/>
        </p:nvSpPr>
        <p:spPr>
          <a:xfrm>
            <a:off x="8209503" y="595261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WorkItems</a:t>
            </a:r>
            <a:endParaRPr lang="en-IN" sz="1400" b="1" u="sn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E0F9863-04F9-A409-CF45-97E0E53DF592}"/>
              </a:ext>
            </a:extLst>
          </p:cNvPr>
          <p:cNvCxnSpPr>
            <a:cxnSpLocks/>
          </p:cNvCxnSpPr>
          <p:nvPr/>
        </p:nvCxnSpPr>
        <p:spPr>
          <a:xfrm>
            <a:off x="3838470" y="50244"/>
            <a:ext cx="0" cy="4234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EB4743-4039-7F8D-E726-26E2BF2442DB}"/>
              </a:ext>
            </a:extLst>
          </p:cNvPr>
          <p:cNvCxnSpPr>
            <a:cxnSpLocks/>
          </p:cNvCxnSpPr>
          <p:nvPr/>
        </p:nvCxnSpPr>
        <p:spPr>
          <a:xfrm>
            <a:off x="7899679" y="-37307"/>
            <a:ext cx="0" cy="42970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B662E8F-853D-5F3E-1327-F2A60DEA0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93650"/>
              </p:ext>
            </p:extLst>
          </p:nvPr>
        </p:nvGraphicFramePr>
        <p:xfrm>
          <a:off x="4032746" y="914266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7/8/19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6579E72-62F6-88DE-9FED-C1BFFD445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92868"/>
              </p:ext>
            </p:extLst>
          </p:nvPr>
        </p:nvGraphicFramePr>
        <p:xfrm>
          <a:off x="8003186" y="1193751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4"/>
                        </a:rPr>
                        <a:t>e2@aa.in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9A05B1B-2A6F-9FF5-38A0-ADD8A7C21FDF}"/>
              </a:ext>
            </a:extLst>
          </p:cNvPr>
          <p:cNvSpPr txBox="1"/>
          <p:nvPr/>
        </p:nvSpPr>
        <p:spPr>
          <a:xfrm>
            <a:off x="263406" y="574161"/>
            <a:ext cx="1080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WorkItems</a:t>
            </a:r>
            <a:endParaRPr lang="en-IN" sz="1400" b="1" u="sng" dirty="0"/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6803431-1739-657F-BF5D-2DBC26BA9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83762"/>
              </p:ext>
            </p:extLst>
          </p:nvPr>
        </p:nvGraphicFramePr>
        <p:xfrm>
          <a:off x="207522" y="881109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EFF44FD-AD0D-BA11-2EF3-C15A80BC1AFA}"/>
              </a:ext>
            </a:extLst>
          </p:cNvPr>
          <p:cNvSpPr/>
          <p:nvPr/>
        </p:nvSpPr>
        <p:spPr>
          <a:xfrm>
            <a:off x="318957" y="5401850"/>
            <a:ext cx="3225522" cy="442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ActiveQueue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EC15A6-14B5-E33B-77FD-5F7308463D58}"/>
              </a:ext>
            </a:extLst>
          </p:cNvPr>
          <p:cNvSpPr txBox="1"/>
          <p:nvPr/>
        </p:nvSpPr>
        <p:spPr>
          <a:xfrm>
            <a:off x="5023070" y="5034295"/>
            <a:ext cx="1728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Devices in the Pool</a:t>
            </a:r>
            <a:endParaRPr lang="en-IN" sz="1400" b="1" u="sng" dirty="0"/>
          </a:p>
        </p:txBody>
      </p:sp>
      <p:pic>
        <p:nvPicPr>
          <p:cNvPr id="48" name="Graphic 47" descr="Monitor with solid fill">
            <a:extLst>
              <a:ext uri="{FF2B5EF4-FFF2-40B4-BE49-F238E27FC236}">
                <a16:creationId xmlns:a16="http://schemas.microsoft.com/office/drawing/2014/main" id="{939713BA-886A-062D-2CE1-687DDFC75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856" y="5334212"/>
            <a:ext cx="642756" cy="642756"/>
          </a:xfrm>
          <a:prstGeom prst="rect">
            <a:avLst/>
          </a:prstGeom>
        </p:spPr>
      </p:pic>
      <p:pic>
        <p:nvPicPr>
          <p:cNvPr id="49" name="Graphic 48" descr="Monitor with solid fill">
            <a:extLst>
              <a:ext uri="{FF2B5EF4-FFF2-40B4-BE49-F238E27FC236}">
                <a16:creationId xmlns:a16="http://schemas.microsoft.com/office/drawing/2014/main" id="{06B88E37-DAD9-4EC4-C403-C8AA3D428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3388" y="5337520"/>
            <a:ext cx="642756" cy="642756"/>
          </a:xfrm>
          <a:prstGeom prst="rect">
            <a:avLst/>
          </a:prstGeom>
        </p:spPr>
      </p:pic>
      <p:pic>
        <p:nvPicPr>
          <p:cNvPr id="50" name="Graphic 49" descr="Monitor with solid fill">
            <a:extLst>
              <a:ext uri="{FF2B5EF4-FFF2-40B4-BE49-F238E27FC236}">
                <a16:creationId xmlns:a16="http://schemas.microsoft.com/office/drawing/2014/main" id="{A001C579-4647-7A68-EAF6-7C9F977D8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3377" y="5328509"/>
            <a:ext cx="642756" cy="642756"/>
          </a:xfrm>
          <a:prstGeom prst="rect">
            <a:avLst/>
          </a:prstGeom>
        </p:spPr>
      </p:pic>
      <p:pic>
        <p:nvPicPr>
          <p:cNvPr id="51" name="Graphic 50" descr="Monitor with solid fill">
            <a:extLst>
              <a:ext uri="{FF2B5EF4-FFF2-40B4-BE49-F238E27FC236}">
                <a16:creationId xmlns:a16="http://schemas.microsoft.com/office/drawing/2014/main" id="{E645EF24-BCCD-0B24-A582-43766B55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4448" y="5328509"/>
            <a:ext cx="642756" cy="64275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556225D9-5A78-A9DA-830C-7171DAC7909F}"/>
              </a:ext>
            </a:extLst>
          </p:cNvPr>
          <p:cNvSpPr txBox="1"/>
          <p:nvPr/>
        </p:nvSpPr>
        <p:spPr>
          <a:xfrm>
            <a:off x="2072371" y="2903054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357793-5F62-1B08-32A7-FBEEB3162DDE}"/>
              </a:ext>
            </a:extLst>
          </p:cNvPr>
          <p:cNvSpPr txBox="1"/>
          <p:nvPr/>
        </p:nvSpPr>
        <p:spPr>
          <a:xfrm>
            <a:off x="2619263" y="2903221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B6DF58-D07C-7796-771E-7DEE8AD744A8}"/>
              </a:ext>
            </a:extLst>
          </p:cNvPr>
          <p:cNvSpPr txBox="1"/>
          <p:nvPr/>
        </p:nvSpPr>
        <p:spPr>
          <a:xfrm>
            <a:off x="4628372" y="593191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D528CAD-720F-8562-3E65-5896C7DF83B0}"/>
              </a:ext>
            </a:extLst>
          </p:cNvPr>
          <p:cNvSpPr txBox="1"/>
          <p:nvPr/>
        </p:nvSpPr>
        <p:spPr>
          <a:xfrm>
            <a:off x="5514843" y="590073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5887DC-BFBF-BB8E-7A50-79515A332DD6}"/>
              </a:ext>
            </a:extLst>
          </p:cNvPr>
          <p:cNvSpPr txBox="1"/>
          <p:nvPr/>
        </p:nvSpPr>
        <p:spPr>
          <a:xfrm>
            <a:off x="6288646" y="590073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8A965C-D602-D83B-CA0D-105683327ABE}"/>
              </a:ext>
            </a:extLst>
          </p:cNvPr>
          <p:cNvSpPr txBox="1"/>
          <p:nvPr/>
        </p:nvSpPr>
        <p:spPr>
          <a:xfrm>
            <a:off x="7038657" y="588130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B5430B-610C-78B1-8A48-76B3F0FF697F}"/>
              </a:ext>
            </a:extLst>
          </p:cNvPr>
          <p:cNvSpPr txBox="1"/>
          <p:nvPr/>
        </p:nvSpPr>
        <p:spPr>
          <a:xfrm>
            <a:off x="205313" y="3156264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EEAC4E-1FE2-65C7-580A-914A73B4C40A}"/>
              </a:ext>
            </a:extLst>
          </p:cNvPr>
          <p:cNvSpPr txBox="1"/>
          <p:nvPr/>
        </p:nvSpPr>
        <p:spPr>
          <a:xfrm>
            <a:off x="1789383" y="3171329"/>
            <a:ext cx="1705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PurchaseOrder_Bot</a:t>
            </a:r>
            <a:endParaRPr lang="en-IN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DC8ABFB-E756-E848-D117-E6E57A5F1535}"/>
              </a:ext>
            </a:extLst>
          </p:cNvPr>
          <p:cNvSpPr txBox="1"/>
          <p:nvPr/>
        </p:nvSpPr>
        <p:spPr>
          <a:xfrm>
            <a:off x="8393721" y="4783816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4D5894-38A9-D858-7AF9-666605B17AFA}"/>
              </a:ext>
            </a:extLst>
          </p:cNvPr>
          <p:cNvSpPr txBox="1"/>
          <p:nvPr/>
        </p:nvSpPr>
        <p:spPr>
          <a:xfrm>
            <a:off x="8276870" y="5162481"/>
            <a:ext cx="1532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ActiveQueue_Bot</a:t>
            </a:r>
            <a:endParaRPr lang="en-IN" sz="14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FE376A-ECEB-5A89-92D3-E4801E21A8D4}"/>
              </a:ext>
            </a:extLst>
          </p:cNvPr>
          <p:cNvCxnSpPr/>
          <p:nvPr/>
        </p:nvCxnSpPr>
        <p:spPr>
          <a:xfrm>
            <a:off x="263406" y="4592097"/>
            <a:ext cx="11452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CE0BBF6-CDA4-9DE3-18B7-35ECFC2FFF9E}"/>
              </a:ext>
            </a:extLst>
          </p:cNvPr>
          <p:cNvSpPr txBox="1"/>
          <p:nvPr/>
        </p:nvSpPr>
        <p:spPr>
          <a:xfrm>
            <a:off x="205313" y="3666530"/>
            <a:ext cx="108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Cycle Time</a:t>
            </a:r>
            <a:endParaRPr lang="en-IN" sz="1400" b="1" u="sng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D48CE5-4C9C-5382-5FB7-B88909425976}"/>
              </a:ext>
            </a:extLst>
          </p:cNvPr>
          <p:cNvSpPr txBox="1"/>
          <p:nvPr/>
        </p:nvSpPr>
        <p:spPr>
          <a:xfrm>
            <a:off x="1478009" y="3171329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612FC7-A9B9-DC2D-AF6D-44A71AB7211D}"/>
              </a:ext>
            </a:extLst>
          </p:cNvPr>
          <p:cNvSpPr txBox="1"/>
          <p:nvPr/>
        </p:nvSpPr>
        <p:spPr>
          <a:xfrm>
            <a:off x="1810868" y="3658258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 Mints</a:t>
            </a:r>
            <a:endParaRPr lang="en-IN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B2C851-42B4-ABC0-5066-BEBB745E3BF0}"/>
              </a:ext>
            </a:extLst>
          </p:cNvPr>
          <p:cNvSpPr txBox="1"/>
          <p:nvPr/>
        </p:nvSpPr>
        <p:spPr>
          <a:xfrm>
            <a:off x="1499494" y="3658258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9A95F1-5B55-DF22-E733-C0CBCFC53A0B}"/>
              </a:ext>
            </a:extLst>
          </p:cNvPr>
          <p:cNvSpPr txBox="1"/>
          <p:nvPr/>
        </p:nvSpPr>
        <p:spPr>
          <a:xfrm>
            <a:off x="3984445" y="3145546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65081A-17BA-2826-8162-997C1728588B}"/>
              </a:ext>
            </a:extLst>
          </p:cNvPr>
          <p:cNvSpPr txBox="1"/>
          <p:nvPr/>
        </p:nvSpPr>
        <p:spPr>
          <a:xfrm>
            <a:off x="5568515" y="3160611"/>
            <a:ext cx="109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Invoice_Bot</a:t>
            </a:r>
            <a:endParaRPr lang="en-IN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7397D-9006-E18F-0D8A-42BA915D0A9E}"/>
              </a:ext>
            </a:extLst>
          </p:cNvPr>
          <p:cNvSpPr txBox="1"/>
          <p:nvPr/>
        </p:nvSpPr>
        <p:spPr>
          <a:xfrm>
            <a:off x="3984445" y="3655812"/>
            <a:ext cx="108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Cycle Time</a:t>
            </a:r>
            <a:endParaRPr lang="en-IN" sz="1400" b="1" u="sng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71C7445-F995-57C9-2B5C-AAB54D4F2C8D}"/>
              </a:ext>
            </a:extLst>
          </p:cNvPr>
          <p:cNvSpPr txBox="1"/>
          <p:nvPr/>
        </p:nvSpPr>
        <p:spPr>
          <a:xfrm>
            <a:off x="5257141" y="3160611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4FBC00-9C65-75BB-DC2F-CCEA3CB765D4}"/>
              </a:ext>
            </a:extLst>
          </p:cNvPr>
          <p:cNvSpPr txBox="1"/>
          <p:nvPr/>
        </p:nvSpPr>
        <p:spPr>
          <a:xfrm>
            <a:off x="5590000" y="3647540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45 Mints</a:t>
            </a:r>
            <a:endParaRPr lang="en-IN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8DF4FB8-9A1D-D569-170B-C69E8E2BA5EA}"/>
              </a:ext>
            </a:extLst>
          </p:cNvPr>
          <p:cNvSpPr txBox="1"/>
          <p:nvPr/>
        </p:nvSpPr>
        <p:spPr>
          <a:xfrm>
            <a:off x="5278626" y="3647540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AC4C81A-739E-741E-7402-9D10C298B8AC}"/>
              </a:ext>
            </a:extLst>
          </p:cNvPr>
          <p:cNvSpPr txBox="1"/>
          <p:nvPr/>
        </p:nvSpPr>
        <p:spPr>
          <a:xfrm>
            <a:off x="8037806" y="3098259"/>
            <a:ext cx="1142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Automation</a:t>
            </a:r>
            <a:endParaRPr lang="en-IN" sz="1400" b="1" u="sng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824664-991E-214C-C250-F469AB546AA4}"/>
              </a:ext>
            </a:extLst>
          </p:cNvPr>
          <p:cNvSpPr txBox="1"/>
          <p:nvPr/>
        </p:nvSpPr>
        <p:spPr>
          <a:xfrm>
            <a:off x="9621876" y="3113324"/>
            <a:ext cx="1059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Payroll_Bot</a:t>
            </a:r>
            <a:endParaRPr lang="en-IN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C0A7FC6-3F45-68FC-DDEC-C2F551E79262}"/>
              </a:ext>
            </a:extLst>
          </p:cNvPr>
          <p:cNvSpPr txBox="1"/>
          <p:nvPr/>
        </p:nvSpPr>
        <p:spPr>
          <a:xfrm>
            <a:off x="8037806" y="3608525"/>
            <a:ext cx="108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Cycle Time</a:t>
            </a:r>
            <a:endParaRPr lang="en-IN" sz="1400" b="1" u="sn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795CD4-3A0E-1BDE-9BEF-7533DC486082}"/>
              </a:ext>
            </a:extLst>
          </p:cNvPr>
          <p:cNvSpPr txBox="1"/>
          <p:nvPr/>
        </p:nvSpPr>
        <p:spPr>
          <a:xfrm>
            <a:off x="9310502" y="3113324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95B34F-6CED-6468-2871-183087B39CD7}"/>
              </a:ext>
            </a:extLst>
          </p:cNvPr>
          <p:cNvSpPr txBox="1"/>
          <p:nvPr/>
        </p:nvSpPr>
        <p:spPr>
          <a:xfrm>
            <a:off x="9643361" y="3600253"/>
            <a:ext cx="841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 Mints</a:t>
            </a:r>
            <a:endParaRPr lang="en-IN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A97AA6-AAA3-6938-5386-744E1481C424}"/>
              </a:ext>
            </a:extLst>
          </p:cNvPr>
          <p:cNvSpPr txBox="1"/>
          <p:nvPr/>
        </p:nvSpPr>
        <p:spPr>
          <a:xfrm>
            <a:off x="9331987" y="3600253"/>
            <a:ext cx="23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:</a:t>
            </a:r>
            <a:endParaRPr lang="en-IN" sz="1400" dirty="0"/>
          </a:p>
        </p:txBody>
      </p:sp>
      <p:pic>
        <p:nvPicPr>
          <p:cNvPr id="97" name="Graphic 96" descr="Monitor with solid fill">
            <a:extLst>
              <a:ext uri="{FF2B5EF4-FFF2-40B4-BE49-F238E27FC236}">
                <a16:creationId xmlns:a16="http://schemas.microsoft.com/office/drawing/2014/main" id="{A7CC2D32-944D-BE49-C35D-5457C53AD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8268" y="2381004"/>
            <a:ext cx="391851" cy="391851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4281E37-BAB1-B9CD-EE49-7D7B381A623E}"/>
              </a:ext>
            </a:extLst>
          </p:cNvPr>
          <p:cNvSpPr txBox="1"/>
          <p:nvPr/>
        </p:nvSpPr>
        <p:spPr>
          <a:xfrm>
            <a:off x="5903340" y="2721554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pic>
        <p:nvPicPr>
          <p:cNvPr id="99" name="Graphic 98" descr="Monitor with solid fill">
            <a:extLst>
              <a:ext uri="{FF2B5EF4-FFF2-40B4-BE49-F238E27FC236}">
                <a16:creationId xmlns:a16="http://schemas.microsoft.com/office/drawing/2014/main" id="{3903ED93-E351-F086-0543-AD124331B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3448" y="2271672"/>
            <a:ext cx="391851" cy="39185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D4F505E-A5D5-4DA4-A2AC-1409D1218D66}"/>
              </a:ext>
            </a:extLst>
          </p:cNvPr>
          <p:cNvSpPr txBox="1"/>
          <p:nvPr/>
        </p:nvSpPr>
        <p:spPr>
          <a:xfrm>
            <a:off x="10108520" y="2612222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425E6B0-107C-52B5-B217-B6A6FD71EB66}"/>
              </a:ext>
            </a:extLst>
          </p:cNvPr>
          <p:cNvCxnSpPr>
            <a:stCxn id="69" idx="2"/>
          </p:cNvCxnSpPr>
          <p:nvPr/>
        </p:nvCxnSpPr>
        <p:spPr>
          <a:xfrm rot="16200000" flipH="1">
            <a:off x="9175084" y="5338376"/>
            <a:ext cx="278907" cy="5426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A744DC8-2976-4FF5-653D-3EBC33F4D819}"/>
              </a:ext>
            </a:extLst>
          </p:cNvPr>
          <p:cNvSpPr txBox="1"/>
          <p:nvPr/>
        </p:nvSpPr>
        <p:spPr>
          <a:xfrm>
            <a:off x="9536534" y="5585310"/>
            <a:ext cx="1705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PurchaseOrder_Bot</a:t>
            </a:r>
            <a:endParaRPr lang="en-IN" sz="14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F61F904-B564-FEFF-E5F5-95CF3C06D97C}"/>
              </a:ext>
            </a:extLst>
          </p:cNvPr>
          <p:cNvCxnSpPr/>
          <p:nvPr/>
        </p:nvCxnSpPr>
        <p:spPr>
          <a:xfrm rot="16200000" flipH="1">
            <a:off x="9200046" y="5732336"/>
            <a:ext cx="278907" cy="5426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8BE0E05F-4232-DCEB-FAFC-B858D5077864}"/>
              </a:ext>
            </a:extLst>
          </p:cNvPr>
          <p:cNvCxnSpPr/>
          <p:nvPr/>
        </p:nvCxnSpPr>
        <p:spPr>
          <a:xfrm rot="16200000" flipH="1">
            <a:off x="9211088" y="6074996"/>
            <a:ext cx="278907" cy="5426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1B9B37B-F45F-E350-5F1E-D4A4D6582AE7}"/>
              </a:ext>
            </a:extLst>
          </p:cNvPr>
          <p:cNvSpPr txBox="1"/>
          <p:nvPr/>
        </p:nvSpPr>
        <p:spPr>
          <a:xfrm>
            <a:off x="9610835" y="5956839"/>
            <a:ext cx="1090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Invoice_Bot</a:t>
            </a:r>
            <a:endParaRPr lang="en-IN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F77488-9BDE-35D2-5AA4-D2E889D33A62}"/>
              </a:ext>
            </a:extLst>
          </p:cNvPr>
          <p:cNvSpPr txBox="1"/>
          <p:nvPr/>
        </p:nvSpPr>
        <p:spPr>
          <a:xfrm>
            <a:off x="9621876" y="6278918"/>
            <a:ext cx="1059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Payroll_Bot</a:t>
            </a:r>
            <a:endParaRPr lang="en-IN" sz="1400" dirty="0"/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59BF787F-B0AD-3B09-4C8A-5A1AB402D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24868">
            <a:off x="2816784" y="419582"/>
            <a:ext cx="988697" cy="30526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55492E3-6DE4-4F30-0F2A-106FE5894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24868">
            <a:off x="6581008" y="338802"/>
            <a:ext cx="988697" cy="30526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71C7D83E-E990-C835-1C21-D00F22E51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24868">
            <a:off x="10947490" y="391658"/>
            <a:ext cx="988697" cy="305266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95244300-B4C8-46C6-45BC-59B1A5697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246004">
            <a:off x="112742" y="4864646"/>
            <a:ext cx="947684" cy="3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6B96B7-5751-C11A-C866-A571F37C5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066232"/>
              </p:ext>
            </p:extLst>
          </p:nvPr>
        </p:nvGraphicFramePr>
        <p:xfrm>
          <a:off x="1507253" y="830198"/>
          <a:ext cx="952695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037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38439">
                  <a:extLst>
                    <a:ext uri="{9D8B030D-6E8A-4147-A177-3AD203B41FA5}">
                      <a16:colId xmlns:a16="http://schemas.microsoft.com/office/drawing/2014/main" val="657597142"/>
                    </a:ext>
                  </a:extLst>
                </a:gridCol>
                <a:gridCol w="2381738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1738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Poll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Cron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177652">
                <a:tc>
                  <a:txBody>
                    <a:bodyPr/>
                    <a:lstStyle/>
                    <a:p>
                      <a:r>
                        <a:rPr lang="en-US" dirty="0"/>
                        <a:t>FeederQueue_PurchaseOrder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FeederQueue_Invoice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FeederQueue_Payroll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39C13D-1BB6-9ABE-AEE0-17B93152E385}"/>
              </a:ext>
            </a:extLst>
          </p:cNvPr>
          <p:cNvSpPr txBox="1"/>
          <p:nvPr/>
        </p:nvSpPr>
        <p:spPr>
          <a:xfrm>
            <a:off x="429025" y="368081"/>
            <a:ext cx="151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Status</a:t>
            </a:r>
            <a:endParaRPr lang="en-I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601DEC-A315-5EB3-B4A4-6584E49F5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88659"/>
              </p:ext>
            </p:extLst>
          </p:nvPr>
        </p:nvGraphicFramePr>
        <p:xfrm>
          <a:off x="1507254" y="4097587"/>
          <a:ext cx="952695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181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08295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1738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1738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Queue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Poll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Cron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177652">
                <a:tc>
                  <a:txBody>
                    <a:bodyPr/>
                    <a:lstStyle/>
                    <a:p>
                      <a:r>
                        <a:rPr lang="en-US" dirty="0"/>
                        <a:t>FeederQueue_PurchaseOrder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FeederQueue_Invoice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FeederQueue_Payroll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27-01-2025 10:00:00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44A406-1683-6D01-1B5F-6611F16998E9}"/>
              </a:ext>
            </a:extLst>
          </p:cNvPr>
          <p:cNvSpPr txBox="1"/>
          <p:nvPr/>
        </p:nvSpPr>
        <p:spPr>
          <a:xfrm>
            <a:off x="1185707" y="35448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5B865179-51C2-791C-A7A8-780508C0A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718" y="3267389"/>
            <a:ext cx="914400" cy="92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29DB9-6AE3-37B1-F101-53461D4D4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0F9BD4-880D-1E59-6FCB-9618708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15986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FeederQueue_Invoice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FeederQueue_Payroll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D24CB1-60FD-6228-06A9-52624F5E7C66}"/>
              </a:ext>
            </a:extLst>
          </p:cNvPr>
          <p:cNvSpPr txBox="1"/>
          <p:nvPr/>
        </p:nvSpPr>
        <p:spPr>
          <a:xfrm>
            <a:off x="1095272" y="449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FE4A8665-5D06-EBD8-A20D-FBE1DFEF1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C05D42-CB83-BC15-74D3-36270E2946C4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51E59F-FDF3-15B6-8FE3-8C92B3BF0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13060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331F11F0-00A8-9932-995F-13AEB9E8C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A2BE237C-FEC5-473C-70C3-895656D45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710EF8-AF2A-2CCB-393A-7995BD68CBCD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9E2B8C-1F8F-8DFD-3CF7-4869E02B801A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E9849A-8F0A-1D2D-1033-38D54022D338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55F05981-C509-5BA1-1E21-BB53D51B2E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E8E05E1-458D-E046-F816-71575935A5A5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B9F7671A-C463-0FBA-4945-59407F935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8CCE61-E080-CE40-B868-7AC3FA609C26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6A5AD5-51D9-AA72-85A7-E1246F92080C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2F418CE-EED5-D963-5A9E-D7C37D357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51807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A44CB58-E441-C26A-EB1E-90097698B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58720"/>
              </p:ext>
            </p:extLst>
          </p:nvPr>
        </p:nvGraphicFramePr>
        <p:xfrm>
          <a:off x="8410470" y="2474910"/>
          <a:ext cx="3728454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562149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93275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15548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15548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48466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402750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958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1512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7F827F-7E3D-9D17-F588-3E711A293618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32FCEAE1-F45D-3BA8-2F66-7FEDA9193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5213" y="5916391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818AE92-8CCF-8BEF-A260-3D7533AA016F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038C0-8BFD-30DC-6E30-22C90FD2496D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4BA825-C916-8288-C816-7C7BA928C6C1}"/>
              </a:ext>
            </a:extLst>
          </p:cNvPr>
          <p:cNvSpPr txBox="1"/>
          <p:nvPr/>
        </p:nvSpPr>
        <p:spPr>
          <a:xfrm>
            <a:off x="2280306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1D651E-9D01-F06B-6972-CD26770A6834}"/>
              </a:ext>
            </a:extLst>
          </p:cNvPr>
          <p:cNvSpPr txBox="1"/>
          <p:nvPr/>
        </p:nvSpPr>
        <p:spPr>
          <a:xfrm>
            <a:off x="3030317" y="631239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4491F5E-1B51-8CD3-4598-0A1EB63D7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45937"/>
              </p:ext>
            </p:extLst>
          </p:nvPr>
        </p:nvGraphicFramePr>
        <p:xfrm>
          <a:off x="3712166" y="4464373"/>
          <a:ext cx="8305663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579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“Buyer3”, “PONumber” : “9767”, “PODate” : “2/3/24”, “Vendor” : “Nigh”}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“Buyer1”, “PONumber” : “123”, “PODate” : “12/12/12”, “Vendor” : “Abc”}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InvDate</a:t>
                      </a:r>
                      <a:r>
                        <a:rPr lang="en-US" sz="1050" dirty="0"/>
                        <a:t>” : “09/08/23” , “</a:t>
                      </a:r>
                      <a:r>
                        <a:rPr lang="en-US" sz="1050" dirty="0" err="1"/>
                        <a:t>InvNum</a:t>
                      </a:r>
                      <a:r>
                        <a:rPr lang="en-US" sz="1050" dirty="0"/>
                        <a:t>” : “809878” , “Qty” : “768”}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Invoice_bot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EmployeeID</a:t>
                      </a:r>
                      <a:r>
                        <a:rPr lang="en-US" sz="1050" dirty="0"/>
                        <a:t>” : “ E1”, “Name” : “Sikha” , “Email” : </a:t>
                      </a:r>
                      <a:r>
                        <a:rPr lang="en-US" sz="1050" dirty="0">
                          <a:hlinkClick r:id="rId8"/>
                        </a:rPr>
                        <a:t>e1@aa.in</a:t>
                      </a:r>
                      <a:r>
                        <a:rPr lang="en-US" sz="1050" dirty="0"/>
                        <a:t> , “Dept” : “ Abc“}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Payroll_bot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E65D60-EB6C-1E35-A094-80FFAA7C0D43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E62C2009-7974-BEE9-4F94-8C0E18775A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9111" y="2678739"/>
            <a:ext cx="466110" cy="1632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97CD7FC-D892-80CE-0DC3-74E9322FE9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1905" y="3212038"/>
            <a:ext cx="466110" cy="16323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D55EA2C-8045-FA24-CA0B-6ED7A07D90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86426" y="3408759"/>
            <a:ext cx="466110" cy="16323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5AE9EC5-ECCB-2B5B-39A9-B22597AF4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9363" y="2930503"/>
            <a:ext cx="466110" cy="163233"/>
          </a:xfrm>
          <a:prstGeom prst="rect">
            <a:avLst/>
          </a:prstGeom>
        </p:spPr>
      </p:pic>
      <p:pic>
        <p:nvPicPr>
          <p:cNvPr id="54" name="Graphic 53" descr="Monitor with solid fill">
            <a:extLst>
              <a:ext uri="{FF2B5EF4-FFF2-40B4-BE49-F238E27FC236}">
                <a16:creationId xmlns:a16="http://schemas.microsoft.com/office/drawing/2014/main" id="{BB85E44F-38CD-CDBF-2062-4D39D510C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429" y="5929745"/>
            <a:ext cx="451836" cy="451836"/>
          </a:xfrm>
          <a:prstGeom prst="rect">
            <a:avLst/>
          </a:prstGeom>
        </p:spPr>
      </p:pic>
      <p:pic>
        <p:nvPicPr>
          <p:cNvPr id="55" name="Graphic 54" descr="Monitor with solid fill">
            <a:extLst>
              <a:ext uri="{FF2B5EF4-FFF2-40B4-BE49-F238E27FC236}">
                <a16:creationId xmlns:a16="http://schemas.microsoft.com/office/drawing/2014/main" id="{044AE07A-B823-C764-FF1D-ABBD0AE84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2570" y="5910598"/>
            <a:ext cx="451836" cy="451836"/>
          </a:xfrm>
          <a:prstGeom prst="rect">
            <a:avLst/>
          </a:prstGeom>
        </p:spPr>
      </p:pic>
      <p:pic>
        <p:nvPicPr>
          <p:cNvPr id="56" name="Graphic 55" descr="Monitor with solid fill">
            <a:extLst>
              <a:ext uri="{FF2B5EF4-FFF2-40B4-BE49-F238E27FC236}">
                <a16:creationId xmlns:a16="http://schemas.microsoft.com/office/drawing/2014/main" id="{DBCDCA6E-EE13-DAAF-7911-2FA42F94A2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5049" y="5909917"/>
            <a:ext cx="451836" cy="45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3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/>
      <p:bldP spid="33" grpId="0"/>
      <p:bldP spid="34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87E1-2FB8-8F72-A5E6-70BBB824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8BE62A-610E-1A82-03F1-0F04ACD03FE1}"/>
              </a:ext>
            </a:extLst>
          </p:cNvPr>
          <p:cNvGraphicFramePr>
            <a:graphicFrameLocks noGrp="1"/>
          </p:cNvGraphicFramePr>
          <p:nvPr/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FeederQueue_Invoice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FeederQueue_Payroll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10:00:00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24DBC0-C112-67CC-684B-B1543373AE26}"/>
              </a:ext>
            </a:extLst>
          </p:cNvPr>
          <p:cNvSpPr txBox="1"/>
          <p:nvPr/>
        </p:nvSpPr>
        <p:spPr>
          <a:xfrm>
            <a:off x="1095272" y="4499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1FD8CCF4-509E-63D9-E50E-4DDBFC267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3E842A4-B81D-ACD6-8BB5-7A4C224063E9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718D8E-65A9-3AC5-038C-95D1111E190F}"/>
              </a:ext>
            </a:extLst>
          </p:cNvPr>
          <p:cNvGraphicFramePr>
            <a:graphicFrameLocks noGrp="1"/>
          </p:cNvGraphicFramePr>
          <p:nvPr/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E6B3915A-96AF-D9C2-CF18-7F6708413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2D0AE059-DE8F-C5CB-1B5D-3338E78DDC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D1F8CA7-40C7-D095-A48E-4B1426FA00D6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15D4F-00D3-A489-EDFC-978B5A4382A3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563E49-8B97-D782-5E83-6DC37D4F989A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CFA7D7B7-0836-C558-5FB7-CF052BADD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A4098C-7C9E-BDC4-933C-598EF3E53B71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1274F760-544B-D991-EEFF-469086CDB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462D53-5583-101A-3CDB-F1ED1A489183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67FE08-F9AA-4F23-E900-EE3097BA0764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AA4C064-6282-A949-4A90-C08DA557FAFB}"/>
              </a:ext>
            </a:extLst>
          </p:cNvPr>
          <p:cNvGraphicFramePr>
            <a:graphicFrameLocks noGrp="1"/>
          </p:cNvGraphicFramePr>
          <p:nvPr/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41FDE70-EE56-A84C-3A54-86E3518E9B81}"/>
              </a:ext>
            </a:extLst>
          </p:cNvPr>
          <p:cNvGraphicFramePr>
            <a:graphicFrameLocks noGrp="1"/>
          </p:cNvGraphicFramePr>
          <p:nvPr/>
        </p:nvGraphicFramePr>
        <p:xfrm>
          <a:off x="8410470" y="2474910"/>
          <a:ext cx="3728454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562149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93275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15548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15548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48466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402750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958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1512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ECAB592-2A0F-5764-1B0D-0218C48A9E43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4D018E67-64C5-D3AB-89BB-3943BB7C2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5213" y="5916391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2787416-5D44-D932-522D-0FF1105279BA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30461E-418E-E8B3-01B0-C99534382312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124FA3-1330-AB93-37BF-33D02EAB4724}"/>
              </a:ext>
            </a:extLst>
          </p:cNvPr>
          <p:cNvSpPr txBox="1"/>
          <p:nvPr/>
        </p:nvSpPr>
        <p:spPr>
          <a:xfrm>
            <a:off x="2280306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59B01B-6F7C-DC16-D96F-E85D7DB895C3}"/>
              </a:ext>
            </a:extLst>
          </p:cNvPr>
          <p:cNvSpPr txBox="1"/>
          <p:nvPr/>
        </p:nvSpPr>
        <p:spPr>
          <a:xfrm>
            <a:off x="3030317" y="631239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71B61EB-E860-BEE3-F018-323CB0B563C4}"/>
              </a:ext>
            </a:extLst>
          </p:cNvPr>
          <p:cNvGraphicFramePr>
            <a:graphicFrameLocks noGrp="1"/>
          </p:cNvGraphicFramePr>
          <p:nvPr/>
        </p:nvGraphicFramePr>
        <p:xfrm>
          <a:off x="3712166" y="4464373"/>
          <a:ext cx="8305663" cy="1897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7579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577591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“Buyer3”, “PONumber” : “9767”, “PODate” : “2/3/24”, “Vendor” : “Nigh”}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“Buyer1”, “PONumber” : “123”, “PODate” : “12/12/12”, “Vendor” : “Abc”}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InvDate</a:t>
                      </a:r>
                      <a:r>
                        <a:rPr lang="en-US" sz="1050" dirty="0"/>
                        <a:t>” : “09/08/23” , “</a:t>
                      </a:r>
                      <a:r>
                        <a:rPr lang="en-US" sz="1050" dirty="0" err="1"/>
                        <a:t>InvNum</a:t>
                      </a:r>
                      <a:r>
                        <a:rPr lang="en-US" sz="1050" dirty="0"/>
                        <a:t>” : “809878” , “Qty” : “768”}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Invoice_bot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EmployeeID</a:t>
                      </a:r>
                      <a:r>
                        <a:rPr lang="en-US" sz="1050" dirty="0"/>
                        <a:t>” : “ E1”, “Name” : “Sikha” , “Email” : </a:t>
                      </a:r>
                      <a:r>
                        <a:rPr lang="en-US" sz="1050" dirty="0">
                          <a:hlinkClick r:id="rId8"/>
                        </a:rPr>
                        <a:t>e1@aa.in</a:t>
                      </a:r>
                      <a:r>
                        <a:rPr lang="en-US" sz="1050" dirty="0"/>
                        <a:t> , “Dept” : “ Abc“}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Payroll_bot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85B0FCA-A094-88FD-7BD6-3E2F2CCCFB0A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Monitor with solid fill">
            <a:extLst>
              <a:ext uri="{FF2B5EF4-FFF2-40B4-BE49-F238E27FC236}">
                <a16:creationId xmlns:a16="http://schemas.microsoft.com/office/drawing/2014/main" id="{C6DB690F-4B89-C902-1ACC-CEA5BECD5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2429" y="5929745"/>
            <a:ext cx="451836" cy="451836"/>
          </a:xfrm>
          <a:prstGeom prst="rect">
            <a:avLst/>
          </a:prstGeom>
        </p:spPr>
      </p:pic>
      <p:pic>
        <p:nvPicPr>
          <p:cNvPr id="55" name="Graphic 54" descr="Monitor with solid fill">
            <a:extLst>
              <a:ext uri="{FF2B5EF4-FFF2-40B4-BE49-F238E27FC236}">
                <a16:creationId xmlns:a16="http://schemas.microsoft.com/office/drawing/2014/main" id="{2282574D-E782-9CA5-FB41-76CE5809D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2570" y="5910598"/>
            <a:ext cx="451836" cy="451836"/>
          </a:xfrm>
          <a:prstGeom prst="rect">
            <a:avLst/>
          </a:prstGeom>
        </p:spPr>
      </p:pic>
      <p:pic>
        <p:nvPicPr>
          <p:cNvPr id="56" name="Graphic 55" descr="Monitor with solid fill">
            <a:extLst>
              <a:ext uri="{FF2B5EF4-FFF2-40B4-BE49-F238E27FC236}">
                <a16:creationId xmlns:a16="http://schemas.microsoft.com/office/drawing/2014/main" id="{C3F04EEF-58CB-4545-714F-4CB31D89A3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5049" y="5909917"/>
            <a:ext cx="451836" cy="451836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2486B87D-B9CB-14A6-4835-65D54F0669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AA320ECB-BE2B-448A-EA8F-0E724F40BF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733" y="3209406"/>
            <a:ext cx="189851" cy="189851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29D85E4-5225-3A18-AC49-C437732A9B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4691" y="3197220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9B8C4359-4151-A2C0-AB35-45CB4B4C1E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15544" y="2899354"/>
            <a:ext cx="189851" cy="1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0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EA2E7-FC97-9C1B-D08D-92A328053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8C1ED3-5AD4-8FE7-1C90-1FFF903B2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33554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10:14:55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10:14:31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FeederQueue_Invoice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10:14:31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FeederQueue_Payroll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10:14:31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02A78E-7AEF-0807-D070-E31DBCEBA23F}"/>
              </a:ext>
            </a:extLst>
          </p:cNvPr>
          <p:cNvSpPr txBox="1"/>
          <p:nvPr/>
        </p:nvSpPr>
        <p:spPr>
          <a:xfrm>
            <a:off x="113712" y="9964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10:14:30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D51718B9-FDD9-DB99-FD1E-574A49C58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46A98A9-8928-586B-E1FC-97F38A40B2C2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C2FE08-7F3F-E553-0965-11E5F59EE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880133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67F270FB-F29D-BB7D-E52A-CE83199D5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000A4F20-12F1-59B4-86B7-DC0F52B8B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45C31B-7E4E-34F3-1ED1-DE6072DA8934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029D9E-0C0F-E29B-BF49-D05E52178033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BB1EBF-7AAE-23E4-5311-310FE31DE6B3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85CD8928-FE98-C844-9D24-F6B41A8909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D4485A-1439-AAEA-4A64-619611F6D5CF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49170836-622E-DC93-5256-3BDCE3430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91D5FA-A42D-A3C2-244E-CE84587EAA64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696BE-F756-4499-CC67-E0E6454F7D14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4A3CA53-4CDB-4647-FFBD-249BB360E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45308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F241BB9-1505-B4E7-22F0-AEDFEC810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725123"/>
              </p:ext>
            </p:extLst>
          </p:nvPr>
        </p:nvGraphicFramePr>
        <p:xfrm>
          <a:off x="8073534" y="2474909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C1324A-0E1C-4FBC-66F2-4E1F625B3A30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ABCA260C-5B7A-CB5B-6282-049F10559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3" y="5881536"/>
            <a:ext cx="451836" cy="451836"/>
          </a:xfrm>
          <a:prstGeom prst="rect">
            <a:avLst/>
          </a:prstGeom>
        </p:spPr>
      </p:pic>
      <p:pic>
        <p:nvPicPr>
          <p:cNvPr id="31" name="Graphic 30" descr="Monitor with solid fill">
            <a:extLst>
              <a:ext uri="{FF2B5EF4-FFF2-40B4-BE49-F238E27FC236}">
                <a16:creationId xmlns:a16="http://schemas.microsoft.com/office/drawing/2014/main" id="{A0394849-46C2-A492-3D4E-246953243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933" y="5879979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581B46E-C68D-8612-2FA1-54B079540F86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041AD-A801-29B3-FD45-61CF61AA91EF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E8413752-A7A9-FE18-799B-0E86B7B20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12541"/>
              </p:ext>
            </p:extLst>
          </p:nvPr>
        </p:nvGraphicFramePr>
        <p:xfrm>
          <a:off x="3406391" y="4464373"/>
          <a:ext cx="8611438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1855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“Buyer4”, “PONumber” : “76754”, “PODate” : “7/9/10”, “Vendor” : “</a:t>
                      </a:r>
                      <a:r>
                        <a:rPr lang="en-US" sz="1050" dirty="0" err="1"/>
                        <a:t>Fsdhj</a:t>
                      </a:r>
                      <a:r>
                        <a:rPr lang="en-US" sz="1050" dirty="0"/>
                        <a:t>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 “Buyer” : “Buyer2”, “PONumber” : “4324”, “PODate” : “12/4/24”, “Vendor” : “Cdf”}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PurchaseOrder_bot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6F269E-DB11-2ADA-A7EF-C6690BAC23BE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939B89AD-C6AC-D4CF-6D1B-C9789A8E6E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3236642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A8A4B9BF-188B-4734-5067-77DE547F77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F7F3A459-422A-3865-F5B8-465FA7E360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3207570"/>
            <a:ext cx="189851" cy="1898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F1F19D33-37E5-C38F-0A4E-E0C77ECEC2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2920070"/>
            <a:ext cx="189851" cy="1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A9867-70E4-D944-99F3-ED9E9A8BC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7783AC-3801-7E9F-E3B1-B11513DB1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83381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10:29:55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10:29:31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FeederQueue_Invoice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10:29:31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FeederQueue_Payroll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10:29:31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85579C-4338-80C3-7224-6118A4CF98CD}"/>
              </a:ext>
            </a:extLst>
          </p:cNvPr>
          <p:cNvSpPr txBox="1"/>
          <p:nvPr/>
        </p:nvSpPr>
        <p:spPr>
          <a:xfrm>
            <a:off x="113712" y="9964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10:29:30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FD0A2B32-272B-7F9D-51B3-C61783B8E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9A6CE3-4905-41CC-2F73-D5AA5B592E6C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4BC347F-D7DA-710B-042F-83253D71C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65820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B2962BC4-2457-4609-4DB2-E1EBD8B12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49CF4453-7075-1364-06CC-9848C0DDE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805494-7CF1-D6BD-09D9-DCC3B03584AA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02756-95B0-0BA9-B073-992F9689459F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55A74A-61F8-3654-7ACB-35C5E0F3F20C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217B0797-8F2D-64F5-3609-A9010B085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7CEC952-E98B-5DE5-148C-FDEF449BC83B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CA0323F8-BF4C-ACEF-B6DD-74D831C38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492D31-DE7D-00F6-DCC6-F1BE4917E8BF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AB75C-08F0-CE32-527F-9E6957CF52B8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BD4FF1D-0048-233B-0E00-5640D832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07750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6079FF2-C4E0-E326-493C-A465C06F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5752"/>
              </p:ext>
            </p:extLst>
          </p:nvPr>
        </p:nvGraphicFramePr>
        <p:xfrm>
          <a:off x="8073534" y="2474909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753CD5-F9F1-98D9-3C27-B8FA6BC58223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0EC202F4-7FAD-8A40-1681-359570B93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3" y="5881536"/>
            <a:ext cx="451836" cy="451836"/>
          </a:xfrm>
          <a:prstGeom prst="rect">
            <a:avLst/>
          </a:prstGeom>
        </p:spPr>
      </p:pic>
      <p:pic>
        <p:nvPicPr>
          <p:cNvPr id="31" name="Graphic 30" descr="Monitor with solid fill">
            <a:extLst>
              <a:ext uri="{FF2B5EF4-FFF2-40B4-BE49-F238E27FC236}">
                <a16:creationId xmlns:a16="http://schemas.microsoft.com/office/drawing/2014/main" id="{78CEBED4-79D1-A9D0-A431-55173E699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933" y="5879979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0CDE08E-B4A4-E488-4B4E-EFC85BFBED76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E4E14-16D6-0878-1E70-9B4A3DBFB8EF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D4C7653-D3EB-24CD-4DEA-BEB8DB278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39244"/>
              </p:ext>
            </p:extLst>
          </p:nvPr>
        </p:nvGraphicFramePr>
        <p:xfrm>
          <a:off x="3406391" y="4464373"/>
          <a:ext cx="884827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693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InvDate</a:t>
                      </a:r>
                      <a:r>
                        <a:rPr lang="en-US" sz="1050" dirty="0"/>
                        <a:t>” : “12/12/24” , “</a:t>
                      </a:r>
                      <a:r>
                        <a:rPr lang="en-US" sz="1050" dirty="0" err="1"/>
                        <a:t>InvNum</a:t>
                      </a:r>
                      <a:r>
                        <a:rPr lang="en-US" sz="1050" dirty="0"/>
                        <a:t>” : “123” , “Qty” : “100”}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Invoice_bot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EmployeeID</a:t>
                      </a:r>
                      <a:r>
                        <a:rPr lang="en-US" sz="1050" dirty="0"/>
                        <a:t>” : “ E2”, “Name” : “Prasad” , “Email” : </a:t>
                      </a:r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r>
                        <a:rPr lang="en-US" sz="1050" dirty="0"/>
                        <a:t> , “Dept” : “ Cdf“}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Payroll_bot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5A3493-2543-9AE9-556D-E3CD13C20F9D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9BC5E71-DCD5-B796-A3A2-086E538532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3236642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F2173FBE-24BF-0623-D9E0-B752842623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722F3C1C-423C-42A0-BDE5-0D6AE5A68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3207570"/>
            <a:ext cx="189851" cy="1898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79BA411B-4731-6FA1-C13B-60B28AE1F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2920070"/>
            <a:ext cx="189851" cy="1898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7F335A17-5D50-CDCF-3CB0-E2DE6720D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2931097"/>
            <a:ext cx="189851" cy="1898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9F1A4F2A-7F29-E270-D973-3F2BCDF6A1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7" y="3564794"/>
            <a:ext cx="189851" cy="1898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AB4047-9377-55E8-3E1C-9B464C7FE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4793" y="2660181"/>
            <a:ext cx="466110" cy="1632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C7E19D-6D90-CF91-2FED-374554011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1629" y="3325761"/>
            <a:ext cx="466110" cy="1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48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39CF1-107E-9BF8-EC9B-04E7F2600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80ADBF-10FA-532E-E24E-487E4B759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46751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10:44:55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10:44:31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FeederQueue_Invoice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10:45:00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10:44:31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FeederQueue_Payroll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10:44:31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E070C3-6A19-7EDA-7C07-82AC34011F43}"/>
              </a:ext>
            </a:extLst>
          </p:cNvPr>
          <p:cNvSpPr txBox="1"/>
          <p:nvPr/>
        </p:nvSpPr>
        <p:spPr>
          <a:xfrm>
            <a:off x="113712" y="9964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10:44:30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E7F56D4E-0857-1BAD-AED4-3F870FD5D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57BD33-2C11-D003-0D7B-E8BF3EA31B93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E3B92C-5156-B7A5-99FD-E899FD613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40721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81B2473C-45BF-64FA-E38A-C7AD14F96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FA11A5F6-2574-C32E-9899-4B53BBD5F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31E408-B89A-1B8A-E6FB-A9A63F9256C9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AA774-2837-32CA-9205-23656716456E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39A2D6-BDF3-903D-8408-53B54E496E31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4165CFB0-E1E8-A194-72B4-177A830073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3FC6EA-5D59-B5D2-6658-1B8E58FAE29B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2D88E6C4-3E23-8A80-7331-8B1D280CB9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11FB130-0DEE-C426-9C21-9933A18550E4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782B39-64CD-42BB-FB77-325ABA0672B0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D270E6A-128E-BC22-F11F-93E69FC7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63437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BC5896A-BBFD-6295-4EEF-9AE23A714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077660"/>
              </p:ext>
            </p:extLst>
          </p:nvPr>
        </p:nvGraphicFramePr>
        <p:xfrm>
          <a:off x="8073534" y="2474909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E33097-6F0D-2653-1775-6FC61AD4B6CA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FE0AE86C-DB88-5696-6E3F-62F8F92DD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9605" y="5613921"/>
            <a:ext cx="451836" cy="451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4929139-1BC4-104C-1EBA-11EEBF0062FB}"/>
              </a:ext>
            </a:extLst>
          </p:cNvPr>
          <p:cNvSpPr txBox="1"/>
          <p:nvPr/>
        </p:nvSpPr>
        <p:spPr>
          <a:xfrm>
            <a:off x="2318014" y="609538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890DE878-723E-CF50-2095-4C77BFB4F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127017"/>
              </p:ext>
            </p:extLst>
          </p:nvPr>
        </p:nvGraphicFramePr>
        <p:xfrm>
          <a:off x="3406391" y="4464373"/>
          <a:ext cx="8848276" cy="66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693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41105">
                <a:tc>
                  <a:txBody>
                    <a:bodyPr/>
                    <a:lstStyle/>
                    <a:p>
                      <a:r>
                        <a:rPr lang="en-US" sz="1050" dirty="0"/>
                        <a:t>{“</a:t>
                      </a:r>
                      <a:r>
                        <a:rPr lang="en-US" sz="1050" dirty="0" err="1"/>
                        <a:t>InvDate</a:t>
                      </a:r>
                      <a:r>
                        <a:rPr lang="en-US" sz="1050" dirty="0"/>
                        <a:t>” : “12/03/23” , “</a:t>
                      </a:r>
                      <a:r>
                        <a:rPr lang="en-US" sz="1050" dirty="0" err="1"/>
                        <a:t>InvNum</a:t>
                      </a:r>
                      <a:r>
                        <a:rPr lang="en-US" sz="1050" dirty="0"/>
                        <a:t>” : “4324” , “Qty” : “1200”}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Bots//</a:t>
                      </a:r>
                      <a:r>
                        <a:rPr lang="en-US" sz="1050" dirty="0" err="1"/>
                        <a:t>Invoice_bot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>
                    <a:solidFill>
                      <a:srgbClr val="FFC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33F5DB-9F7A-52CD-6849-FB490CD330B1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09AAFB7-B039-1B25-37AC-7AFB8CDCCE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3236642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A0CE7305-65B8-6903-5608-A3F17DC16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4608028C-0600-90AF-4F17-642F2112D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3207570"/>
            <a:ext cx="189851" cy="1898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A740086E-7D3E-4D2B-A52A-F8CA94BF13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2920070"/>
            <a:ext cx="189851" cy="1898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D9142D76-CE30-9F3B-D213-06E01B0A3C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2931097"/>
            <a:ext cx="189851" cy="1898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439C1591-EBAA-BAE2-2F73-3CC247E41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7" y="3564794"/>
            <a:ext cx="189851" cy="189851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9DF49588-2467-38B9-BC53-D6206EDA2D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1430" y="2690558"/>
            <a:ext cx="189851" cy="1898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453CA5FC-96A2-150D-840D-62856C14E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3185511"/>
            <a:ext cx="189851" cy="189851"/>
          </a:xfrm>
          <a:prstGeom prst="rect">
            <a:avLst/>
          </a:prstGeom>
        </p:spPr>
      </p:pic>
      <p:pic>
        <p:nvPicPr>
          <p:cNvPr id="37" name="Graphic 36" descr="Monitor with solid fill">
            <a:extLst>
              <a:ext uri="{FF2B5EF4-FFF2-40B4-BE49-F238E27FC236}">
                <a16:creationId xmlns:a16="http://schemas.microsoft.com/office/drawing/2014/main" id="{B45A08D7-0F76-EA7A-8808-1B6DFE23F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57836" y="5611801"/>
            <a:ext cx="451836" cy="4518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E36E092-3714-14C0-C296-C4E67251C631}"/>
              </a:ext>
            </a:extLst>
          </p:cNvPr>
          <p:cNvSpPr txBox="1"/>
          <p:nvPr/>
        </p:nvSpPr>
        <p:spPr>
          <a:xfrm>
            <a:off x="1606245" y="6093261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pic>
        <p:nvPicPr>
          <p:cNvPr id="39" name="Graphic 38" descr="Monitor with solid fill">
            <a:extLst>
              <a:ext uri="{FF2B5EF4-FFF2-40B4-BE49-F238E27FC236}">
                <a16:creationId xmlns:a16="http://schemas.microsoft.com/office/drawing/2014/main" id="{A87C2184-947E-7282-1AFA-A25CA5ABD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067" y="5579536"/>
            <a:ext cx="451836" cy="4518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D53079D-D794-9431-1DE5-FC5B7A326EAA}"/>
              </a:ext>
            </a:extLst>
          </p:cNvPr>
          <p:cNvSpPr txBox="1"/>
          <p:nvPr/>
        </p:nvSpPr>
        <p:spPr>
          <a:xfrm>
            <a:off x="894476" y="6060996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E163BC1-F2FE-ECAE-0B88-523A7592A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4793" y="2952645"/>
            <a:ext cx="466110" cy="16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4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6429E-7A81-C58B-A8A4-2E4F4ED7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960F63-3D4A-E8E5-014F-08DEB269F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89515"/>
              </p:ext>
            </p:extLst>
          </p:nvPr>
        </p:nvGraphicFramePr>
        <p:xfrm>
          <a:off x="2009672" y="172497"/>
          <a:ext cx="9555981" cy="1221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795">
                  <a:extLst>
                    <a:ext uri="{9D8B030D-6E8A-4147-A177-3AD203B41FA5}">
                      <a16:colId xmlns:a16="http://schemas.microsoft.com/office/drawing/2014/main" val="19206880"/>
                    </a:ext>
                  </a:extLst>
                </a:gridCol>
                <a:gridCol w="1613196">
                  <a:extLst>
                    <a:ext uri="{9D8B030D-6E8A-4147-A177-3AD203B41FA5}">
                      <a16:colId xmlns:a16="http://schemas.microsoft.com/office/drawing/2014/main" val="1548561408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3336888707"/>
                    </a:ext>
                  </a:extLst>
                </a:gridCol>
                <a:gridCol w="2388995">
                  <a:extLst>
                    <a:ext uri="{9D8B030D-6E8A-4147-A177-3AD203B41FA5}">
                      <a16:colId xmlns:a16="http://schemas.microsoft.com/office/drawing/2014/main" val="2643125043"/>
                    </a:ext>
                  </a:extLst>
                </a:gridCol>
              </a:tblGrid>
              <a:tr h="305540">
                <a:tc>
                  <a:txBody>
                    <a:bodyPr/>
                    <a:lstStyle/>
                    <a:p>
                      <a:r>
                        <a:rPr lang="en-US" sz="1400" dirty="0"/>
                        <a:t>Queue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Queue ID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Poll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 Cron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42916"/>
                  </a:ext>
                </a:extLst>
              </a:tr>
              <a:tr h="251129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FeederQueue_PurchaseOrder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10:44:55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highlight>
                            <a:srgbClr val="FFFF00"/>
                          </a:highlight>
                        </a:rPr>
                        <a:t>27-01-2025 10:59:31</a:t>
                      </a: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53232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FeederQueue_Invoice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10:45:00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10:59:31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33235"/>
                  </a:ext>
                </a:extLst>
              </a:tr>
              <a:tr h="305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FeederQueue_Payroll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10:00:00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27-01-2025 10:59:31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5448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EBB3188-A776-5E2D-8139-026035AA40E5}"/>
              </a:ext>
            </a:extLst>
          </p:cNvPr>
          <p:cNvSpPr txBox="1"/>
          <p:nvPr/>
        </p:nvSpPr>
        <p:spPr>
          <a:xfrm>
            <a:off x="113712" y="99641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10:59:30 AM	</a:t>
            </a:r>
            <a:endParaRPr lang="en-IN" b="1" dirty="0"/>
          </a:p>
        </p:txBody>
      </p:sp>
      <p:pic>
        <p:nvPicPr>
          <p:cNvPr id="10" name="Graphic 9" descr="Alarm clock with solid fill">
            <a:extLst>
              <a:ext uri="{FF2B5EF4-FFF2-40B4-BE49-F238E27FC236}">
                <a16:creationId xmlns:a16="http://schemas.microsoft.com/office/drawing/2014/main" id="{E25C3A53-A9E7-0FD9-B41E-45CB81E95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83" y="172497"/>
            <a:ext cx="914400" cy="92423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6D7D01-77AB-AAFC-E007-2031A2998733}"/>
              </a:ext>
            </a:extLst>
          </p:cNvPr>
          <p:cNvSpPr/>
          <p:nvPr/>
        </p:nvSpPr>
        <p:spPr>
          <a:xfrm>
            <a:off x="15676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FeederQueue_PurchaseOrder</a:t>
            </a:r>
            <a:endParaRPr lang="en-IN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1023ADC-31C8-E677-EFCA-EDF3CA8B6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17913"/>
              </p:ext>
            </p:extLst>
          </p:nvPr>
        </p:nvGraphicFramePr>
        <p:xfrm>
          <a:off x="173513" y="2375560"/>
          <a:ext cx="3557110" cy="148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/>
                        <a:t>Buyer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PONumber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PODate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Vendor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Buyer1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12/12/12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Buyer2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12/4/24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271305">
                <a:tc>
                  <a:txBody>
                    <a:bodyPr/>
                    <a:lstStyle/>
                    <a:p>
                      <a:r>
                        <a:rPr lang="en-US" sz="1050" dirty="0"/>
                        <a:t>Buyer3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9767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2/3/24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Njgh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r>
                        <a:rPr lang="en-US" sz="1050" dirty="0"/>
                        <a:t>Buyer4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76754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7/9/10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Fsdhj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97876"/>
                  </a:ext>
                </a:extLst>
              </a:tr>
            </a:tbl>
          </a:graphicData>
        </a:graphic>
      </p:graphicFrame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E3326844-1866-3034-D39A-B98B8F2C57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325" y="1775912"/>
            <a:ext cx="391851" cy="391851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87809F1D-F138-3699-C654-47CAA1110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20315" y="1800326"/>
            <a:ext cx="391851" cy="3918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B1AFF27-F005-AF1F-9FC9-CCAC2B5E598B}"/>
              </a:ext>
            </a:extLst>
          </p:cNvPr>
          <p:cNvSpPr txBox="1"/>
          <p:nvPr/>
        </p:nvSpPr>
        <p:spPr>
          <a:xfrm>
            <a:off x="2802397" y="2116462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518A73-4D22-F560-5336-8017A74BB3C7}"/>
              </a:ext>
            </a:extLst>
          </p:cNvPr>
          <p:cNvSpPr txBox="1"/>
          <p:nvPr/>
        </p:nvSpPr>
        <p:spPr>
          <a:xfrm>
            <a:off x="3349289" y="2116629"/>
            <a:ext cx="375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37920A-6D6D-222C-B99D-446E2AC88638}"/>
              </a:ext>
            </a:extLst>
          </p:cNvPr>
          <p:cNvSpPr/>
          <p:nvPr/>
        </p:nvSpPr>
        <p:spPr>
          <a:xfrm>
            <a:off x="4422036" y="1902532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FeederQueue_Invoice</a:t>
            </a:r>
            <a:endParaRPr lang="en-IN" sz="1400" dirty="0"/>
          </a:p>
        </p:txBody>
      </p:sp>
      <p:pic>
        <p:nvPicPr>
          <p:cNvPr id="18" name="Graphic 17" descr="Monitor with solid fill">
            <a:extLst>
              <a:ext uri="{FF2B5EF4-FFF2-40B4-BE49-F238E27FC236}">
                <a16:creationId xmlns:a16="http://schemas.microsoft.com/office/drawing/2014/main" id="{73E001A0-3E36-C575-2BF0-6FEBC43E5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42595" y="1775912"/>
            <a:ext cx="391851" cy="39185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851B07F-6B4C-F9D0-9C51-24FE36695F02}"/>
              </a:ext>
            </a:extLst>
          </p:cNvPr>
          <p:cNvSpPr/>
          <p:nvPr/>
        </p:nvSpPr>
        <p:spPr>
          <a:xfrm>
            <a:off x="8295455" y="1832593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FeederQueue_Payroll</a:t>
            </a:r>
            <a:endParaRPr lang="en-IN" sz="1400" dirty="0"/>
          </a:p>
        </p:txBody>
      </p:sp>
      <p:pic>
        <p:nvPicPr>
          <p:cNvPr id="21" name="Graphic 20" descr="Monitor with solid fill">
            <a:extLst>
              <a:ext uri="{FF2B5EF4-FFF2-40B4-BE49-F238E27FC236}">
                <a16:creationId xmlns:a16="http://schemas.microsoft.com/office/drawing/2014/main" id="{EC6E8DE6-10C5-ADDE-6517-F1CBAC663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6014" y="1705973"/>
            <a:ext cx="391851" cy="391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27A8E4B-B41E-88B5-E871-44BF8745E655}"/>
              </a:ext>
            </a:extLst>
          </p:cNvPr>
          <p:cNvSpPr txBox="1"/>
          <p:nvPr/>
        </p:nvSpPr>
        <p:spPr>
          <a:xfrm>
            <a:off x="7055142" y="2167763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D3</a:t>
            </a:r>
            <a:endParaRPr lang="en-IN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2885C1-5B89-A768-5F95-388A041E65FC}"/>
              </a:ext>
            </a:extLst>
          </p:cNvPr>
          <p:cNvSpPr txBox="1"/>
          <p:nvPr/>
        </p:nvSpPr>
        <p:spPr>
          <a:xfrm>
            <a:off x="10992040" y="2053677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D4</a:t>
            </a:r>
            <a:endParaRPr lang="en-IN" sz="12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EF1A5080-4108-D521-2406-4D859FF4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42987"/>
              </p:ext>
            </p:extLst>
          </p:nvPr>
        </p:nvGraphicFramePr>
        <p:xfrm>
          <a:off x="4253818" y="2375560"/>
          <a:ext cx="3557110" cy="1215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422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876217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753626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512460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InvDate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InvNum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12/12/24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12/03/23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4324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1200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  <a:tr h="405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09/08/23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809878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768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504265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33FE907-9D8B-2AC7-030E-8F8A66AA8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7858"/>
              </p:ext>
            </p:extLst>
          </p:nvPr>
        </p:nvGraphicFramePr>
        <p:xfrm>
          <a:off x="8073534" y="2474909"/>
          <a:ext cx="4065389" cy="954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136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61295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864962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  <a:gridCol w="671174">
                  <a:extLst>
                    <a:ext uri="{9D8B030D-6E8A-4147-A177-3AD203B41FA5}">
                      <a16:colId xmlns:a16="http://schemas.microsoft.com/office/drawing/2014/main" val="2864220004"/>
                    </a:ext>
                  </a:extLst>
                </a:gridCol>
                <a:gridCol w="488993">
                  <a:extLst>
                    <a:ext uri="{9D8B030D-6E8A-4147-A177-3AD203B41FA5}">
                      <a16:colId xmlns:a16="http://schemas.microsoft.com/office/drawing/2014/main" val="430811179"/>
                    </a:ext>
                  </a:extLst>
                </a:gridCol>
              </a:tblGrid>
              <a:tr h="261756">
                <a:tc>
                  <a:txBody>
                    <a:bodyPr/>
                    <a:lstStyle/>
                    <a:p>
                      <a:r>
                        <a:rPr lang="en-US" sz="1050" dirty="0" err="1"/>
                        <a:t>EmployeeID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Name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Email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Dept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……….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WIP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  <a:tr h="254997">
                <a:tc>
                  <a:txBody>
                    <a:bodyPr/>
                    <a:lstStyle/>
                    <a:p>
                      <a:r>
                        <a:rPr lang="en-US" sz="1050" dirty="0"/>
                        <a:t>E1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Sikha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e1@aa.in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Abc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…..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503368"/>
                  </a:ext>
                </a:extLst>
              </a:tr>
              <a:tr h="287614">
                <a:tc>
                  <a:txBody>
                    <a:bodyPr/>
                    <a:lstStyle/>
                    <a:p>
                      <a:r>
                        <a:rPr lang="en-US" sz="1050" dirty="0"/>
                        <a:t>E2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Prasad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hlinkClick r:id="rId7"/>
                        </a:rPr>
                        <a:t>e2@aa.in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Cdf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……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4</a:t>
                      </a:r>
                      <a:endParaRPr lang="en-IN" sz="10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96795"/>
                  </a:ext>
                </a:extLst>
              </a:tr>
            </a:tbl>
          </a:graphicData>
        </a:graphic>
      </p:graphicFrame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D852E2B-78A9-03CB-EC1B-42531F3CDB47}"/>
              </a:ext>
            </a:extLst>
          </p:cNvPr>
          <p:cNvSpPr/>
          <p:nvPr/>
        </p:nvSpPr>
        <p:spPr>
          <a:xfrm>
            <a:off x="366932" y="5139776"/>
            <a:ext cx="2564675" cy="2896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Active Queue</a:t>
            </a:r>
            <a:endParaRPr lang="en-IN" sz="1400" dirty="0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3DD929B-CD5A-E124-4CE0-BBFD42A6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44732"/>
              </p:ext>
            </p:extLst>
          </p:nvPr>
        </p:nvGraphicFramePr>
        <p:xfrm>
          <a:off x="2988506" y="4464879"/>
          <a:ext cx="8848276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693">
                  <a:extLst>
                    <a:ext uri="{9D8B030D-6E8A-4147-A177-3AD203B41FA5}">
                      <a16:colId xmlns:a16="http://schemas.microsoft.com/office/drawing/2014/main" val="154800994"/>
                    </a:ext>
                  </a:extLst>
                </a:gridCol>
                <a:gridCol w="1889090">
                  <a:extLst>
                    <a:ext uri="{9D8B030D-6E8A-4147-A177-3AD203B41FA5}">
                      <a16:colId xmlns:a16="http://schemas.microsoft.com/office/drawing/2014/main" val="3326655887"/>
                    </a:ext>
                  </a:extLst>
                </a:gridCol>
                <a:gridCol w="1135464">
                  <a:extLst>
                    <a:ext uri="{9D8B030D-6E8A-4147-A177-3AD203B41FA5}">
                      <a16:colId xmlns:a16="http://schemas.microsoft.com/office/drawing/2014/main" val="350294540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579923303"/>
                    </a:ext>
                  </a:extLst>
                </a:gridCol>
              </a:tblGrid>
              <a:tr h="394536">
                <a:tc>
                  <a:txBody>
                    <a:bodyPr/>
                    <a:lstStyle/>
                    <a:p>
                      <a:r>
                        <a:rPr lang="en-US" sz="1050" dirty="0"/>
                        <a:t>Body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BotPath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ProcessPriority</a:t>
                      </a:r>
                      <a:endParaRPr lang="en-IN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WorkitemPriority</a:t>
                      </a:r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81623"/>
                  </a:ext>
                </a:extLst>
              </a:tr>
            </a:tbl>
          </a:graphicData>
        </a:graphic>
      </p:graphicFrame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34B671-12CB-1B19-EF29-D770C531353F}"/>
              </a:ext>
            </a:extLst>
          </p:cNvPr>
          <p:cNvCxnSpPr/>
          <p:nvPr/>
        </p:nvCxnSpPr>
        <p:spPr>
          <a:xfrm flipV="1">
            <a:off x="266283" y="4089679"/>
            <a:ext cx="11510385" cy="70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C28DC8C4-675E-CD2F-AABF-536546B77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3236642"/>
            <a:ext cx="189851" cy="189851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3836A16E-19EB-F5CB-7820-E167E689EE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733" y="2605866"/>
            <a:ext cx="189851" cy="189851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524FF4F1-CB74-50A9-5CD4-3A87A7D25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3207570"/>
            <a:ext cx="189851" cy="189851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0E62E341-AD92-57F6-CC46-8F8ED66A75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2920070"/>
            <a:ext cx="189851" cy="189851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8AA1396D-2DEC-0A37-7477-3B6102A4D4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840" y="2931097"/>
            <a:ext cx="189851" cy="189851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C3389734-2CEF-6BCF-58A0-F5D468E16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797" y="3564794"/>
            <a:ext cx="189851" cy="189851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E2069937-BDAD-EE8B-9F32-31111F36A5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1430" y="2690558"/>
            <a:ext cx="189851" cy="189851"/>
          </a:xfrm>
          <a:prstGeom prst="rect">
            <a:avLst/>
          </a:prstGeom>
        </p:spPr>
      </p:pic>
      <p:pic>
        <p:nvPicPr>
          <p:cNvPr id="29" name="Graphic 28" descr="Checkmark with solid fill">
            <a:extLst>
              <a:ext uri="{FF2B5EF4-FFF2-40B4-BE49-F238E27FC236}">
                <a16:creationId xmlns:a16="http://schemas.microsoft.com/office/drawing/2014/main" id="{1678353A-DDE1-677F-4249-0AC96204D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8608" y="3185511"/>
            <a:ext cx="189851" cy="189851"/>
          </a:xfrm>
          <a:prstGeom prst="rect">
            <a:avLst/>
          </a:prstGeom>
        </p:spPr>
      </p:pic>
      <p:pic>
        <p:nvPicPr>
          <p:cNvPr id="30" name="Graphic 29" descr="Checkmark with solid fill">
            <a:extLst>
              <a:ext uri="{FF2B5EF4-FFF2-40B4-BE49-F238E27FC236}">
                <a16:creationId xmlns:a16="http://schemas.microsoft.com/office/drawing/2014/main" id="{367A5756-9A36-024D-90C8-E404D5C9B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9648" y="2968866"/>
            <a:ext cx="189851" cy="189851"/>
          </a:xfrm>
          <a:prstGeom prst="rect">
            <a:avLst/>
          </a:prstGeom>
        </p:spPr>
      </p:pic>
      <p:pic>
        <p:nvPicPr>
          <p:cNvPr id="31" name="Graphic 30" descr="Monitor with solid fill">
            <a:extLst>
              <a:ext uri="{FF2B5EF4-FFF2-40B4-BE49-F238E27FC236}">
                <a16:creationId xmlns:a16="http://schemas.microsoft.com/office/drawing/2014/main" id="{84350B2D-680D-8CB6-7D0D-4FF8BE526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3" y="5881536"/>
            <a:ext cx="451836" cy="451836"/>
          </a:xfrm>
          <a:prstGeom prst="rect">
            <a:avLst/>
          </a:prstGeom>
        </p:spPr>
      </p:pic>
      <p:pic>
        <p:nvPicPr>
          <p:cNvPr id="33" name="Graphic 32" descr="Monitor with solid fill">
            <a:extLst>
              <a:ext uri="{FF2B5EF4-FFF2-40B4-BE49-F238E27FC236}">
                <a16:creationId xmlns:a16="http://schemas.microsoft.com/office/drawing/2014/main" id="{9234F89C-BFB8-7521-D873-0E3ABB6F4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6933" y="5879979"/>
            <a:ext cx="451836" cy="45183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2FFF34-C5AF-9703-C377-C4D893A7566B}"/>
              </a:ext>
            </a:extLst>
          </p:cNvPr>
          <p:cNvSpPr txBox="1"/>
          <p:nvPr/>
        </p:nvSpPr>
        <p:spPr>
          <a:xfrm>
            <a:off x="620032" y="636299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D1</a:t>
            </a:r>
            <a:endParaRPr lang="en-IN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AC188-18CA-5CAA-F5D7-DBF1CF313360}"/>
              </a:ext>
            </a:extLst>
          </p:cNvPr>
          <p:cNvSpPr txBox="1"/>
          <p:nvPr/>
        </p:nvSpPr>
        <p:spPr>
          <a:xfrm>
            <a:off x="1506503" y="6331815"/>
            <a:ext cx="375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D2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55222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1396</Words>
  <Application>Microsoft Office PowerPoint</Application>
  <PresentationFormat>Widescreen</PresentationFormat>
  <Paragraphs>736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Sikha P</dc:creator>
  <cp:lastModifiedBy>Sikha P</cp:lastModifiedBy>
  <cp:revision>1</cp:revision>
  <dcterms:created xsi:type="dcterms:W3CDTF">2025-01-27T03:45:50Z</dcterms:created>
  <dcterms:modified xsi:type="dcterms:W3CDTF">2025-01-27T10:01:31Z</dcterms:modified>
</cp:coreProperties>
</file>