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7" r:id="rId2"/>
    <p:sldId id="258" r:id="rId3"/>
    <p:sldId id="259" r:id="rId4"/>
    <p:sldId id="264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D5CD-D779-4569-9E2D-65F1C3E5F67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53BAE-51FE-4007-AB77-84F195C9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2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3BAE-51FE-4007-AB77-84F195C9A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6CE-91AB-4DA5-A9B4-339726BCE68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632466-C602-4100-A9FA-44EAC81DCF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6CE-91AB-4DA5-A9B4-339726BCE68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2466-C602-4100-A9FA-44EAC81DC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6CE-91AB-4DA5-A9B4-339726BCE68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2466-C602-4100-A9FA-44EAC81DC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6CE-91AB-4DA5-A9B4-339726BCE68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2466-C602-4100-A9FA-44EAC81DC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6CE-91AB-4DA5-A9B4-339726BCE68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2466-C602-4100-A9FA-44EAC81DC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6CE-91AB-4DA5-A9B4-339726BCE68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2466-C602-4100-A9FA-44EAC81DCF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6CE-91AB-4DA5-A9B4-339726BCE68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2466-C602-4100-A9FA-44EAC81DCF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6CE-91AB-4DA5-A9B4-339726BCE68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2466-C602-4100-A9FA-44EAC81DC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6CE-91AB-4DA5-A9B4-339726BCE68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2466-C602-4100-A9FA-44EAC81DC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6CE-91AB-4DA5-A9B4-339726BCE68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2466-C602-4100-A9FA-44EAC81DC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6CE-91AB-4DA5-A9B4-339726BCE68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2466-C602-4100-A9FA-44EAC81DC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1FE86CE-91AB-4DA5-A9B4-339726BCE68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2632466-C602-4100-A9FA-44EAC81DCF0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utt.us/6Jerx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795" y="2507530"/>
            <a:ext cx="9679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Hasnaa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Mohammed Ali </a:t>
            </a:r>
          </a:p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Developer</a:t>
            </a:r>
          </a:p>
          <a:p>
            <a:pPr algn="ctr"/>
            <a:endParaRPr 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625417" y="1300900"/>
            <a:ext cx="2696067" cy="1206631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6812E3F-BCDF-4038-A941-12F3CE4B9B29}"/>
              </a:ext>
            </a:extLst>
          </p:cNvPr>
          <p:cNvSpPr txBox="1"/>
          <p:nvPr/>
        </p:nvSpPr>
        <p:spPr>
          <a:xfrm>
            <a:off x="838201" y="1065862"/>
            <a:ext cx="3611251" cy="472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Thinking process</a:t>
            </a:r>
            <a:endParaRPr lang="en-US" sz="5400" b="1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9CEAA5-80D2-4F78-9F98-79C1F42AF027}"/>
              </a:ext>
            </a:extLst>
          </p:cNvPr>
          <p:cNvSpPr txBox="1"/>
          <p:nvPr/>
        </p:nvSpPr>
        <p:spPr>
          <a:xfrm>
            <a:off x="6096002" y="668721"/>
            <a:ext cx="5197311" cy="61892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ndalus" panose="02020603050405020304" pitchFamily="18" charset="-78"/>
              </a:rPr>
              <a:t>First thinking is how to create a simple full and secure website with it’s completely features admin and user and their permissions.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ndalus" panose="02020603050405020304" pitchFamily="18" charset="-78"/>
              </a:rPr>
              <a:t>Started with database and then design then coding</a:t>
            </a:r>
          </a:p>
          <a:p>
            <a:pPr lvl="0"/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  <a:cs typeface="Andalus" panose="02020603050405020304" pitchFamily="18" charset="-78"/>
            </a:endParaRPr>
          </a:p>
          <a:p>
            <a:pPr defTabSz="914400">
              <a:lnSpc>
                <a:spcPct val="90000"/>
              </a:lnSpc>
            </a:pPr>
            <a:endParaRPr lang="en-US" sz="3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  <a:cs typeface="Calibri" panose="020F0502020204030204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Segoe UI"/>
              </a:rPr>
              <a:t>  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6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17863F3-6DD4-4616-B95D-AE83E320C4CF}"/>
              </a:ext>
            </a:extLst>
          </p:cNvPr>
          <p:cNvSpPr txBox="1"/>
          <p:nvPr/>
        </p:nvSpPr>
        <p:spPr>
          <a:xfrm>
            <a:off x="425885" y="448560"/>
            <a:ext cx="6420964" cy="14617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If I got additional time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049" y="1766991"/>
            <a:ext cx="117243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 I would like to do it with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laravel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of course I will be more carful for the design and I will grow the website to be have more features like I think comments for example and messages</a:t>
            </a:r>
          </a:p>
        </p:txBody>
      </p:sp>
    </p:spTree>
    <p:extLst>
      <p:ext uri="{BB962C8B-B14F-4D97-AF65-F5344CB8AC3E}">
        <p14:creationId xmlns:p14="http://schemas.microsoft.com/office/powerpoint/2010/main" val="22304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865" y="1706252"/>
            <a:ext cx="1086910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thing I learned during the task </a:t>
            </a:r>
            <a:r>
              <a:rPr lang="en-US" sz="3000" dirty="0" smtClean="0"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endParaRPr lang="en-US" sz="3000" dirty="0" smtClean="0"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 it’s not I learned but I knew more about sessions and clean code to do the task with best format and secure</a:t>
            </a:r>
          </a:p>
          <a:p>
            <a:endParaRPr lang="en-US" sz="3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285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967E27-4BFD-4336-99E9-1F0E00AD5C7D}"/>
              </a:ext>
            </a:extLst>
          </p:cNvPr>
          <p:cNvSpPr txBox="1"/>
          <p:nvPr/>
        </p:nvSpPr>
        <p:spPr>
          <a:xfrm>
            <a:off x="446050" y="2978292"/>
            <a:ext cx="411400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4400" b="1" dirty="0" err="1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Calibri"/>
              </a:rPr>
              <a:t>Usefull</a:t>
            </a:r>
            <a:r>
              <a:rPr lang="en-US" sz="4400" b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Calibri"/>
              </a:rPr>
              <a:t> links </a:t>
            </a:r>
          </a:p>
          <a:p>
            <a:pPr defTabSz="457200"/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Segoe U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3914" y="700745"/>
            <a:ext cx="56497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used to learn and review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that course </a:t>
            </a:r>
          </a:p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https://cutt.us/6Jerx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of course I used bootstrap website and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search</a:t>
            </a:r>
          </a:p>
        </p:txBody>
      </p:sp>
    </p:spTree>
    <p:extLst>
      <p:ext uri="{BB962C8B-B14F-4D97-AF65-F5344CB8AC3E}">
        <p14:creationId xmlns:p14="http://schemas.microsoft.com/office/powerpoint/2010/main" val="365123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C34F4D1-7FD5-46FB-8674-B7052C36B2AB}"/>
              </a:ext>
            </a:extLst>
          </p:cNvPr>
          <p:cNvSpPr txBox="1"/>
          <p:nvPr/>
        </p:nvSpPr>
        <p:spPr>
          <a:xfrm>
            <a:off x="1494263" y="295843"/>
            <a:ext cx="9099396" cy="10324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"/>
              </a:rPr>
              <a:t>Love to share what exist In my task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5866" y="2262432"/>
            <a:ext cx="10916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used MYSQL for database, OOP coding for the task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,PHP for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 and backend and for design I used HTML , CSS , Bootstrap if I have extra time I would use JS also </a:t>
            </a:r>
          </a:p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securing and storing data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and 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 cookies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stay login.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732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81D5C-B1CD-4514-A747-A6C97C3429B5}"/>
              </a:ext>
            </a:extLst>
          </p:cNvPr>
          <p:cNvSpPr txBox="1"/>
          <p:nvPr/>
        </p:nvSpPr>
        <p:spPr>
          <a:xfrm>
            <a:off x="1280267" y="1809948"/>
            <a:ext cx="9144000" cy="24667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Calibri Light" panose="020F0302020204030204"/>
              </a:rPr>
              <a:t>Thank</a:t>
            </a:r>
            <a:r>
              <a:rPr kumimoji="0" lang="en-US" sz="13800" b="1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Calibri Light" panose="020F0302020204030204"/>
              </a:rPr>
              <a:t> you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67364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379</TotalTime>
  <Words>205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Andalus</vt:lpstr>
      <vt:lpstr>Arial</vt:lpstr>
      <vt:lpstr>Calibri</vt:lpstr>
      <vt:lpstr>Calibri Light</vt:lpstr>
      <vt:lpstr>Imprint MT Shadow</vt:lpstr>
      <vt:lpstr>Segoe UI</vt:lpstr>
      <vt:lpstr>Wingdings</vt:lpstr>
      <vt:lpstr>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Yousab Hezkyal</dc:creator>
  <cp:lastModifiedBy>حساب Microsoft</cp:lastModifiedBy>
  <cp:revision>28</cp:revision>
  <dcterms:created xsi:type="dcterms:W3CDTF">2021-07-11T17:50:48Z</dcterms:created>
  <dcterms:modified xsi:type="dcterms:W3CDTF">2021-07-18T13:23:04Z</dcterms:modified>
</cp:coreProperties>
</file>