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60" r:id="rId4"/>
    <p:sldId id="267" r:id="rId5"/>
    <p:sldId id="263" r:id="rId6"/>
    <p:sldId id="262" r:id="rId7"/>
    <p:sldId id="268" r:id="rId8"/>
    <p:sldId id="269" r:id="rId9"/>
    <p:sldId id="270" r:id="rId10"/>
    <p:sldId id="274" r:id="rId11"/>
    <p:sldId id="272" r:id="rId12"/>
    <p:sldId id="271" r:id="rId13"/>
    <p:sldId id="273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349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7364E-01F1-451A-8667-2658E1A3661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5B22D-F965-4880-982D-684CE2AA5D41}">
      <dgm:prSet/>
      <dgm:spPr/>
      <dgm:t>
        <a:bodyPr/>
        <a:lstStyle/>
        <a:p>
          <a:pPr rtl="0"/>
          <a:r>
            <a:rPr lang="en-US" b="0" smtClean="0"/>
            <a:t>Introduction</a:t>
          </a:r>
          <a:endParaRPr lang="en-US"/>
        </a:p>
      </dgm:t>
    </dgm:pt>
    <dgm:pt modelId="{45B08A41-5F59-4DB5-B02A-266A37A312C0}" type="parTrans" cxnId="{B37FA077-A289-4187-811A-1A5D955BD54D}">
      <dgm:prSet/>
      <dgm:spPr/>
      <dgm:t>
        <a:bodyPr/>
        <a:lstStyle/>
        <a:p>
          <a:endParaRPr lang="en-US"/>
        </a:p>
      </dgm:t>
    </dgm:pt>
    <dgm:pt modelId="{78A642F5-B7B4-4801-A75B-4E48DC063A50}" type="sibTrans" cxnId="{B37FA077-A289-4187-811A-1A5D955BD54D}">
      <dgm:prSet/>
      <dgm:spPr/>
      <dgm:t>
        <a:bodyPr/>
        <a:lstStyle/>
        <a:p>
          <a:endParaRPr lang="en-US"/>
        </a:p>
      </dgm:t>
    </dgm:pt>
    <dgm:pt modelId="{86855374-0414-4255-BC86-834C5D640547}">
      <dgm:prSet/>
      <dgm:spPr/>
      <dgm:t>
        <a:bodyPr/>
        <a:lstStyle/>
        <a:p>
          <a:pPr rtl="0"/>
          <a:r>
            <a:rPr lang="en-US" b="0" smtClean="0"/>
            <a:t>Program overview </a:t>
          </a:r>
          <a:endParaRPr lang="en-US"/>
        </a:p>
      </dgm:t>
    </dgm:pt>
    <dgm:pt modelId="{4DA0D38A-7B99-44F4-83C1-5F83DCBD4647}" type="parTrans" cxnId="{521E7273-225E-45B9-B34A-E2B4EDA954DD}">
      <dgm:prSet/>
      <dgm:spPr/>
      <dgm:t>
        <a:bodyPr/>
        <a:lstStyle/>
        <a:p>
          <a:endParaRPr lang="en-US"/>
        </a:p>
      </dgm:t>
    </dgm:pt>
    <dgm:pt modelId="{549E0BB1-5276-4A1C-867C-E46022760144}" type="sibTrans" cxnId="{521E7273-225E-45B9-B34A-E2B4EDA954DD}">
      <dgm:prSet/>
      <dgm:spPr/>
      <dgm:t>
        <a:bodyPr/>
        <a:lstStyle/>
        <a:p>
          <a:endParaRPr lang="en-US"/>
        </a:p>
      </dgm:t>
    </dgm:pt>
    <dgm:pt modelId="{B108DE2B-29C6-4E35-B58B-302690ADAD5F}">
      <dgm:prSet/>
      <dgm:spPr/>
      <dgm:t>
        <a:bodyPr/>
        <a:lstStyle/>
        <a:p>
          <a:pPr rtl="0"/>
          <a:r>
            <a:rPr lang="en-US" b="0" smtClean="0"/>
            <a:t>What we used</a:t>
          </a:r>
          <a:endParaRPr lang="en-US"/>
        </a:p>
      </dgm:t>
    </dgm:pt>
    <dgm:pt modelId="{17C3F10E-B27F-466A-B1FF-1C3A25A84B66}" type="parTrans" cxnId="{4D960CEE-F0CE-4CA6-B065-030FB2A1C064}">
      <dgm:prSet/>
      <dgm:spPr/>
      <dgm:t>
        <a:bodyPr/>
        <a:lstStyle/>
        <a:p>
          <a:endParaRPr lang="en-US"/>
        </a:p>
      </dgm:t>
    </dgm:pt>
    <dgm:pt modelId="{4DD76EAB-2FA3-4866-A34A-7C32F5720F4E}" type="sibTrans" cxnId="{4D960CEE-F0CE-4CA6-B065-030FB2A1C064}">
      <dgm:prSet/>
      <dgm:spPr/>
      <dgm:t>
        <a:bodyPr/>
        <a:lstStyle/>
        <a:p>
          <a:endParaRPr lang="en-US"/>
        </a:p>
      </dgm:t>
    </dgm:pt>
    <dgm:pt modelId="{37AF3CFD-D30F-4E69-AB8C-CC0C6842EB02}">
      <dgm:prSet/>
      <dgm:spPr/>
      <dgm:t>
        <a:bodyPr/>
        <a:lstStyle/>
        <a:p>
          <a:pPr rtl="0"/>
          <a:r>
            <a:rPr lang="en-US" b="0" smtClean="0"/>
            <a:t>How to works</a:t>
          </a:r>
          <a:endParaRPr lang="en-US"/>
        </a:p>
      </dgm:t>
    </dgm:pt>
    <dgm:pt modelId="{CD05922E-B91D-4E77-BCBC-79FEE13E3A17}" type="parTrans" cxnId="{81CFB357-64D6-4DA5-B570-A7BA90B19B79}">
      <dgm:prSet/>
      <dgm:spPr/>
      <dgm:t>
        <a:bodyPr/>
        <a:lstStyle/>
        <a:p>
          <a:endParaRPr lang="en-US"/>
        </a:p>
      </dgm:t>
    </dgm:pt>
    <dgm:pt modelId="{1E8CEF01-5EEF-4B88-B54F-5C9C0DFB3DAC}" type="sibTrans" cxnId="{81CFB357-64D6-4DA5-B570-A7BA90B19B79}">
      <dgm:prSet/>
      <dgm:spPr/>
      <dgm:t>
        <a:bodyPr/>
        <a:lstStyle/>
        <a:p>
          <a:endParaRPr lang="en-US"/>
        </a:p>
      </dgm:t>
    </dgm:pt>
    <dgm:pt modelId="{2533C68A-8DEA-4B05-B56A-CDB9C5E393BF}">
      <dgm:prSet/>
      <dgm:spPr/>
      <dgm:t>
        <a:bodyPr/>
        <a:lstStyle/>
        <a:p>
          <a:pPr rtl="0"/>
          <a:r>
            <a:rPr lang="en-US" b="0" dirty="0" smtClean="0"/>
            <a:t>Advantage</a:t>
          </a:r>
          <a:endParaRPr lang="en-US" dirty="0"/>
        </a:p>
      </dgm:t>
    </dgm:pt>
    <dgm:pt modelId="{9BF51623-072E-4FA3-B15C-0A41D1812C81}" type="parTrans" cxnId="{CE4EE948-8CE1-462E-9F2B-44C15C42CBD7}">
      <dgm:prSet/>
      <dgm:spPr/>
      <dgm:t>
        <a:bodyPr/>
        <a:lstStyle/>
        <a:p>
          <a:endParaRPr lang="en-US"/>
        </a:p>
      </dgm:t>
    </dgm:pt>
    <dgm:pt modelId="{704C9926-093E-4380-B730-31FC4BED2FBD}" type="sibTrans" cxnId="{CE4EE948-8CE1-462E-9F2B-44C15C42CBD7}">
      <dgm:prSet/>
      <dgm:spPr/>
      <dgm:t>
        <a:bodyPr/>
        <a:lstStyle/>
        <a:p>
          <a:endParaRPr lang="en-US"/>
        </a:p>
      </dgm:t>
    </dgm:pt>
    <dgm:pt modelId="{06695F0F-978C-4DC0-9623-B4E4A3D1295A}">
      <dgm:prSet/>
      <dgm:spPr/>
      <dgm:t>
        <a:bodyPr/>
        <a:lstStyle/>
        <a:p>
          <a:pPr rtl="0"/>
          <a:r>
            <a:rPr lang="en-US" b="0" smtClean="0"/>
            <a:t>Develop in future</a:t>
          </a:r>
          <a:endParaRPr lang="en-US"/>
        </a:p>
      </dgm:t>
    </dgm:pt>
    <dgm:pt modelId="{9CE4031B-ABEF-45C0-A79E-2E96AEF375F5}" type="parTrans" cxnId="{BDAFC807-0BEA-4649-8183-6CE9124C408E}">
      <dgm:prSet/>
      <dgm:spPr/>
      <dgm:t>
        <a:bodyPr/>
        <a:lstStyle/>
        <a:p>
          <a:endParaRPr lang="en-US"/>
        </a:p>
      </dgm:t>
    </dgm:pt>
    <dgm:pt modelId="{FD7B1A49-4AA9-4668-8CA2-A292D0902EE0}" type="sibTrans" cxnId="{BDAFC807-0BEA-4649-8183-6CE9124C408E}">
      <dgm:prSet/>
      <dgm:spPr/>
      <dgm:t>
        <a:bodyPr/>
        <a:lstStyle/>
        <a:p>
          <a:endParaRPr lang="en-US"/>
        </a:p>
      </dgm:t>
    </dgm:pt>
    <dgm:pt modelId="{4214E699-223C-43BE-ACEE-F4042C5FFCE7}" type="pres">
      <dgm:prSet presAssocID="{5CA7364E-01F1-451A-8667-2658E1A3661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483313-7AAB-42AF-9F02-E654719AE82A}" type="pres">
      <dgm:prSet presAssocID="{F475B22D-F965-4880-982D-684CE2AA5D41}" presName="composite" presStyleCnt="0"/>
      <dgm:spPr/>
    </dgm:pt>
    <dgm:pt modelId="{06495145-75E6-4940-A346-E3FE0E9BFBB1}" type="pres">
      <dgm:prSet presAssocID="{F475B22D-F965-4880-982D-684CE2AA5D41}" presName="imgShp" presStyleLbl="fgImgPlace1" presStyleIdx="0" presStyleCnt="6"/>
      <dgm:spPr/>
    </dgm:pt>
    <dgm:pt modelId="{B659E8FD-C89C-4911-87EA-67C4823BF519}" type="pres">
      <dgm:prSet presAssocID="{F475B22D-F965-4880-982D-684CE2AA5D4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37E48-E5B7-49BB-98F2-36A7912222E2}" type="pres">
      <dgm:prSet presAssocID="{78A642F5-B7B4-4801-A75B-4E48DC063A50}" presName="spacing" presStyleCnt="0"/>
      <dgm:spPr/>
    </dgm:pt>
    <dgm:pt modelId="{D9F5AFF3-0786-48CD-80E8-23BE7195AFEE}" type="pres">
      <dgm:prSet presAssocID="{86855374-0414-4255-BC86-834C5D640547}" presName="composite" presStyleCnt="0"/>
      <dgm:spPr/>
    </dgm:pt>
    <dgm:pt modelId="{3EE0BF86-DE11-42CB-9035-ECA5B3CD83B8}" type="pres">
      <dgm:prSet presAssocID="{86855374-0414-4255-BC86-834C5D640547}" presName="imgShp" presStyleLbl="fgImgPlace1" presStyleIdx="1" presStyleCnt="6"/>
      <dgm:spPr/>
    </dgm:pt>
    <dgm:pt modelId="{22260633-9BB1-42BE-8637-921F6DB07427}" type="pres">
      <dgm:prSet presAssocID="{86855374-0414-4255-BC86-834C5D640547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10E59-77C8-451E-8EFE-56780AC71E31}" type="pres">
      <dgm:prSet presAssocID="{549E0BB1-5276-4A1C-867C-E46022760144}" presName="spacing" presStyleCnt="0"/>
      <dgm:spPr/>
    </dgm:pt>
    <dgm:pt modelId="{D77972CF-49DF-4920-AC37-B7DFC19ABB70}" type="pres">
      <dgm:prSet presAssocID="{B108DE2B-29C6-4E35-B58B-302690ADAD5F}" presName="composite" presStyleCnt="0"/>
      <dgm:spPr/>
    </dgm:pt>
    <dgm:pt modelId="{B2025EF8-5243-456E-AA11-5A69A1E3EFF1}" type="pres">
      <dgm:prSet presAssocID="{B108DE2B-29C6-4E35-B58B-302690ADAD5F}" presName="imgShp" presStyleLbl="fgImgPlace1" presStyleIdx="2" presStyleCnt="6"/>
      <dgm:spPr/>
    </dgm:pt>
    <dgm:pt modelId="{BB3AB0C5-3DD5-40DD-AA3C-B1B13A160BE2}" type="pres">
      <dgm:prSet presAssocID="{B108DE2B-29C6-4E35-B58B-302690ADAD5F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99E86-1989-4457-8234-85FFEA4276B7}" type="pres">
      <dgm:prSet presAssocID="{4DD76EAB-2FA3-4866-A34A-7C32F5720F4E}" presName="spacing" presStyleCnt="0"/>
      <dgm:spPr/>
    </dgm:pt>
    <dgm:pt modelId="{4C02D17A-E060-45AE-A061-B9E6F0A38F12}" type="pres">
      <dgm:prSet presAssocID="{37AF3CFD-D30F-4E69-AB8C-CC0C6842EB02}" presName="composite" presStyleCnt="0"/>
      <dgm:spPr/>
    </dgm:pt>
    <dgm:pt modelId="{4A2E54FF-96C0-4F4E-B2E3-03FF7D437C21}" type="pres">
      <dgm:prSet presAssocID="{37AF3CFD-D30F-4E69-AB8C-CC0C6842EB02}" presName="imgShp" presStyleLbl="fgImgPlace1" presStyleIdx="3" presStyleCnt="6"/>
      <dgm:spPr/>
    </dgm:pt>
    <dgm:pt modelId="{7F3E6AC7-0EDC-4981-BD0C-856F8CAF7EF6}" type="pres">
      <dgm:prSet presAssocID="{37AF3CFD-D30F-4E69-AB8C-CC0C6842EB02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9F59B-1ADE-4D96-A655-58DB52B49942}" type="pres">
      <dgm:prSet presAssocID="{1E8CEF01-5EEF-4B88-B54F-5C9C0DFB3DAC}" presName="spacing" presStyleCnt="0"/>
      <dgm:spPr/>
    </dgm:pt>
    <dgm:pt modelId="{E9A39A58-3235-405A-9009-6F0C56773ABE}" type="pres">
      <dgm:prSet presAssocID="{2533C68A-8DEA-4B05-B56A-CDB9C5E393BF}" presName="composite" presStyleCnt="0"/>
      <dgm:spPr/>
    </dgm:pt>
    <dgm:pt modelId="{E911D432-5569-4882-84D0-B0F4BFE80286}" type="pres">
      <dgm:prSet presAssocID="{2533C68A-8DEA-4B05-B56A-CDB9C5E393BF}" presName="imgShp" presStyleLbl="fgImgPlace1" presStyleIdx="4" presStyleCnt="6"/>
      <dgm:spPr/>
    </dgm:pt>
    <dgm:pt modelId="{E72A8DAD-2F99-4FE7-B061-7C2404BE92D4}" type="pres">
      <dgm:prSet presAssocID="{2533C68A-8DEA-4B05-B56A-CDB9C5E393BF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83C94-788A-42EB-BC63-4ADAB6BE4A8C}" type="pres">
      <dgm:prSet presAssocID="{704C9926-093E-4380-B730-31FC4BED2FBD}" presName="spacing" presStyleCnt="0"/>
      <dgm:spPr/>
    </dgm:pt>
    <dgm:pt modelId="{9D35CB7D-7A9A-4CA7-98C6-E5ADAF617731}" type="pres">
      <dgm:prSet presAssocID="{06695F0F-978C-4DC0-9623-B4E4A3D1295A}" presName="composite" presStyleCnt="0"/>
      <dgm:spPr/>
    </dgm:pt>
    <dgm:pt modelId="{8B9A0B7C-496D-465F-A6BA-DACD13C9E7ED}" type="pres">
      <dgm:prSet presAssocID="{06695F0F-978C-4DC0-9623-B4E4A3D1295A}" presName="imgShp" presStyleLbl="fgImgPlace1" presStyleIdx="5" presStyleCnt="6"/>
      <dgm:spPr/>
    </dgm:pt>
    <dgm:pt modelId="{3DE7FCE1-FA48-4BBB-BB71-7C5A6E6CEB1B}" type="pres">
      <dgm:prSet presAssocID="{06695F0F-978C-4DC0-9623-B4E4A3D1295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756EEC-32A2-4C06-9494-1E59D4818B9C}" type="presOf" srcId="{2533C68A-8DEA-4B05-B56A-CDB9C5E393BF}" destId="{E72A8DAD-2F99-4FE7-B061-7C2404BE92D4}" srcOrd="0" destOrd="0" presId="urn:microsoft.com/office/officeart/2005/8/layout/vList3"/>
    <dgm:cxn modelId="{E213B3F8-0163-4905-903C-7E888AEA0AED}" type="presOf" srcId="{37AF3CFD-D30F-4E69-AB8C-CC0C6842EB02}" destId="{7F3E6AC7-0EDC-4981-BD0C-856F8CAF7EF6}" srcOrd="0" destOrd="0" presId="urn:microsoft.com/office/officeart/2005/8/layout/vList3"/>
    <dgm:cxn modelId="{E0AB3D4F-4C3D-40C6-A910-D29FFA9D531A}" type="presOf" srcId="{5CA7364E-01F1-451A-8667-2658E1A36612}" destId="{4214E699-223C-43BE-ACEE-F4042C5FFCE7}" srcOrd="0" destOrd="0" presId="urn:microsoft.com/office/officeart/2005/8/layout/vList3"/>
    <dgm:cxn modelId="{D0F7DBB3-FD6D-492B-9976-D2DDFD570679}" type="presOf" srcId="{B108DE2B-29C6-4E35-B58B-302690ADAD5F}" destId="{BB3AB0C5-3DD5-40DD-AA3C-B1B13A160BE2}" srcOrd="0" destOrd="0" presId="urn:microsoft.com/office/officeart/2005/8/layout/vList3"/>
    <dgm:cxn modelId="{56539FAA-A60B-4A49-A74C-D8F8A1B81798}" type="presOf" srcId="{06695F0F-978C-4DC0-9623-B4E4A3D1295A}" destId="{3DE7FCE1-FA48-4BBB-BB71-7C5A6E6CEB1B}" srcOrd="0" destOrd="0" presId="urn:microsoft.com/office/officeart/2005/8/layout/vList3"/>
    <dgm:cxn modelId="{4D960CEE-F0CE-4CA6-B065-030FB2A1C064}" srcId="{5CA7364E-01F1-451A-8667-2658E1A36612}" destId="{B108DE2B-29C6-4E35-B58B-302690ADAD5F}" srcOrd="2" destOrd="0" parTransId="{17C3F10E-B27F-466A-B1FF-1C3A25A84B66}" sibTransId="{4DD76EAB-2FA3-4866-A34A-7C32F5720F4E}"/>
    <dgm:cxn modelId="{1B02719F-2C32-4A6C-8A0C-8228D1364EEA}" type="presOf" srcId="{F475B22D-F965-4880-982D-684CE2AA5D41}" destId="{B659E8FD-C89C-4911-87EA-67C4823BF519}" srcOrd="0" destOrd="0" presId="urn:microsoft.com/office/officeart/2005/8/layout/vList3"/>
    <dgm:cxn modelId="{C88A1E13-1FF7-48F5-A196-639C2E5248BC}" type="presOf" srcId="{86855374-0414-4255-BC86-834C5D640547}" destId="{22260633-9BB1-42BE-8637-921F6DB07427}" srcOrd="0" destOrd="0" presId="urn:microsoft.com/office/officeart/2005/8/layout/vList3"/>
    <dgm:cxn modelId="{CE4EE948-8CE1-462E-9F2B-44C15C42CBD7}" srcId="{5CA7364E-01F1-451A-8667-2658E1A36612}" destId="{2533C68A-8DEA-4B05-B56A-CDB9C5E393BF}" srcOrd="4" destOrd="0" parTransId="{9BF51623-072E-4FA3-B15C-0A41D1812C81}" sibTransId="{704C9926-093E-4380-B730-31FC4BED2FBD}"/>
    <dgm:cxn modelId="{B37FA077-A289-4187-811A-1A5D955BD54D}" srcId="{5CA7364E-01F1-451A-8667-2658E1A36612}" destId="{F475B22D-F965-4880-982D-684CE2AA5D41}" srcOrd="0" destOrd="0" parTransId="{45B08A41-5F59-4DB5-B02A-266A37A312C0}" sibTransId="{78A642F5-B7B4-4801-A75B-4E48DC063A50}"/>
    <dgm:cxn modelId="{521E7273-225E-45B9-B34A-E2B4EDA954DD}" srcId="{5CA7364E-01F1-451A-8667-2658E1A36612}" destId="{86855374-0414-4255-BC86-834C5D640547}" srcOrd="1" destOrd="0" parTransId="{4DA0D38A-7B99-44F4-83C1-5F83DCBD4647}" sibTransId="{549E0BB1-5276-4A1C-867C-E46022760144}"/>
    <dgm:cxn modelId="{81CFB357-64D6-4DA5-B570-A7BA90B19B79}" srcId="{5CA7364E-01F1-451A-8667-2658E1A36612}" destId="{37AF3CFD-D30F-4E69-AB8C-CC0C6842EB02}" srcOrd="3" destOrd="0" parTransId="{CD05922E-B91D-4E77-BCBC-79FEE13E3A17}" sibTransId="{1E8CEF01-5EEF-4B88-B54F-5C9C0DFB3DAC}"/>
    <dgm:cxn modelId="{BDAFC807-0BEA-4649-8183-6CE9124C408E}" srcId="{5CA7364E-01F1-451A-8667-2658E1A36612}" destId="{06695F0F-978C-4DC0-9623-B4E4A3D1295A}" srcOrd="5" destOrd="0" parTransId="{9CE4031B-ABEF-45C0-A79E-2E96AEF375F5}" sibTransId="{FD7B1A49-4AA9-4668-8CA2-A292D0902EE0}"/>
    <dgm:cxn modelId="{3B9EF268-77C3-426E-B183-B17BE5C876E2}" type="presParOf" srcId="{4214E699-223C-43BE-ACEE-F4042C5FFCE7}" destId="{45483313-7AAB-42AF-9F02-E654719AE82A}" srcOrd="0" destOrd="0" presId="urn:microsoft.com/office/officeart/2005/8/layout/vList3"/>
    <dgm:cxn modelId="{A4765438-B3B1-4ED1-804F-744B3828DA4B}" type="presParOf" srcId="{45483313-7AAB-42AF-9F02-E654719AE82A}" destId="{06495145-75E6-4940-A346-E3FE0E9BFBB1}" srcOrd="0" destOrd="0" presId="urn:microsoft.com/office/officeart/2005/8/layout/vList3"/>
    <dgm:cxn modelId="{ECAF798E-AE7C-4E74-AE6D-680F81C9EC6E}" type="presParOf" srcId="{45483313-7AAB-42AF-9F02-E654719AE82A}" destId="{B659E8FD-C89C-4911-87EA-67C4823BF519}" srcOrd="1" destOrd="0" presId="urn:microsoft.com/office/officeart/2005/8/layout/vList3"/>
    <dgm:cxn modelId="{FAA821F9-8BDE-4302-810C-3AAD8EFA03A1}" type="presParOf" srcId="{4214E699-223C-43BE-ACEE-F4042C5FFCE7}" destId="{88637E48-E5B7-49BB-98F2-36A7912222E2}" srcOrd="1" destOrd="0" presId="urn:microsoft.com/office/officeart/2005/8/layout/vList3"/>
    <dgm:cxn modelId="{185F6188-1EAB-4B69-B4A5-68308C6C9B38}" type="presParOf" srcId="{4214E699-223C-43BE-ACEE-F4042C5FFCE7}" destId="{D9F5AFF3-0786-48CD-80E8-23BE7195AFEE}" srcOrd="2" destOrd="0" presId="urn:microsoft.com/office/officeart/2005/8/layout/vList3"/>
    <dgm:cxn modelId="{88FB91AA-587B-496A-96D6-04AE5DE00567}" type="presParOf" srcId="{D9F5AFF3-0786-48CD-80E8-23BE7195AFEE}" destId="{3EE0BF86-DE11-42CB-9035-ECA5B3CD83B8}" srcOrd="0" destOrd="0" presId="urn:microsoft.com/office/officeart/2005/8/layout/vList3"/>
    <dgm:cxn modelId="{F7A48CA9-E9DA-40A9-95DA-4809891DF38A}" type="presParOf" srcId="{D9F5AFF3-0786-48CD-80E8-23BE7195AFEE}" destId="{22260633-9BB1-42BE-8637-921F6DB07427}" srcOrd="1" destOrd="0" presId="urn:microsoft.com/office/officeart/2005/8/layout/vList3"/>
    <dgm:cxn modelId="{EE794753-BF6B-40A4-83F8-202DC3A3026A}" type="presParOf" srcId="{4214E699-223C-43BE-ACEE-F4042C5FFCE7}" destId="{A6610E59-77C8-451E-8EFE-56780AC71E31}" srcOrd="3" destOrd="0" presId="urn:microsoft.com/office/officeart/2005/8/layout/vList3"/>
    <dgm:cxn modelId="{9E30553E-2C15-4992-96AB-2C45747601C9}" type="presParOf" srcId="{4214E699-223C-43BE-ACEE-F4042C5FFCE7}" destId="{D77972CF-49DF-4920-AC37-B7DFC19ABB70}" srcOrd="4" destOrd="0" presId="urn:microsoft.com/office/officeart/2005/8/layout/vList3"/>
    <dgm:cxn modelId="{7FA7AF14-1CBB-498A-A2AE-8A3B5ECD5616}" type="presParOf" srcId="{D77972CF-49DF-4920-AC37-B7DFC19ABB70}" destId="{B2025EF8-5243-456E-AA11-5A69A1E3EFF1}" srcOrd="0" destOrd="0" presId="urn:microsoft.com/office/officeart/2005/8/layout/vList3"/>
    <dgm:cxn modelId="{5BAF7341-D356-4DED-8782-AD81FFC7B560}" type="presParOf" srcId="{D77972CF-49DF-4920-AC37-B7DFC19ABB70}" destId="{BB3AB0C5-3DD5-40DD-AA3C-B1B13A160BE2}" srcOrd="1" destOrd="0" presId="urn:microsoft.com/office/officeart/2005/8/layout/vList3"/>
    <dgm:cxn modelId="{5159268F-3E57-4ACC-9D2E-40C38CCA1711}" type="presParOf" srcId="{4214E699-223C-43BE-ACEE-F4042C5FFCE7}" destId="{77499E86-1989-4457-8234-85FFEA4276B7}" srcOrd="5" destOrd="0" presId="urn:microsoft.com/office/officeart/2005/8/layout/vList3"/>
    <dgm:cxn modelId="{1E936EE8-210A-4566-810F-ECEFBCB2B913}" type="presParOf" srcId="{4214E699-223C-43BE-ACEE-F4042C5FFCE7}" destId="{4C02D17A-E060-45AE-A061-B9E6F0A38F12}" srcOrd="6" destOrd="0" presId="urn:microsoft.com/office/officeart/2005/8/layout/vList3"/>
    <dgm:cxn modelId="{91004017-CAFE-4A8A-AD10-FBC1C3DFFCAB}" type="presParOf" srcId="{4C02D17A-E060-45AE-A061-B9E6F0A38F12}" destId="{4A2E54FF-96C0-4F4E-B2E3-03FF7D437C21}" srcOrd="0" destOrd="0" presId="urn:microsoft.com/office/officeart/2005/8/layout/vList3"/>
    <dgm:cxn modelId="{90BD9368-F87E-433F-8E8B-B4FD42F5BF04}" type="presParOf" srcId="{4C02D17A-E060-45AE-A061-B9E6F0A38F12}" destId="{7F3E6AC7-0EDC-4981-BD0C-856F8CAF7EF6}" srcOrd="1" destOrd="0" presId="urn:microsoft.com/office/officeart/2005/8/layout/vList3"/>
    <dgm:cxn modelId="{E5085E2C-E323-441D-BFAB-7D38E20C46AA}" type="presParOf" srcId="{4214E699-223C-43BE-ACEE-F4042C5FFCE7}" destId="{A3F9F59B-1ADE-4D96-A655-58DB52B49942}" srcOrd="7" destOrd="0" presId="urn:microsoft.com/office/officeart/2005/8/layout/vList3"/>
    <dgm:cxn modelId="{4664D519-0A0D-4055-B4A5-7E698945DE11}" type="presParOf" srcId="{4214E699-223C-43BE-ACEE-F4042C5FFCE7}" destId="{E9A39A58-3235-405A-9009-6F0C56773ABE}" srcOrd="8" destOrd="0" presId="urn:microsoft.com/office/officeart/2005/8/layout/vList3"/>
    <dgm:cxn modelId="{FC77EB62-5A01-4BFF-A108-BAE59C92E748}" type="presParOf" srcId="{E9A39A58-3235-405A-9009-6F0C56773ABE}" destId="{E911D432-5569-4882-84D0-B0F4BFE80286}" srcOrd="0" destOrd="0" presId="urn:microsoft.com/office/officeart/2005/8/layout/vList3"/>
    <dgm:cxn modelId="{CEE3E966-F0E3-40D0-9381-24107763BBA3}" type="presParOf" srcId="{E9A39A58-3235-405A-9009-6F0C56773ABE}" destId="{E72A8DAD-2F99-4FE7-B061-7C2404BE92D4}" srcOrd="1" destOrd="0" presId="urn:microsoft.com/office/officeart/2005/8/layout/vList3"/>
    <dgm:cxn modelId="{EE872F1B-64BA-4584-B2A6-EE0443854D42}" type="presParOf" srcId="{4214E699-223C-43BE-ACEE-F4042C5FFCE7}" destId="{FC083C94-788A-42EB-BC63-4ADAB6BE4A8C}" srcOrd="9" destOrd="0" presId="urn:microsoft.com/office/officeart/2005/8/layout/vList3"/>
    <dgm:cxn modelId="{C237417F-FC54-46E4-9C48-E1AA5996E8CF}" type="presParOf" srcId="{4214E699-223C-43BE-ACEE-F4042C5FFCE7}" destId="{9D35CB7D-7A9A-4CA7-98C6-E5ADAF617731}" srcOrd="10" destOrd="0" presId="urn:microsoft.com/office/officeart/2005/8/layout/vList3"/>
    <dgm:cxn modelId="{11474F20-0E3E-4F04-881B-0CBF1229B985}" type="presParOf" srcId="{9D35CB7D-7A9A-4CA7-98C6-E5ADAF617731}" destId="{8B9A0B7C-496D-465F-A6BA-DACD13C9E7ED}" srcOrd="0" destOrd="0" presId="urn:microsoft.com/office/officeart/2005/8/layout/vList3"/>
    <dgm:cxn modelId="{5AA9B44F-BDF5-47F2-A3AC-64D2C1D8C630}" type="presParOf" srcId="{9D35CB7D-7A9A-4CA7-98C6-E5ADAF617731}" destId="{3DE7FCE1-FA48-4BBB-BB71-7C5A6E6CEB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AB142-EEEF-4DD0-AB5E-D527F3D1284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8EDD0-9D7F-4C80-B00A-A28FBA494844}">
      <dgm:prSet/>
      <dgm:spPr/>
      <dgm:t>
        <a:bodyPr/>
        <a:lstStyle/>
        <a:p>
          <a:r>
            <a:rPr lang="en-US" b="1" dirty="0" smtClean="0"/>
            <a:t>Main Function</a:t>
          </a:r>
          <a:endParaRPr lang="en-US" dirty="0"/>
        </a:p>
      </dgm:t>
    </dgm:pt>
    <dgm:pt modelId="{622A0C17-E087-4337-AF40-7E57D3885F4E}" type="parTrans" cxnId="{7A4C6F71-174E-4F50-926F-C1DFF34DA878}">
      <dgm:prSet/>
      <dgm:spPr/>
      <dgm:t>
        <a:bodyPr/>
        <a:lstStyle/>
        <a:p>
          <a:endParaRPr lang="en-US"/>
        </a:p>
      </dgm:t>
    </dgm:pt>
    <dgm:pt modelId="{8C32ADAB-93BE-42E6-9C2B-B12ABB249659}" type="sibTrans" cxnId="{7A4C6F71-174E-4F50-926F-C1DFF34DA878}">
      <dgm:prSet/>
      <dgm:spPr/>
      <dgm:t>
        <a:bodyPr/>
        <a:lstStyle/>
        <a:p>
          <a:endParaRPr lang="en-US"/>
        </a:p>
      </dgm:t>
    </dgm:pt>
    <dgm:pt modelId="{27E09037-B9DE-431F-AC57-286C9785387B}">
      <dgm:prSet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3D6F7C0E-A0F0-4743-A1EC-CD72381BC94A}" type="parTrans" cxnId="{A703B259-E25A-457F-A070-C933939CA01E}">
      <dgm:prSet/>
      <dgm:spPr/>
      <dgm:t>
        <a:bodyPr/>
        <a:lstStyle/>
        <a:p>
          <a:endParaRPr lang="en-US"/>
        </a:p>
      </dgm:t>
    </dgm:pt>
    <dgm:pt modelId="{C511392E-CA92-41F0-9043-19C0A384CAAB}" type="sibTrans" cxnId="{A703B259-E25A-457F-A070-C933939CA01E}">
      <dgm:prSet/>
      <dgm:spPr/>
      <dgm:t>
        <a:bodyPr/>
        <a:lstStyle/>
        <a:p>
          <a:endParaRPr lang="en-US"/>
        </a:p>
      </dgm:t>
    </dgm:pt>
    <dgm:pt modelId="{4F75CD42-3E54-4450-84BC-49D75F70A653}">
      <dgm:prSet/>
      <dgm:spPr/>
      <dgm:t>
        <a:bodyPr/>
        <a:lstStyle/>
        <a:p>
          <a:r>
            <a:rPr lang="en-US" dirty="0" smtClean="0"/>
            <a:t>Main menu</a:t>
          </a:r>
          <a:endParaRPr lang="en-US" dirty="0"/>
        </a:p>
      </dgm:t>
    </dgm:pt>
    <dgm:pt modelId="{E848972D-6AB7-484B-BBC2-800094DF5994}" type="parTrans" cxnId="{F3523534-6151-4CF5-B07E-E58CDB2E9ADD}">
      <dgm:prSet/>
      <dgm:spPr/>
      <dgm:t>
        <a:bodyPr/>
        <a:lstStyle/>
        <a:p>
          <a:endParaRPr lang="en-US"/>
        </a:p>
      </dgm:t>
    </dgm:pt>
    <dgm:pt modelId="{6FB8FD2C-5BD7-4431-9382-082A8522A7BF}" type="sibTrans" cxnId="{F3523534-6151-4CF5-B07E-E58CDB2E9ADD}">
      <dgm:prSet/>
      <dgm:spPr/>
      <dgm:t>
        <a:bodyPr/>
        <a:lstStyle/>
        <a:p>
          <a:endParaRPr lang="en-US"/>
        </a:p>
      </dgm:t>
    </dgm:pt>
    <dgm:pt modelId="{01715EE4-7EBD-4F7C-993B-FD31AD749D1A}">
      <dgm:prSet/>
      <dgm:spPr/>
      <dgm:t>
        <a:bodyPr/>
        <a:lstStyle/>
        <a:p>
          <a:r>
            <a:rPr lang="en-US" dirty="0" smtClean="0"/>
            <a:t>Area</a:t>
          </a:r>
          <a:endParaRPr lang="en-US" dirty="0"/>
        </a:p>
      </dgm:t>
    </dgm:pt>
    <dgm:pt modelId="{AA0943B5-D84A-4D78-B82B-2B1143725409}" type="parTrans" cxnId="{638C2EA8-D9B6-4AEA-B4CC-88DA749084F7}">
      <dgm:prSet/>
      <dgm:spPr/>
      <dgm:t>
        <a:bodyPr/>
        <a:lstStyle/>
        <a:p>
          <a:endParaRPr lang="en-US"/>
        </a:p>
      </dgm:t>
    </dgm:pt>
    <dgm:pt modelId="{3166DDF5-F412-4D27-9EA7-39B1493ADB85}" type="sibTrans" cxnId="{638C2EA8-D9B6-4AEA-B4CC-88DA749084F7}">
      <dgm:prSet/>
      <dgm:spPr/>
      <dgm:t>
        <a:bodyPr/>
        <a:lstStyle/>
        <a:p>
          <a:endParaRPr lang="en-US"/>
        </a:p>
      </dgm:t>
    </dgm:pt>
    <dgm:pt modelId="{D4951D8B-CC7B-4D8A-8792-EAB068F5AF54}">
      <dgm:prSet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3FDCC735-CCB2-454B-B1F8-4DDB048AFC3E}" type="parTrans" cxnId="{E5AAB853-33EF-4040-A459-2C285E87E20E}">
      <dgm:prSet/>
      <dgm:spPr/>
      <dgm:t>
        <a:bodyPr/>
        <a:lstStyle/>
        <a:p>
          <a:endParaRPr lang="en-US"/>
        </a:p>
      </dgm:t>
    </dgm:pt>
    <dgm:pt modelId="{18A6F8A1-A396-4022-9E6E-E5F37C253ABD}" type="sibTrans" cxnId="{E5AAB853-33EF-4040-A459-2C285E87E20E}">
      <dgm:prSet/>
      <dgm:spPr/>
      <dgm:t>
        <a:bodyPr/>
        <a:lstStyle/>
        <a:p>
          <a:endParaRPr lang="en-US"/>
        </a:p>
      </dgm:t>
    </dgm:pt>
    <dgm:pt modelId="{0931D021-7E5C-423D-840B-C9CC29E0A74C}">
      <dgm:prSet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2698BBA-932C-4E74-B93A-9FF01FC9CFBB}" type="parTrans" cxnId="{85ECC334-FD59-4C6E-B208-DE1C3325A122}">
      <dgm:prSet/>
      <dgm:spPr/>
      <dgm:t>
        <a:bodyPr/>
        <a:lstStyle/>
        <a:p>
          <a:endParaRPr lang="en-US"/>
        </a:p>
      </dgm:t>
    </dgm:pt>
    <dgm:pt modelId="{2812F9CE-FC78-42A2-8A11-35F61332B8B4}" type="sibTrans" cxnId="{85ECC334-FD59-4C6E-B208-DE1C3325A122}">
      <dgm:prSet/>
      <dgm:spPr/>
      <dgm:t>
        <a:bodyPr/>
        <a:lstStyle/>
        <a:p>
          <a:endParaRPr lang="en-US"/>
        </a:p>
      </dgm:t>
    </dgm:pt>
    <dgm:pt modelId="{FAB06E1D-775F-451C-BFA2-16AC35D9D04F}">
      <dgm:prSet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149647D9-97B6-48F8-9811-588E1FEB95BB}" type="parTrans" cxnId="{3E7D4FB7-C93A-4110-9D9F-515470647549}">
      <dgm:prSet/>
      <dgm:spPr/>
      <dgm:t>
        <a:bodyPr/>
        <a:lstStyle/>
        <a:p>
          <a:endParaRPr lang="en-US"/>
        </a:p>
      </dgm:t>
    </dgm:pt>
    <dgm:pt modelId="{074703AE-6C29-4DE5-837B-3CC4825F81D7}" type="sibTrans" cxnId="{3E7D4FB7-C93A-4110-9D9F-515470647549}">
      <dgm:prSet/>
      <dgm:spPr/>
      <dgm:t>
        <a:bodyPr/>
        <a:lstStyle/>
        <a:p>
          <a:endParaRPr lang="en-US"/>
        </a:p>
      </dgm:t>
    </dgm:pt>
    <dgm:pt modelId="{6FE4E395-B391-4642-A1D8-D2443E5C5369}" type="pres">
      <dgm:prSet presAssocID="{996AB142-EEEF-4DD0-AB5E-D527F3D12841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E15835-8C8E-448E-9A47-0B411B6B590C}" type="pres">
      <dgm:prSet presAssocID="{4948EDD0-9D7F-4C80-B00A-A28FBA494844}" presName="hierRoot1" presStyleCnt="0"/>
      <dgm:spPr/>
    </dgm:pt>
    <dgm:pt modelId="{A4B7C058-2975-48F7-9EF8-0C97CB74DBCC}" type="pres">
      <dgm:prSet presAssocID="{4948EDD0-9D7F-4C80-B00A-A28FBA494844}" presName="composite" presStyleCnt="0"/>
      <dgm:spPr/>
    </dgm:pt>
    <dgm:pt modelId="{2AFEB086-E655-4DE0-B442-5BC248A916B0}" type="pres">
      <dgm:prSet presAssocID="{4948EDD0-9D7F-4C80-B00A-A28FBA494844}" presName="image" presStyleLbl="node0" presStyleIdx="0" presStyleCnt="1" custFlipHor="1" custScaleX="99100" custScaleY="90848" custLinFactNeighborX="-432" custLinFactNeighborY="-7086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n-US"/>
        </a:p>
      </dgm:t>
    </dgm:pt>
    <dgm:pt modelId="{0AD495F0-D590-46AF-8FA7-8EEE8F21AE23}" type="pres">
      <dgm:prSet presAssocID="{4948EDD0-9D7F-4C80-B00A-A28FBA494844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915310-43DA-4F8E-8C11-13AD4425C3E0}" type="pres">
      <dgm:prSet presAssocID="{4948EDD0-9D7F-4C80-B00A-A28FBA494844}" presName="hierChild2" presStyleCnt="0"/>
      <dgm:spPr/>
    </dgm:pt>
    <dgm:pt modelId="{174DA1D2-5853-43E3-A12C-225CC7CC483D}" type="pres">
      <dgm:prSet presAssocID="{3D6F7C0E-A0F0-4743-A1EC-CD72381BC94A}" presName="Name10" presStyleLbl="parChTrans1D2" presStyleIdx="0" presStyleCnt="1"/>
      <dgm:spPr/>
      <dgm:t>
        <a:bodyPr/>
        <a:lstStyle/>
        <a:p>
          <a:endParaRPr lang="en-US"/>
        </a:p>
      </dgm:t>
    </dgm:pt>
    <dgm:pt modelId="{DFF228E7-403B-4B01-8FC5-DA6EA2DA4F7C}" type="pres">
      <dgm:prSet presAssocID="{27E09037-B9DE-431F-AC57-286C9785387B}" presName="hierRoot2" presStyleCnt="0"/>
      <dgm:spPr/>
    </dgm:pt>
    <dgm:pt modelId="{AF4386D1-B0F5-4B40-A1A9-16F5DB339121}" type="pres">
      <dgm:prSet presAssocID="{27E09037-B9DE-431F-AC57-286C9785387B}" presName="composite2" presStyleCnt="0"/>
      <dgm:spPr/>
    </dgm:pt>
    <dgm:pt modelId="{7B741A6C-AEB2-4D19-8DC2-560363EF595B}" type="pres">
      <dgm:prSet presAssocID="{27E09037-B9DE-431F-AC57-286C9785387B}" presName="image2" presStyleLbl="node2" presStyleIdx="0" presStyleCnt="1" custLinFactNeighborY="-4089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24290314-F1D3-442A-A45E-199E8D3E88B9}" type="pres">
      <dgm:prSet presAssocID="{27E09037-B9DE-431F-AC57-286C9785387B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19358-3C7D-49B2-970D-C45C5C21992F}" type="pres">
      <dgm:prSet presAssocID="{27E09037-B9DE-431F-AC57-286C9785387B}" presName="hierChild3" presStyleCnt="0"/>
      <dgm:spPr/>
    </dgm:pt>
    <dgm:pt modelId="{608D3430-B6F4-4FF2-B421-212436512E6A}" type="pres">
      <dgm:prSet presAssocID="{E848972D-6AB7-484B-BBC2-800094DF5994}" presName="Name17" presStyleLbl="parChTrans1D3" presStyleIdx="0" presStyleCnt="1"/>
      <dgm:spPr/>
      <dgm:t>
        <a:bodyPr/>
        <a:lstStyle/>
        <a:p>
          <a:endParaRPr lang="en-US"/>
        </a:p>
      </dgm:t>
    </dgm:pt>
    <dgm:pt modelId="{049879E9-F853-401E-8B8F-49B95C82B925}" type="pres">
      <dgm:prSet presAssocID="{4F75CD42-3E54-4450-84BC-49D75F70A653}" presName="hierRoot3" presStyleCnt="0"/>
      <dgm:spPr/>
    </dgm:pt>
    <dgm:pt modelId="{365CAC53-A0F9-4210-82E4-205DC915304F}" type="pres">
      <dgm:prSet presAssocID="{4F75CD42-3E54-4450-84BC-49D75F70A653}" presName="composite3" presStyleCnt="0"/>
      <dgm:spPr/>
    </dgm:pt>
    <dgm:pt modelId="{44AD435D-7B8B-4EA4-BDF8-5DD886055A0C}" type="pres">
      <dgm:prSet presAssocID="{4F75CD42-3E54-4450-84BC-49D75F70A653}" presName="image3" presStyleLbl="node3" presStyleIdx="0" presStyleCnt="1" custLinFactNeighborY="-2619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  <dgm:t>
        <a:bodyPr/>
        <a:lstStyle/>
        <a:p>
          <a:endParaRPr lang="en-US"/>
        </a:p>
      </dgm:t>
    </dgm:pt>
    <dgm:pt modelId="{BFDD54E5-CDA8-4053-9243-3B0D18C6F365}" type="pres">
      <dgm:prSet presAssocID="{4F75CD42-3E54-4450-84BC-49D75F70A653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00959E-4497-4811-A555-D31847D87C7A}" type="pres">
      <dgm:prSet presAssocID="{4F75CD42-3E54-4450-84BC-49D75F70A653}" presName="hierChild4" presStyleCnt="0"/>
      <dgm:spPr/>
    </dgm:pt>
    <dgm:pt modelId="{C3068ED4-A0F5-4CFA-9FF6-8C08FB33CEFE}" type="pres">
      <dgm:prSet presAssocID="{AA0943B5-D84A-4D78-B82B-2B1143725409}" presName="Name23" presStyleLbl="parChTrans1D4" presStyleIdx="0" presStyleCnt="4"/>
      <dgm:spPr/>
      <dgm:t>
        <a:bodyPr/>
        <a:lstStyle/>
        <a:p>
          <a:endParaRPr lang="en-US"/>
        </a:p>
      </dgm:t>
    </dgm:pt>
    <dgm:pt modelId="{0F476788-3B6D-4D30-BDD7-E22240A811C8}" type="pres">
      <dgm:prSet presAssocID="{01715EE4-7EBD-4F7C-993B-FD31AD749D1A}" presName="hierRoot4" presStyleCnt="0"/>
      <dgm:spPr/>
    </dgm:pt>
    <dgm:pt modelId="{161ADC88-8F88-4716-9BA5-D479096F1B77}" type="pres">
      <dgm:prSet presAssocID="{01715EE4-7EBD-4F7C-993B-FD31AD749D1A}" presName="composite4" presStyleCnt="0"/>
      <dgm:spPr/>
    </dgm:pt>
    <dgm:pt modelId="{D50359E0-DC41-449A-A09C-8A169F1DA9E0}" type="pres">
      <dgm:prSet presAssocID="{01715EE4-7EBD-4F7C-993B-FD31AD749D1A}" presName="image4" presStyleLbl="node4" presStyleIdx="0" presStyleCnt="4" custLinFactX="-100000" custLinFactNeighborX="-171835" custLinFactNeighborY="-104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US"/>
        </a:p>
      </dgm:t>
    </dgm:pt>
    <dgm:pt modelId="{11123E9B-E08A-434F-B823-BC59603F69A0}" type="pres">
      <dgm:prSet presAssocID="{01715EE4-7EBD-4F7C-993B-FD31AD749D1A}" presName="text4" presStyleLbl="revTx" presStyleIdx="3" presStyleCnt="7" custLinFactX="-78270" custLinFactNeighborX="-100000" custLinFactNeighborY="9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A7A498-8B07-4203-B9FB-27CA399CF4B5}" type="pres">
      <dgm:prSet presAssocID="{01715EE4-7EBD-4F7C-993B-FD31AD749D1A}" presName="hierChild5" presStyleCnt="0"/>
      <dgm:spPr/>
    </dgm:pt>
    <dgm:pt modelId="{4166E364-CEAC-4B9F-A069-A3FE0A951C33}" type="pres">
      <dgm:prSet presAssocID="{3FDCC735-CCB2-454B-B1F8-4DDB048AFC3E}" presName="Name23" presStyleLbl="parChTrans1D4" presStyleIdx="1" presStyleCnt="4"/>
      <dgm:spPr/>
      <dgm:t>
        <a:bodyPr/>
        <a:lstStyle/>
        <a:p>
          <a:endParaRPr lang="en-US"/>
        </a:p>
      </dgm:t>
    </dgm:pt>
    <dgm:pt modelId="{97D68871-56D9-4B8D-85EE-21538DD843B2}" type="pres">
      <dgm:prSet presAssocID="{D4951D8B-CC7B-4D8A-8792-EAB068F5AF54}" presName="hierRoot4" presStyleCnt="0"/>
      <dgm:spPr/>
    </dgm:pt>
    <dgm:pt modelId="{2AA5CD86-8D4E-4233-8879-E186BDD30B39}" type="pres">
      <dgm:prSet presAssocID="{D4951D8B-CC7B-4D8A-8792-EAB068F5AF54}" presName="composite4" presStyleCnt="0"/>
      <dgm:spPr/>
    </dgm:pt>
    <dgm:pt modelId="{00345DF5-A6FC-4D43-9FB4-94D304F0F06D}" type="pres">
      <dgm:prSet presAssocID="{D4951D8B-CC7B-4D8A-8792-EAB068F5AF54}" presName="image4" presStyleLbl="node4" presStyleIdx="1" presStyleCnt="4" custLinFactX="-100000" custLinFactNeighborX="-126582" custLinFactNeighborY="-104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E9A63DE7-8353-41FC-85A1-8E9CB2D7BD76}" type="pres">
      <dgm:prSet presAssocID="{D4951D8B-CC7B-4D8A-8792-EAB068F5AF54}" presName="text4" presStyleLbl="revTx" presStyleIdx="4" presStyleCnt="7" custLinFactX="-48101" custLinFactNeighborX="-100000" custLinFactNeighborY="9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149689-F967-4298-BD3B-8B60D1746C3B}" type="pres">
      <dgm:prSet presAssocID="{D4951D8B-CC7B-4D8A-8792-EAB068F5AF54}" presName="hierChild5" presStyleCnt="0"/>
      <dgm:spPr/>
    </dgm:pt>
    <dgm:pt modelId="{00CCBCF2-20F8-4565-95C2-50AD97BD89A6}" type="pres">
      <dgm:prSet presAssocID="{D2698BBA-932C-4E74-B93A-9FF01FC9CFBB}" presName="Name23" presStyleLbl="parChTrans1D4" presStyleIdx="2" presStyleCnt="4"/>
      <dgm:spPr/>
      <dgm:t>
        <a:bodyPr/>
        <a:lstStyle/>
        <a:p>
          <a:endParaRPr lang="en-US"/>
        </a:p>
      </dgm:t>
    </dgm:pt>
    <dgm:pt modelId="{18E082A0-5881-483C-B73A-310E6C1DCCBC}" type="pres">
      <dgm:prSet presAssocID="{0931D021-7E5C-423D-840B-C9CC29E0A74C}" presName="hierRoot4" presStyleCnt="0"/>
      <dgm:spPr/>
    </dgm:pt>
    <dgm:pt modelId="{6A731215-4F06-4BF5-A70F-F1730D7EDEAC}" type="pres">
      <dgm:prSet presAssocID="{0931D021-7E5C-423D-840B-C9CC29E0A74C}" presName="composite4" presStyleCnt="0"/>
      <dgm:spPr/>
    </dgm:pt>
    <dgm:pt modelId="{7E8C6EF8-A738-49D8-B08C-68A60062ACB7}" type="pres">
      <dgm:prSet presAssocID="{0931D021-7E5C-423D-840B-C9CC29E0A74C}" presName="image4" presStyleLbl="node4" presStyleIdx="2" presStyleCnt="4" custLinFactX="-81328" custLinFactNeighborX="-100000" custLinFactNeighborY="-104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55545EE1-09D6-4617-8A69-61751C43376B}" type="pres">
      <dgm:prSet presAssocID="{0931D021-7E5C-423D-840B-C9CC29E0A74C}" presName="text4" presStyleLbl="revTx" presStyleIdx="5" presStyleCnt="7" custLinFactX="-17932" custLinFactNeighborX="-100000" custLinFactNeighborY="9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7C89CA-2DCD-4189-8DE5-71531BC01130}" type="pres">
      <dgm:prSet presAssocID="{0931D021-7E5C-423D-840B-C9CC29E0A74C}" presName="hierChild5" presStyleCnt="0"/>
      <dgm:spPr/>
    </dgm:pt>
    <dgm:pt modelId="{8260DFCF-8641-4B1E-91F1-E1B4A2C7B146}" type="pres">
      <dgm:prSet presAssocID="{149647D9-97B6-48F8-9811-588E1FEB95BB}" presName="Name23" presStyleLbl="parChTrans1D4" presStyleIdx="3" presStyleCnt="4"/>
      <dgm:spPr/>
      <dgm:t>
        <a:bodyPr/>
        <a:lstStyle/>
        <a:p>
          <a:endParaRPr lang="en-US"/>
        </a:p>
      </dgm:t>
    </dgm:pt>
    <dgm:pt modelId="{A00767D1-C04E-40E1-AB8B-5ABCD0241DA4}" type="pres">
      <dgm:prSet presAssocID="{FAB06E1D-775F-451C-BFA2-16AC35D9D04F}" presName="hierRoot4" presStyleCnt="0"/>
      <dgm:spPr/>
    </dgm:pt>
    <dgm:pt modelId="{2B3D5463-0DCE-4221-B922-47D8E7C8BF06}" type="pres">
      <dgm:prSet presAssocID="{FAB06E1D-775F-451C-BFA2-16AC35D9D04F}" presName="composite4" presStyleCnt="0"/>
      <dgm:spPr/>
    </dgm:pt>
    <dgm:pt modelId="{40B87305-5A85-4754-852C-CE93358AC4C7}" type="pres">
      <dgm:prSet presAssocID="{FAB06E1D-775F-451C-BFA2-16AC35D9D04F}" presName="image4" presStyleLbl="node4" presStyleIdx="3" presStyleCnt="4" custLinFactX="351582" custLinFactNeighborX="400000" custLinFactNeighborY="-104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38D7DCF4-D96F-4B0E-85D0-E7C17749D683}" type="pres">
      <dgm:prSet presAssocID="{FAB06E1D-775F-451C-BFA2-16AC35D9D04F}" presName="text4" presStyleLbl="revTx" presStyleIdx="6" presStyleCnt="7" custLinFactX="204008" custLinFactNeighborX="300000" custLinFactNeighborY="9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96C8DB-DD89-4165-B585-C9A0703B6483}" type="pres">
      <dgm:prSet presAssocID="{FAB06E1D-775F-451C-BFA2-16AC35D9D04F}" presName="hierChild5" presStyleCnt="0"/>
      <dgm:spPr/>
    </dgm:pt>
  </dgm:ptLst>
  <dgm:cxnLst>
    <dgm:cxn modelId="{FE7979DD-95E8-4727-B1B3-14F5FD37B460}" type="presOf" srcId="{D2698BBA-932C-4E74-B93A-9FF01FC9CFBB}" destId="{00CCBCF2-20F8-4565-95C2-50AD97BD89A6}" srcOrd="0" destOrd="0" presId="urn:microsoft.com/office/officeart/2009/layout/CirclePictureHierarchy"/>
    <dgm:cxn modelId="{638C2EA8-D9B6-4AEA-B4CC-88DA749084F7}" srcId="{4F75CD42-3E54-4450-84BC-49D75F70A653}" destId="{01715EE4-7EBD-4F7C-993B-FD31AD749D1A}" srcOrd="0" destOrd="0" parTransId="{AA0943B5-D84A-4D78-B82B-2B1143725409}" sibTransId="{3166DDF5-F412-4D27-9EA7-39B1493ADB85}"/>
    <dgm:cxn modelId="{8777FDFC-B05F-4200-A337-27E3FCE515FD}" type="presOf" srcId="{D4951D8B-CC7B-4D8A-8792-EAB068F5AF54}" destId="{E9A63DE7-8353-41FC-85A1-8E9CB2D7BD76}" srcOrd="0" destOrd="0" presId="urn:microsoft.com/office/officeart/2009/layout/CirclePictureHierarchy"/>
    <dgm:cxn modelId="{8BF98B3E-40D7-4854-A6BA-97C67B372489}" type="presOf" srcId="{4F75CD42-3E54-4450-84BC-49D75F70A653}" destId="{BFDD54E5-CDA8-4053-9243-3B0D18C6F365}" srcOrd="0" destOrd="0" presId="urn:microsoft.com/office/officeart/2009/layout/CirclePictureHierarchy"/>
    <dgm:cxn modelId="{D34300D3-3BC6-401A-929E-250E2E232ED4}" type="presOf" srcId="{E848972D-6AB7-484B-BBC2-800094DF5994}" destId="{608D3430-B6F4-4FF2-B421-212436512E6A}" srcOrd="0" destOrd="0" presId="urn:microsoft.com/office/officeart/2009/layout/CirclePictureHierarchy"/>
    <dgm:cxn modelId="{438DBAD1-4BA8-494B-89CC-32C225111DE9}" type="presOf" srcId="{AA0943B5-D84A-4D78-B82B-2B1143725409}" destId="{C3068ED4-A0F5-4CFA-9FF6-8C08FB33CEFE}" srcOrd="0" destOrd="0" presId="urn:microsoft.com/office/officeart/2009/layout/CirclePictureHierarchy"/>
    <dgm:cxn modelId="{4F17D392-6334-4852-A239-21D0A2858514}" type="presOf" srcId="{3FDCC735-CCB2-454B-B1F8-4DDB048AFC3E}" destId="{4166E364-CEAC-4B9F-A069-A3FE0A951C33}" srcOrd="0" destOrd="0" presId="urn:microsoft.com/office/officeart/2009/layout/CirclePictureHierarchy"/>
    <dgm:cxn modelId="{3E7D4FB7-C93A-4110-9D9F-515470647549}" srcId="{4F75CD42-3E54-4450-84BC-49D75F70A653}" destId="{FAB06E1D-775F-451C-BFA2-16AC35D9D04F}" srcOrd="3" destOrd="0" parTransId="{149647D9-97B6-48F8-9811-588E1FEB95BB}" sibTransId="{074703AE-6C29-4DE5-837B-3CC4825F81D7}"/>
    <dgm:cxn modelId="{72200E1F-4937-41DE-82F6-C1D961FB36F5}" type="presOf" srcId="{FAB06E1D-775F-451C-BFA2-16AC35D9D04F}" destId="{38D7DCF4-D96F-4B0E-85D0-E7C17749D683}" srcOrd="0" destOrd="0" presId="urn:microsoft.com/office/officeart/2009/layout/CirclePictureHierarchy"/>
    <dgm:cxn modelId="{85ECC334-FD59-4C6E-B208-DE1C3325A122}" srcId="{4F75CD42-3E54-4450-84BC-49D75F70A653}" destId="{0931D021-7E5C-423D-840B-C9CC29E0A74C}" srcOrd="2" destOrd="0" parTransId="{D2698BBA-932C-4E74-B93A-9FF01FC9CFBB}" sibTransId="{2812F9CE-FC78-42A2-8A11-35F61332B8B4}"/>
    <dgm:cxn modelId="{328D0E11-A087-47ED-A870-A8BCC126591A}" type="presOf" srcId="{01715EE4-7EBD-4F7C-993B-FD31AD749D1A}" destId="{11123E9B-E08A-434F-B823-BC59603F69A0}" srcOrd="0" destOrd="0" presId="urn:microsoft.com/office/officeart/2009/layout/CirclePictureHierarchy"/>
    <dgm:cxn modelId="{886D0D43-B7A7-4A6E-902C-46BE850913DC}" type="presOf" srcId="{3D6F7C0E-A0F0-4743-A1EC-CD72381BC94A}" destId="{174DA1D2-5853-43E3-A12C-225CC7CC483D}" srcOrd="0" destOrd="0" presId="urn:microsoft.com/office/officeart/2009/layout/CirclePictureHierarchy"/>
    <dgm:cxn modelId="{A703B259-E25A-457F-A070-C933939CA01E}" srcId="{4948EDD0-9D7F-4C80-B00A-A28FBA494844}" destId="{27E09037-B9DE-431F-AC57-286C9785387B}" srcOrd="0" destOrd="0" parTransId="{3D6F7C0E-A0F0-4743-A1EC-CD72381BC94A}" sibTransId="{C511392E-CA92-41F0-9043-19C0A384CAAB}"/>
    <dgm:cxn modelId="{03DE6CA8-E8E3-4C5E-9D99-6F25E62D8C88}" type="presOf" srcId="{27E09037-B9DE-431F-AC57-286C9785387B}" destId="{24290314-F1D3-442A-A45E-199E8D3E88B9}" srcOrd="0" destOrd="0" presId="urn:microsoft.com/office/officeart/2009/layout/CirclePictureHierarchy"/>
    <dgm:cxn modelId="{500CB6FD-10D8-4B4B-A77C-341FA99EA44D}" type="presOf" srcId="{0931D021-7E5C-423D-840B-C9CC29E0A74C}" destId="{55545EE1-09D6-4617-8A69-61751C43376B}" srcOrd="0" destOrd="0" presId="urn:microsoft.com/office/officeart/2009/layout/CirclePictureHierarchy"/>
    <dgm:cxn modelId="{9372E3EA-62D2-4E44-BE18-BB02B9DF4974}" type="presOf" srcId="{4948EDD0-9D7F-4C80-B00A-A28FBA494844}" destId="{0AD495F0-D590-46AF-8FA7-8EEE8F21AE23}" srcOrd="0" destOrd="0" presId="urn:microsoft.com/office/officeart/2009/layout/CirclePictureHierarchy"/>
    <dgm:cxn modelId="{7A4C6F71-174E-4F50-926F-C1DFF34DA878}" srcId="{996AB142-EEEF-4DD0-AB5E-D527F3D12841}" destId="{4948EDD0-9D7F-4C80-B00A-A28FBA494844}" srcOrd="0" destOrd="0" parTransId="{622A0C17-E087-4337-AF40-7E57D3885F4E}" sibTransId="{8C32ADAB-93BE-42E6-9C2B-B12ABB249659}"/>
    <dgm:cxn modelId="{0BC1DAFD-BAE8-473D-A221-DDDC47506E5E}" type="presOf" srcId="{996AB142-EEEF-4DD0-AB5E-D527F3D12841}" destId="{6FE4E395-B391-4642-A1D8-D2443E5C5369}" srcOrd="0" destOrd="0" presId="urn:microsoft.com/office/officeart/2009/layout/CirclePictureHierarchy"/>
    <dgm:cxn modelId="{F3523534-6151-4CF5-B07E-E58CDB2E9ADD}" srcId="{27E09037-B9DE-431F-AC57-286C9785387B}" destId="{4F75CD42-3E54-4450-84BC-49D75F70A653}" srcOrd="0" destOrd="0" parTransId="{E848972D-6AB7-484B-BBC2-800094DF5994}" sibTransId="{6FB8FD2C-5BD7-4431-9382-082A8522A7BF}"/>
    <dgm:cxn modelId="{7C5A3456-04A9-40BF-A8F5-A99CC582D2E0}" type="presOf" srcId="{149647D9-97B6-48F8-9811-588E1FEB95BB}" destId="{8260DFCF-8641-4B1E-91F1-E1B4A2C7B146}" srcOrd="0" destOrd="0" presId="urn:microsoft.com/office/officeart/2009/layout/CirclePictureHierarchy"/>
    <dgm:cxn modelId="{E5AAB853-33EF-4040-A459-2C285E87E20E}" srcId="{4F75CD42-3E54-4450-84BC-49D75F70A653}" destId="{D4951D8B-CC7B-4D8A-8792-EAB068F5AF54}" srcOrd="1" destOrd="0" parTransId="{3FDCC735-CCB2-454B-B1F8-4DDB048AFC3E}" sibTransId="{18A6F8A1-A396-4022-9E6E-E5F37C253ABD}"/>
    <dgm:cxn modelId="{D08E4F21-3A73-47F1-9C8D-FC2A793651F9}" type="presParOf" srcId="{6FE4E395-B391-4642-A1D8-D2443E5C5369}" destId="{A5E15835-8C8E-448E-9A47-0B411B6B590C}" srcOrd="0" destOrd="0" presId="urn:microsoft.com/office/officeart/2009/layout/CirclePictureHierarchy"/>
    <dgm:cxn modelId="{A302893C-AE12-4C8F-8A66-278C825C3D6C}" type="presParOf" srcId="{A5E15835-8C8E-448E-9A47-0B411B6B590C}" destId="{A4B7C058-2975-48F7-9EF8-0C97CB74DBCC}" srcOrd="0" destOrd="0" presId="urn:microsoft.com/office/officeart/2009/layout/CirclePictureHierarchy"/>
    <dgm:cxn modelId="{B2057FB4-4F5A-4306-95AA-11DA71FF3724}" type="presParOf" srcId="{A4B7C058-2975-48F7-9EF8-0C97CB74DBCC}" destId="{2AFEB086-E655-4DE0-B442-5BC248A916B0}" srcOrd="0" destOrd="0" presId="urn:microsoft.com/office/officeart/2009/layout/CirclePictureHierarchy"/>
    <dgm:cxn modelId="{906382EE-D3AE-40D2-A180-E34E1D3DA207}" type="presParOf" srcId="{A4B7C058-2975-48F7-9EF8-0C97CB74DBCC}" destId="{0AD495F0-D590-46AF-8FA7-8EEE8F21AE23}" srcOrd="1" destOrd="0" presId="urn:microsoft.com/office/officeart/2009/layout/CirclePictureHierarchy"/>
    <dgm:cxn modelId="{069290BA-CF31-4ADC-A638-9264DD726842}" type="presParOf" srcId="{A5E15835-8C8E-448E-9A47-0B411B6B590C}" destId="{EC915310-43DA-4F8E-8C11-13AD4425C3E0}" srcOrd="1" destOrd="0" presId="urn:microsoft.com/office/officeart/2009/layout/CirclePictureHierarchy"/>
    <dgm:cxn modelId="{2C3FEB7B-C11C-4D6A-BA4B-E90221C063BD}" type="presParOf" srcId="{EC915310-43DA-4F8E-8C11-13AD4425C3E0}" destId="{174DA1D2-5853-43E3-A12C-225CC7CC483D}" srcOrd="0" destOrd="0" presId="urn:microsoft.com/office/officeart/2009/layout/CirclePictureHierarchy"/>
    <dgm:cxn modelId="{EC1CE255-30A1-45E7-A85E-A0FBC1CCA8F4}" type="presParOf" srcId="{EC915310-43DA-4F8E-8C11-13AD4425C3E0}" destId="{DFF228E7-403B-4B01-8FC5-DA6EA2DA4F7C}" srcOrd="1" destOrd="0" presId="urn:microsoft.com/office/officeart/2009/layout/CirclePictureHierarchy"/>
    <dgm:cxn modelId="{6B9DB3A5-55F2-411D-A64A-8AC93712732C}" type="presParOf" srcId="{DFF228E7-403B-4B01-8FC5-DA6EA2DA4F7C}" destId="{AF4386D1-B0F5-4B40-A1A9-16F5DB339121}" srcOrd="0" destOrd="0" presId="urn:microsoft.com/office/officeart/2009/layout/CirclePictureHierarchy"/>
    <dgm:cxn modelId="{4FF47A4F-C991-4356-BA62-7F8FE3224177}" type="presParOf" srcId="{AF4386D1-B0F5-4B40-A1A9-16F5DB339121}" destId="{7B741A6C-AEB2-4D19-8DC2-560363EF595B}" srcOrd="0" destOrd="0" presId="urn:microsoft.com/office/officeart/2009/layout/CirclePictureHierarchy"/>
    <dgm:cxn modelId="{88680E7A-99BD-4032-9867-D33A9573F517}" type="presParOf" srcId="{AF4386D1-B0F5-4B40-A1A9-16F5DB339121}" destId="{24290314-F1D3-442A-A45E-199E8D3E88B9}" srcOrd="1" destOrd="0" presId="urn:microsoft.com/office/officeart/2009/layout/CirclePictureHierarchy"/>
    <dgm:cxn modelId="{3C58D6A1-AF48-4E60-BEB3-F686F18C11E7}" type="presParOf" srcId="{DFF228E7-403B-4B01-8FC5-DA6EA2DA4F7C}" destId="{E8C19358-3C7D-49B2-970D-C45C5C21992F}" srcOrd="1" destOrd="0" presId="urn:microsoft.com/office/officeart/2009/layout/CirclePictureHierarchy"/>
    <dgm:cxn modelId="{DF8B8E40-758A-4295-8F8F-12283C35C3FA}" type="presParOf" srcId="{E8C19358-3C7D-49B2-970D-C45C5C21992F}" destId="{608D3430-B6F4-4FF2-B421-212436512E6A}" srcOrd="0" destOrd="0" presId="urn:microsoft.com/office/officeart/2009/layout/CirclePictureHierarchy"/>
    <dgm:cxn modelId="{7D2B3D74-AA4E-4A05-8966-A848B0437428}" type="presParOf" srcId="{E8C19358-3C7D-49B2-970D-C45C5C21992F}" destId="{049879E9-F853-401E-8B8F-49B95C82B925}" srcOrd="1" destOrd="0" presId="urn:microsoft.com/office/officeart/2009/layout/CirclePictureHierarchy"/>
    <dgm:cxn modelId="{502D5BFF-75E3-4AF3-AABD-3B256A7196F0}" type="presParOf" srcId="{049879E9-F853-401E-8B8F-49B95C82B925}" destId="{365CAC53-A0F9-4210-82E4-205DC915304F}" srcOrd="0" destOrd="0" presId="urn:microsoft.com/office/officeart/2009/layout/CirclePictureHierarchy"/>
    <dgm:cxn modelId="{58244B33-2FDB-40CD-B071-B087094DB6A1}" type="presParOf" srcId="{365CAC53-A0F9-4210-82E4-205DC915304F}" destId="{44AD435D-7B8B-4EA4-BDF8-5DD886055A0C}" srcOrd="0" destOrd="0" presId="urn:microsoft.com/office/officeart/2009/layout/CirclePictureHierarchy"/>
    <dgm:cxn modelId="{E1F01724-2BCA-4E44-A45A-93E4AAA0D172}" type="presParOf" srcId="{365CAC53-A0F9-4210-82E4-205DC915304F}" destId="{BFDD54E5-CDA8-4053-9243-3B0D18C6F365}" srcOrd="1" destOrd="0" presId="urn:microsoft.com/office/officeart/2009/layout/CirclePictureHierarchy"/>
    <dgm:cxn modelId="{84276D8D-1F57-4F20-B0A7-C52A86B3006F}" type="presParOf" srcId="{049879E9-F853-401E-8B8F-49B95C82B925}" destId="{CF00959E-4497-4811-A555-D31847D87C7A}" srcOrd="1" destOrd="0" presId="urn:microsoft.com/office/officeart/2009/layout/CirclePictureHierarchy"/>
    <dgm:cxn modelId="{8A4FA49A-6428-4457-8AAC-C7C6F0721021}" type="presParOf" srcId="{CF00959E-4497-4811-A555-D31847D87C7A}" destId="{C3068ED4-A0F5-4CFA-9FF6-8C08FB33CEFE}" srcOrd="0" destOrd="0" presId="urn:microsoft.com/office/officeart/2009/layout/CirclePictureHierarchy"/>
    <dgm:cxn modelId="{ECCAA646-48E2-4032-AF86-E9212BB20123}" type="presParOf" srcId="{CF00959E-4497-4811-A555-D31847D87C7A}" destId="{0F476788-3B6D-4D30-BDD7-E22240A811C8}" srcOrd="1" destOrd="0" presId="urn:microsoft.com/office/officeart/2009/layout/CirclePictureHierarchy"/>
    <dgm:cxn modelId="{D97C70C4-78FD-4C31-9E61-E268DBD3B45D}" type="presParOf" srcId="{0F476788-3B6D-4D30-BDD7-E22240A811C8}" destId="{161ADC88-8F88-4716-9BA5-D479096F1B77}" srcOrd="0" destOrd="0" presId="urn:microsoft.com/office/officeart/2009/layout/CirclePictureHierarchy"/>
    <dgm:cxn modelId="{C43F6C33-5037-4FCF-A715-49C1E1C2652C}" type="presParOf" srcId="{161ADC88-8F88-4716-9BA5-D479096F1B77}" destId="{D50359E0-DC41-449A-A09C-8A169F1DA9E0}" srcOrd="0" destOrd="0" presId="urn:microsoft.com/office/officeart/2009/layout/CirclePictureHierarchy"/>
    <dgm:cxn modelId="{9537A4C6-23AE-4D06-8DE1-8CEE66D52599}" type="presParOf" srcId="{161ADC88-8F88-4716-9BA5-D479096F1B77}" destId="{11123E9B-E08A-434F-B823-BC59603F69A0}" srcOrd="1" destOrd="0" presId="urn:microsoft.com/office/officeart/2009/layout/CirclePictureHierarchy"/>
    <dgm:cxn modelId="{EE2A82C2-C9C0-4EA3-AF74-6947EB083CB8}" type="presParOf" srcId="{0F476788-3B6D-4D30-BDD7-E22240A811C8}" destId="{88A7A498-8B07-4203-B9FB-27CA399CF4B5}" srcOrd="1" destOrd="0" presId="urn:microsoft.com/office/officeart/2009/layout/CirclePictureHierarchy"/>
    <dgm:cxn modelId="{F8FDCBFD-A166-4666-8E97-3E3CD6A6C11B}" type="presParOf" srcId="{CF00959E-4497-4811-A555-D31847D87C7A}" destId="{4166E364-CEAC-4B9F-A069-A3FE0A951C33}" srcOrd="2" destOrd="0" presId="urn:microsoft.com/office/officeart/2009/layout/CirclePictureHierarchy"/>
    <dgm:cxn modelId="{E2508B43-0D85-4E17-A4E1-0D1A4A42C50C}" type="presParOf" srcId="{CF00959E-4497-4811-A555-D31847D87C7A}" destId="{97D68871-56D9-4B8D-85EE-21538DD843B2}" srcOrd="3" destOrd="0" presId="urn:microsoft.com/office/officeart/2009/layout/CirclePictureHierarchy"/>
    <dgm:cxn modelId="{65740E95-0428-46A8-9207-562909B38607}" type="presParOf" srcId="{97D68871-56D9-4B8D-85EE-21538DD843B2}" destId="{2AA5CD86-8D4E-4233-8879-E186BDD30B39}" srcOrd="0" destOrd="0" presId="urn:microsoft.com/office/officeart/2009/layout/CirclePictureHierarchy"/>
    <dgm:cxn modelId="{5DE5A7D7-9819-4B6D-8518-21CD76531A6A}" type="presParOf" srcId="{2AA5CD86-8D4E-4233-8879-E186BDD30B39}" destId="{00345DF5-A6FC-4D43-9FB4-94D304F0F06D}" srcOrd="0" destOrd="0" presId="urn:microsoft.com/office/officeart/2009/layout/CirclePictureHierarchy"/>
    <dgm:cxn modelId="{E71CA95D-15E3-423A-BF81-C1903359F800}" type="presParOf" srcId="{2AA5CD86-8D4E-4233-8879-E186BDD30B39}" destId="{E9A63DE7-8353-41FC-85A1-8E9CB2D7BD76}" srcOrd="1" destOrd="0" presId="urn:microsoft.com/office/officeart/2009/layout/CirclePictureHierarchy"/>
    <dgm:cxn modelId="{2894EA17-B5EA-4209-8DC4-C62FA56C9009}" type="presParOf" srcId="{97D68871-56D9-4B8D-85EE-21538DD843B2}" destId="{AA149689-F967-4298-BD3B-8B60D1746C3B}" srcOrd="1" destOrd="0" presId="urn:microsoft.com/office/officeart/2009/layout/CirclePictureHierarchy"/>
    <dgm:cxn modelId="{8F99CC70-BEC2-4CA9-890A-1A573FC2F7AD}" type="presParOf" srcId="{CF00959E-4497-4811-A555-D31847D87C7A}" destId="{00CCBCF2-20F8-4565-95C2-50AD97BD89A6}" srcOrd="4" destOrd="0" presId="urn:microsoft.com/office/officeart/2009/layout/CirclePictureHierarchy"/>
    <dgm:cxn modelId="{E6A28DC7-5DEE-4459-86E7-740625EF0672}" type="presParOf" srcId="{CF00959E-4497-4811-A555-D31847D87C7A}" destId="{18E082A0-5881-483C-B73A-310E6C1DCCBC}" srcOrd="5" destOrd="0" presId="urn:microsoft.com/office/officeart/2009/layout/CirclePictureHierarchy"/>
    <dgm:cxn modelId="{6341212A-0A33-495E-87A3-D6F7D37568E0}" type="presParOf" srcId="{18E082A0-5881-483C-B73A-310E6C1DCCBC}" destId="{6A731215-4F06-4BF5-A70F-F1730D7EDEAC}" srcOrd="0" destOrd="0" presId="urn:microsoft.com/office/officeart/2009/layout/CirclePictureHierarchy"/>
    <dgm:cxn modelId="{D9D5A0A8-83F3-40CA-B6D3-7DFC21298BF9}" type="presParOf" srcId="{6A731215-4F06-4BF5-A70F-F1730D7EDEAC}" destId="{7E8C6EF8-A738-49D8-B08C-68A60062ACB7}" srcOrd="0" destOrd="0" presId="urn:microsoft.com/office/officeart/2009/layout/CirclePictureHierarchy"/>
    <dgm:cxn modelId="{F1CCEA57-6BDE-4F11-B9EA-D91FDBB274DD}" type="presParOf" srcId="{6A731215-4F06-4BF5-A70F-F1730D7EDEAC}" destId="{55545EE1-09D6-4617-8A69-61751C43376B}" srcOrd="1" destOrd="0" presId="urn:microsoft.com/office/officeart/2009/layout/CirclePictureHierarchy"/>
    <dgm:cxn modelId="{CAC0CAD9-A3B5-4045-B996-9C4774223DAD}" type="presParOf" srcId="{18E082A0-5881-483C-B73A-310E6C1DCCBC}" destId="{D07C89CA-2DCD-4189-8DE5-71531BC01130}" srcOrd="1" destOrd="0" presId="urn:microsoft.com/office/officeart/2009/layout/CirclePictureHierarchy"/>
    <dgm:cxn modelId="{09BACDCD-65D1-4CD2-881C-6A018557F0ED}" type="presParOf" srcId="{CF00959E-4497-4811-A555-D31847D87C7A}" destId="{8260DFCF-8641-4B1E-91F1-E1B4A2C7B146}" srcOrd="6" destOrd="0" presId="urn:microsoft.com/office/officeart/2009/layout/CirclePictureHierarchy"/>
    <dgm:cxn modelId="{8CAF3F9A-4933-4499-BC9D-DA87E17729D7}" type="presParOf" srcId="{CF00959E-4497-4811-A555-D31847D87C7A}" destId="{A00767D1-C04E-40E1-AB8B-5ABCD0241DA4}" srcOrd="7" destOrd="0" presId="urn:microsoft.com/office/officeart/2009/layout/CirclePictureHierarchy"/>
    <dgm:cxn modelId="{FC3DE970-4A96-42D3-80C2-8D6D9FB14F40}" type="presParOf" srcId="{A00767D1-C04E-40E1-AB8B-5ABCD0241DA4}" destId="{2B3D5463-0DCE-4221-B922-47D8E7C8BF06}" srcOrd="0" destOrd="0" presId="urn:microsoft.com/office/officeart/2009/layout/CirclePictureHierarchy"/>
    <dgm:cxn modelId="{926A6B27-438E-467A-872E-256E4D4A78EC}" type="presParOf" srcId="{2B3D5463-0DCE-4221-B922-47D8E7C8BF06}" destId="{40B87305-5A85-4754-852C-CE93358AC4C7}" srcOrd="0" destOrd="0" presId="urn:microsoft.com/office/officeart/2009/layout/CirclePictureHierarchy"/>
    <dgm:cxn modelId="{76CABC66-2D66-4FC4-A082-3C8F2A322372}" type="presParOf" srcId="{2B3D5463-0DCE-4221-B922-47D8E7C8BF06}" destId="{38D7DCF4-D96F-4B0E-85D0-E7C17749D683}" srcOrd="1" destOrd="0" presId="urn:microsoft.com/office/officeart/2009/layout/CirclePictureHierarchy"/>
    <dgm:cxn modelId="{F7487CCF-3DB7-4191-949F-56F99A88E5B5}" type="presParOf" srcId="{A00767D1-C04E-40E1-AB8B-5ABCD0241DA4}" destId="{9796C8DB-DD89-4165-B585-C9A0703B648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3F1E0-6975-410C-A56C-D089638E70F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8FD999-9AC2-4E87-9B9A-47D571584A59}">
      <dgm:prSet/>
      <dgm:spPr/>
      <dgm:t>
        <a:bodyPr/>
        <a:lstStyle/>
        <a:p>
          <a:pPr rtl="0"/>
          <a:r>
            <a:rPr lang="en-US" b="1" dirty="0" smtClean="0"/>
            <a:t>User define function</a:t>
          </a:r>
          <a:endParaRPr lang="en-US" dirty="0"/>
        </a:p>
      </dgm:t>
    </dgm:pt>
    <dgm:pt modelId="{6BFE884E-C260-46C2-B9CB-8C174E265EE7}" type="parTrans" cxnId="{2962777B-E478-4959-8551-66C4ED708BC0}">
      <dgm:prSet/>
      <dgm:spPr/>
      <dgm:t>
        <a:bodyPr/>
        <a:lstStyle/>
        <a:p>
          <a:endParaRPr lang="en-US"/>
        </a:p>
      </dgm:t>
    </dgm:pt>
    <dgm:pt modelId="{EA0D8C8C-4F6E-437A-B14F-73E4A581BD0D}" type="sibTrans" cxnId="{2962777B-E478-4959-8551-66C4ED708BC0}">
      <dgm:prSet/>
      <dgm:spPr/>
      <dgm:t>
        <a:bodyPr/>
        <a:lstStyle/>
        <a:p>
          <a:endParaRPr lang="en-US"/>
        </a:p>
      </dgm:t>
    </dgm:pt>
    <dgm:pt modelId="{4F05AF7D-BFAB-49CB-B319-4FE516ACB2C3}">
      <dgm:prSet/>
      <dgm:spPr/>
      <dgm:t>
        <a:bodyPr/>
        <a:lstStyle/>
        <a:p>
          <a:pPr rtl="0"/>
          <a:r>
            <a:rPr lang="en-US" b="1" smtClean="0"/>
            <a:t>Array</a:t>
          </a:r>
          <a:endParaRPr lang="en-US"/>
        </a:p>
      </dgm:t>
    </dgm:pt>
    <dgm:pt modelId="{885775B1-32FA-4F75-9271-FA8BCBB072C6}" type="parTrans" cxnId="{9B7DC6A0-B2B9-43AD-995D-3686448E2E78}">
      <dgm:prSet/>
      <dgm:spPr/>
      <dgm:t>
        <a:bodyPr/>
        <a:lstStyle/>
        <a:p>
          <a:endParaRPr lang="en-US"/>
        </a:p>
      </dgm:t>
    </dgm:pt>
    <dgm:pt modelId="{AD4B90F4-CB04-4969-947E-350651F49A22}" type="sibTrans" cxnId="{9B7DC6A0-B2B9-43AD-995D-3686448E2E78}">
      <dgm:prSet/>
      <dgm:spPr/>
      <dgm:t>
        <a:bodyPr/>
        <a:lstStyle/>
        <a:p>
          <a:endParaRPr lang="en-US"/>
        </a:p>
      </dgm:t>
    </dgm:pt>
    <dgm:pt modelId="{B5418606-87DD-466E-8753-BAEFB050894C}">
      <dgm:prSet/>
      <dgm:spPr/>
      <dgm:t>
        <a:bodyPr/>
        <a:lstStyle/>
        <a:p>
          <a:pPr rtl="0"/>
          <a:r>
            <a:rPr lang="en-US" b="1" smtClean="0"/>
            <a:t>Loop</a:t>
          </a:r>
          <a:endParaRPr lang="en-US"/>
        </a:p>
      </dgm:t>
    </dgm:pt>
    <dgm:pt modelId="{7E1D7802-E7F9-4E29-9033-D6A3032E8734}" type="parTrans" cxnId="{C380B9DD-43AF-4125-BCB0-ACC05840595F}">
      <dgm:prSet/>
      <dgm:spPr/>
      <dgm:t>
        <a:bodyPr/>
        <a:lstStyle/>
        <a:p>
          <a:endParaRPr lang="en-US"/>
        </a:p>
      </dgm:t>
    </dgm:pt>
    <dgm:pt modelId="{31FBD7DD-942E-4166-812D-A2BFCF44DA39}" type="sibTrans" cxnId="{C380B9DD-43AF-4125-BCB0-ACC05840595F}">
      <dgm:prSet/>
      <dgm:spPr/>
      <dgm:t>
        <a:bodyPr/>
        <a:lstStyle/>
        <a:p>
          <a:endParaRPr lang="en-US"/>
        </a:p>
      </dgm:t>
    </dgm:pt>
    <dgm:pt modelId="{4E2164A3-4D04-4846-A4C4-6ABEFA6DB166}">
      <dgm:prSet/>
      <dgm:spPr/>
      <dgm:t>
        <a:bodyPr/>
        <a:lstStyle/>
        <a:p>
          <a:pPr rtl="0"/>
          <a:r>
            <a:rPr lang="en-US" b="1" smtClean="0"/>
            <a:t>Switch case &amp; if else</a:t>
          </a:r>
          <a:endParaRPr lang="en-US"/>
        </a:p>
      </dgm:t>
    </dgm:pt>
    <dgm:pt modelId="{F2018104-AD7D-4C39-A52D-5574B92D49E6}" type="parTrans" cxnId="{901D1D74-2EA3-4731-BF90-6EDF67900A9C}">
      <dgm:prSet/>
      <dgm:spPr/>
      <dgm:t>
        <a:bodyPr/>
        <a:lstStyle/>
        <a:p>
          <a:endParaRPr lang="en-US"/>
        </a:p>
      </dgm:t>
    </dgm:pt>
    <dgm:pt modelId="{FB17F9D2-B3AB-48CC-BA9A-62E26E901182}" type="sibTrans" cxnId="{901D1D74-2EA3-4731-BF90-6EDF67900A9C}">
      <dgm:prSet/>
      <dgm:spPr/>
      <dgm:t>
        <a:bodyPr/>
        <a:lstStyle/>
        <a:p>
          <a:endParaRPr lang="en-US"/>
        </a:p>
      </dgm:t>
    </dgm:pt>
    <dgm:pt modelId="{65A5D87D-9F42-41AE-AC4F-8919D304BD88}">
      <dgm:prSet/>
      <dgm:spPr/>
      <dgm:t>
        <a:bodyPr/>
        <a:lstStyle/>
        <a:p>
          <a:pPr rtl="0"/>
          <a:r>
            <a:rPr lang="en-US" b="1" smtClean="0"/>
            <a:t>Operator </a:t>
          </a:r>
          <a:endParaRPr lang="en-US"/>
        </a:p>
      </dgm:t>
    </dgm:pt>
    <dgm:pt modelId="{3A3EA3C0-2ED7-4916-895E-CBF8BA85EEF6}" type="parTrans" cxnId="{7DA9B205-962A-46BF-B823-503750F36F77}">
      <dgm:prSet/>
      <dgm:spPr/>
      <dgm:t>
        <a:bodyPr/>
        <a:lstStyle/>
        <a:p>
          <a:endParaRPr lang="en-US"/>
        </a:p>
      </dgm:t>
    </dgm:pt>
    <dgm:pt modelId="{29B73623-6E0A-40D2-88C8-939194172DBF}" type="sibTrans" cxnId="{7DA9B205-962A-46BF-B823-503750F36F77}">
      <dgm:prSet/>
      <dgm:spPr/>
      <dgm:t>
        <a:bodyPr/>
        <a:lstStyle/>
        <a:p>
          <a:endParaRPr lang="en-US"/>
        </a:p>
      </dgm:t>
    </dgm:pt>
    <dgm:pt modelId="{23E525C5-6F1E-4246-9990-04CA4E47F5C6}">
      <dgm:prSet/>
      <dgm:spPr/>
      <dgm:t>
        <a:bodyPr/>
        <a:lstStyle/>
        <a:p>
          <a:pPr rtl="0"/>
          <a:r>
            <a:rPr lang="en-US" b="1" smtClean="0"/>
            <a:t>File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  <a:endParaRPr lang="en-US"/>
        </a:p>
      </dgm:t>
    </dgm:pt>
    <dgm:pt modelId="{76C79769-1850-4713-9441-3547D56E59A5}" type="parTrans" cxnId="{98B517EA-1F76-4E37-B5ED-A4E99795743A}">
      <dgm:prSet/>
      <dgm:spPr/>
      <dgm:t>
        <a:bodyPr/>
        <a:lstStyle/>
        <a:p>
          <a:endParaRPr lang="en-US"/>
        </a:p>
      </dgm:t>
    </dgm:pt>
    <dgm:pt modelId="{A719740D-92B2-4DA6-B4CE-68A5259A4F39}" type="sibTrans" cxnId="{98B517EA-1F76-4E37-B5ED-A4E99795743A}">
      <dgm:prSet/>
      <dgm:spPr/>
      <dgm:t>
        <a:bodyPr/>
        <a:lstStyle/>
        <a:p>
          <a:endParaRPr lang="en-US"/>
        </a:p>
      </dgm:t>
    </dgm:pt>
    <dgm:pt modelId="{577C9916-C4B4-4E5D-971B-17942703569B}" type="pres">
      <dgm:prSet presAssocID="{3A63F1E0-6975-410C-A56C-D089638E70F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D8F66-58BB-4540-B3F8-177095FA33FC}" type="pres">
      <dgm:prSet presAssocID="{E18FD999-9AC2-4E87-9B9A-47D571584A59}" presName="composite" presStyleCnt="0"/>
      <dgm:spPr/>
    </dgm:pt>
    <dgm:pt modelId="{C74E7566-DB68-43E5-B44D-56FB1BB6626D}" type="pres">
      <dgm:prSet presAssocID="{E18FD999-9AC2-4E87-9B9A-47D571584A59}" presName="imgShp" presStyleLbl="fgImgPlace1" presStyleIdx="0" presStyleCnt="6"/>
      <dgm:spPr/>
    </dgm:pt>
    <dgm:pt modelId="{670B2F01-4256-4A77-8B50-604A76010490}" type="pres">
      <dgm:prSet presAssocID="{E18FD999-9AC2-4E87-9B9A-47D571584A59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2AA96-3208-4993-B958-E993B4E732E8}" type="pres">
      <dgm:prSet presAssocID="{EA0D8C8C-4F6E-437A-B14F-73E4A581BD0D}" presName="spacing" presStyleCnt="0"/>
      <dgm:spPr/>
    </dgm:pt>
    <dgm:pt modelId="{8CA6E501-9169-4188-ACE2-4FE18FE7AF88}" type="pres">
      <dgm:prSet presAssocID="{4F05AF7D-BFAB-49CB-B319-4FE516ACB2C3}" presName="composite" presStyleCnt="0"/>
      <dgm:spPr/>
    </dgm:pt>
    <dgm:pt modelId="{31F2E812-C56C-49CB-91B1-07401C65625A}" type="pres">
      <dgm:prSet presAssocID="{4F05AF7D-BFAB-49CB-B319-4FE516ACB2C3}" presName="imgShp" presStyleLbl="fgImgPlace1" presStyleIdx="1" presStyleCnt="6"/>
      <dgm:spPr/>
    </dgm:pt>
    <dgm:pt modelId="{B6383EDD-17C2-4234-AA7C-84F105809AFB}" type="pres">
      <dgm:prSet presAssocID="{4F05AF7D-BFAB-49CB-B319-4FE516ACB2C3}" presName="txShp" presStyleLbl="node1" presStyleIdx="1" presStyleCnt="6" custLinFactNeighborX="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4546F-926B-4DA1-923F-BF67407A980A}" type="pres">
      <dgm:prSet presAssocID="{AD4B90F4-CB04-4969-947E-350651F49A22}" presName="spacing" presStyleCnt="0"/>
      <dgm:spPr/>
    </dgm:pt>
    <dgm:pt modelId="{52702ACC-53E0-4FAC-92D0-0B03CFD05C92}" type="pres">
      <dgm:prSet presAssocID="{B5418606-87DD-466E-8753-BAEFB050894C}" presName="composite" presStyleCnt="0"/>
      <dgm:spPr/>
    </dgm:pt>
    <dgm:pt modelId="{264EA63E-9A25-492D-BC93-50F3AE570103}" type="pres">
      <dgm:prSet presAssocID="{B5418606-87DD-466E-8753-BAEFB050894C}" presName="imgShp" presStyleLbl="fgImgPlace1" presStyleIdx="2" presStyleCnt="6"/>
      <dgm:spPr/>
    </dgm:pt>
    <dgm:pt modelId="{36A49115-958C-40F6-B774-93C8B87FB37A}" type="pres">
      <dgm:prSet presAssocID="{B5418606-87DD-466E-8753-BAEFB050894C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8A45D-D00B-440B-908B-C5AB77FCC9A3}" type="pres">
      <dgm:prSet presAssocID="{31FBD7DD-942E-4166-812D-A2BFCF44DA39}" presName="spacing" presStyleCnt="0"/>
      <dgm:spPr/>
    </dgm:pt>
    <dgm:pt modelId="{0BB72F07-0032-4F0D-8D70-297835C46932}" type="pres">
      <dgm:prSet presAssocID="{4E2164A3-4D04-4846-A4C4-6ABEFA6DB166}" presName="composite" presStyleCnt="0"/>
      <dgm:spPr/>
    </dgm:pt>
    <dgm:pt modelId="{E170600E-B111-4508-8344-CD9EDADB8191}" type="pres">
      <dgm:prSet presAssocID="{4E2164A3-4D04-4846-A4C4-6ABEFA6DB166}" presName="imgShp" presStyleLbl="fgImgPlace1" presStyleIdx="3" presStyleCnt="6"/>
      <dgm:spPr/>
    </dgm:pt>
    <dgm:pt modelId="{38FA02D4-EA2C-4CED-BE51-5DA95F6FE0E3}" type="pres">
      <dgm:prSet presAssocID="{4E2164A3-4D04-4846-A4C4-6ABEFA6DB166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D767-0FC1-40E1-BFBD-5D5AAE98D65A}" type="pres">
      <dgm:prSet presAssocID="{FB17F9D2-B3AB-48CC-BA9A-62E26E901182}" presName="spacing" presStyleCnt="0"/>
      <dgm:spPr/>
    </dgm:pt>
    <dgm:pt modelId="{E8A04252-8ED9-4AA2-81B8-C74AF29DEBF8}" type="pres">
      <dgm:prSet presAssocID="{65A5D87D-9F42-41AE-AC4F-8919D304BD88}" presName="composite" presStyleCnt="0"/>
      <dgm:spPr/>
    </dgm:pt>
    <dgm:pt modelId="{ED0DE778-2276-4E89-8FB5-0276ED6A349A}" type="pres">
      <dgm:prSet presAssocID="{65A5D87D-9F42-41AE-AC4F-8919D304BD88}" presName="imgShp" presStyleLbl="fgImgPlace1" presStyleIdx="4" presStyleCnt="6"/>
      <dgm:spPr/>
    </dgm:pt>
    <dgm:pt modelId="{DC827178-0EB2-4DF1-8874-AFD2C9FECA48}" type="pres">
      <dgm:prSet presAssocID="{65A5D87D-9F42-41AE-AC4F-8919D304BD8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2BEC6-D1BB-452B-B34C-54292AE8E29D}" type="pres">
      <dgm:prSet presAssocID="{29B73623-6E0A-40D2-88C8-939194172DBF}" presName="spacing" presStyleCnt="0"/>
      <dgm:spPr/>
    </dgm:pt>
    <dgm:pt modelId="{1F1053AC-1F64-4284-B51B-07A82CBC3E83}" type="pres">
      <dgm:prSet presAssocID="{23E525C5-6F1E-4246-9990-04CA4E47F5C6}" presName="composite" presStyleCnt="0"/>
      <dgm:spPr/>
    </dgm:pt>
    <dgm:pt modelId="{290D0454-DC0B-439A-BE41-5E10219297AB}" type="pres">
      <dgm:prSet presAssocID="{23E525C5-6F1E-4246-9990-04CA4E47F5C6}" presName="imgShp" presStyleLbl="fgImgPlace1" presStyleIdx="5" presStyleCnt="6"/>
      <dgm:spPr/>
    </dgm:pt>
    <dgm:pt modelId="{00701449-CC0B-4C4F-BBE8-4B7CF4E6FB5E}" type="pres">
      <dgm:prSet presAssocID="{23E525C5-6F1E-4246-9990-04CA4E47F5C6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80B9DD-43AF-4125-BCB0-ACC05840595F}" srcId="{3A63F1E0-6975-410C-A56C-D089638E70F0}" destId="{B5418606-87DD-466E-8753-BAEFB050894C}" srcOrd="2" destOrd="0" parTransId="{7E1D7802-E7F9-4E29-9033-D6A3032E8734}" sibTransId="{31FBD7DD-942E-4166-812D-A2BFCF44DA39}"/>
    <dgm:cxn modelId="{00693B07-22FF-471C-AE86-EFAA5402C8F4}" type="presOf" srcId="{23E525C5-6F1E-4246-9990-04CA4E47F5C6}" destId="{00701449-CC0B-4C4F-BBE8-4B7CF4E6FB5E}" srcOrd="0" destOrd="0" presId="urn:microsoft.com/office/officeart/2005/8/layout/vList3"/>
    <dgm:cxn modelId="{0563E61D-23C9-4F0E-8A1C-016C9903A13A}" type="presOf" srcId="{E18FD999-9AC2-4E87-9B9A-47D571584A59}" destId="{670B2F01-4256-4A77-8B50-604A76010490}" srcOrd="0" destOrd="0" presId="urn:microsoft.com/office/officeart/2005/8/layout/vList3"/>
    <dgm:cxn modelId="{901D1D74-2EA3-4731-BF90-6EDF67900A9C}" srcId="{3A63F1E0-6975-410C-A56C-D089638E70F0}" destId="{4E2164A3-4D04-4846-A4C4-6ABEFA6DB166}" srcOrd="3" destOrd="0" parTransId="{F2018104-AD7D-4C39-A52D-5574B92D49E6}" sibTransId="{FB17F9D2-B3AB-48CC-BA9A-62E26E901182}"/>
    <dgm:cxn modelId="{9B7DC6A0-B2B9-43AD-995D-3686448E2E78}" srcId="{3A63F1E0-6975-410C-A56C-D089638E70F0}" destId="{4F05AF7D-BFAB-49CB-B319-4FE516ACB2C3}" srcOrd="1" destOrd="0" parTransId="{885775B1-32FA-4F75-9271-FA8BCBB072C6}" sibTransId="{AD4B90F4-CB04-4969-947E-350651F49A22}"/>
    <dgm:cxn modelId="{7DA9B205-962A-46BF-B823-503750F36F77}" srcId="{3A63F1E0-6975-410C-A56C-D089638E70F0}" destId="{65A5D87D-9F42-41AE-AC4F-8919D304BD88}" srcOrd="4" destOrd="0" parTransId="{3A3EA3C0-2ED7-4916-895E-CBF8BA85EEF6}" sibTransId="{29B73623-6E0A-40D2-88C8-939194172DBF}"/>
    <dgm:cxn modelId="{28B931D2-DBDE-4F2E-9C13-AD9F929FA7BB}" type="presOf" srcId="{B5418606-87DD-466E-8753-BAEFB050894C}" destId="{36A49115-958C-40F6-B774-93C8B87FB37A}" srcOrd="0" destOrd="0" presId="urn:microsoft.com/office/officeart/2005/8/layout/vList3"/>
    <dgm:cxn modelId="{8AE755A0-4B0D-47EE-BD51-CE6A80260616}" type="presOf" srcId="{4E2164A3-4D04-4846-A4C4-6ABEFA6DB166}" destId="{38FA02D4-EA2C-4CED-BE51-5DA95F6FE0E3}" srcOrd="0" destOrd="0" presId="urn:microsoft.com/office/officeart/2005/8/layout/vList3"/>
    <dgm:cxn modelId="{283D6AEB-0DB1-430B-A59C-DB2953E85833}" type="presOf" srcId="{4F05AF7D-BFAB-49CB-B319-4FE516ACB2C3}" destId="{B6383EDD-17C2-4234-AA7C-84F105809AFB}" srcOrd="0" destOrd="0" presId="urn:microsoft.com/office/officeart/2005/8/layout/vList3"/>
    <dgm:cxn modelId="{D971CA2D-C2AD-424A-807E-83886940AC23}" type="presOf" srcId="{3A63F1E0-6975-410C-A56C-D089638E70F0}" destId="{577C9916-C4B4-4E5D-971B-17942703569B}" srcOrd="0" destOrd="0" presId="urn:microsoft.com/office/officeart/2005/8/layout/vList3"/>
    <dgm:cxn modelId="{2962777B-E478-4959-8551-66C4ED708BC0}" srcId="{3A63F1E0-6975-410C-A56C-D089638E70F0}" destId="{E18FD999-9AC2-4E87-9B9A-47D571584A59}" srcOrd="0" destOrd="0" parTransId="{6BFE884E-C260-46C2-B9CB-8C174E265EE7}" sibTransId="{EA0D8C8C-4F6E-437A-B14F-73E4A581BD0D}"/>
    <dgm:cxn modelId="{98B517EA-1F76-4E37-B5ED-A4E99795743A}" srcId="{3A63F1E0-6975-410C-A56C-D089638E70F0}" destId="{23E525C5-6F1E-4246-9990-04CA4E47F5C6}" srcOrd="5" destOrd="0" parTransId="{76C79769-1850-4713-9441-3547D56E59A5}" sibTransId="{A719740D-92B2-4DA6-B4CE-68A5259A4F39}"/>
    <dgm:cxn modelId="{FAE00C89-326B-4223-8786-38817E1BE137}" type="presOf" srcId="{65A5D87D-9F42-41AE-AC4F-8919D304BD88}" destId="{DC827178-0EB2-4DF1-8874-AFD2C9FECA48}" srcOrd="0" destOrd="0" presId="urn:microsoft.com/office/officeart/2005/8/layout/vList3"/>
    <dgm:cxn modelId="{3960EC5E-91A7-4071-8B53-6ECA69455681}" type="presParOf" srcId="{577C9916-C4B4-4E5D-971B-17942703569B}" destId="{D32D8F66-58BB-4540-B3F8-177095FA33FC}" srcOrd="0" destOrd="0" presId="urn:microsoft.com/office/officeart/2005/8/layout/vList3"/>
    <dgm:cxn modelId="{8239AFED-496E-4D2B-9FEA-F601C00B37BB}" type="presParOf" srcId="{D32D8F66-58BB-4540-B3F8-177095FA33FC}" destId="{C74E7566-DB68-43E5-B44D-56FB1BB6626D}" srcOrd="0" destOrd="0" presId="urn:microsoft.com/office/officeart/2005/8/layout/vList3"/>
    <dgm:cxn modelId="{8D19C840-D286-4BF5-BA44-236E611B5A47}" type="presParOf" srcId="{D32D8F66-58BB-4540-B3F8-177095FA33FC}" destId="{670B2F01-4256-4A77-8B50-604A76010490}" srcOrd="1" destOrd="0" presId="urn:microsoft.com/office/officeart/2005/8/layout/vList3"/>
    <dgm:cxn modelId="{D690D171-7547-451E-90D3-AD8B2D62F048}" type="presParOf" srcId="{577C9916-C4B4-4E5D-971B-17942703569B}" destId="{7D52AA96-3208-4993-B958-E993B4E732E8}" srcOrd="1" destOrd="0" presId="urn:microsoft.com/office/officeart/2005/8/layout/vList3"/>
    <dgm:cxn modelId="{A5FB2A23-0992-464A-97E4-E06B6D8E6E46}" type="presParOf" srcId="{577C9916-C4B4-4E5D-971B-17942703569B}" destId="{8CA6E501-9169-4188-ACE2-4FE18FE7AF88}" srcOrd="2" destOrd="0" presId="urn:microsoft.com/office/officeart/2005/8/layout/vList3"/>
    <dgm:cxn modelId="{2FC3F765-87B5-4D6A-AF63-610BF73D4A17}" type="presParOf" srcId="{8CA6E501-9169-4188-ACE2-4FE18FE7AF88}" destId="{31F2E812-C56C-49CB-91B1-07401C65625A}" srcOrd="0" destOrd="0" presId="urn:microsoft.com/office/officeart/2005/8/layout/vList3"/>
    <dgm:cxn modelId="{8AA8749D-E3F5-4474-AD76-220E57B2088D}" type="presParOf" srcId="{8CA6E501-9169-4188-ACE2-4FE18FE7AF88}" destId="{B6383EDD-17C2-4234-AA7C-84F105809AFB}" srcOrd="1" destOrd="0" presId="urn:microsoft.com/office/officeart/2005/8/layout/vList3"/>
    <dgm:cxn modelId="{3DF2AAB2-CA1B-4D5C-8389-5DB003BAAE1F}" type="presParOf" srcId="{577C9916-C4B4-4E5D-971B-17942703569B}" destId="{A3C4546F-926B-4DA1-923F-BF67407A980A}" srcOrd="3" destOrd="0" presId="urn:microsoft.com/office/officeart/2005/8/layout/vList3"/>
    <dgm:cxn modelId="{671C7595-ECCB-4DDD-A36D-1DA7E1AD861A}" type="presParOf" srcId="{577C9916-C4B4-4E5D-971B-17942703569B}" destId="{52702ACC-53E0-4FAC-92D0-0B03CFD05C92}" srcOrd="4" destOrd="0" presId="urn:microsoft.com/office/officeart/2005/8/layout/vList3"/>
    <dgm:cxn modelId="{BF25F526-BDA2-4D2E-A123-94E2213C888E}" type="presParOf" srcId="{52702ACC-53E0-4FAC-92D0-0B03CFD05C92}" destId="{264EA63E-9A25-492D-BC93-50F3AE570103}" srcOrd="0" destOrd="0" presId="urn:microsoft.com/office/officeart/2005/8/layout/vList3"/>
    <dgm:cxn modelId="{709D3AD3-8FEB-4200-AB3B-E0F581562839}" type="presParOf" srcId="{52702ACC-53E0-4FAC-92D0-0B03CFD05C92}" destId="{36A49115-958C-40F6-B774-93C8B87FB37A}" srcOrd="1" destOrd="0" presId="urn:microsoft.com/office/officeart/2005/8/layout/vList3"/>
    <dgm:cxn modelId="{0BBA2B0A-9E7B-49F9-AB40-A822741A955F}" type="presParOf" srcId="{577C9916-C4B4-4E5D-971B-17942703569B}" destId="{FDB8A45D-D00B-440B-908B-C5AB77FCC9A3}" srcOrd="5" destOrd="0" presId="urn:microsoft.com/office/officeart/2005/8/layout/vList3"/>
    <dgm:cxn modelId="{B3700D2F-8942-41D2-9496-EA4C6BCB0A07}" type="presParOf" srcId="{577C9916-C4B4-4E5D-971B-17942703569B}" destId="{0BB72F07-0032-4F0D-8D70-297835C46932}" srcOrd="6" destOrd="0" presId="urn:microsoft.com/office/officeart/2005/8/layout/vList3"/>
    <dgm:cxn modelId="{39A686C4-CD7E-4DF8-9067-D43C60DBE4B0}" type="presParOf" srcId="{0BB72F07-0032-4F0D-8D70-297835C46932}" destId="{E170600E-B111-4508-8344-CD9EDADB8191}" srcOrd="0" destOrd="0" presId="urn:microsoft.com/office/officeart/2005/8/layout/vList3"/>
    <dgm:cxn modelId="{C61A6E74-C55E-4E80-9E09-112D181AAB97}" type="presParOf" srcId="{0BB72F07-0032-4F0D-8D70-297835C46932}" destId="{38FA02D4-EA2C-4CED-BE51-5DA95F6FE0E3}" srcOrd="1" destOrd="0" presId="urn:microsoft.com/office/officeart/2005/8/layout/vList3"/>
    <dgm:cxn modelId="{F3CC129D-2FF9-472F-B88B-224A1E926780}" type="presParOf" srcId="{577C9916-C4B4-4E5D-971B-17942703569B}" destId="{3780D767-0FC1-40E1-BFBD-5D5AAE98D65A}" srcOrd="7" destOrd="0" presId="urn:microsoft.com/office/officeart/2005/8/layout/vList3"/>
    <dgm:cxn modelId="{8DBF5888-D1CE-4B36-AF96-EB68657804F2}" type="presParOf" srcId="{577C9916-C4B4-4E5D-971B-17942703569B}" destId="{E8A04252-8ED9-4AA2-81B8-C74AF29DEBF8}" srcOrd="8" destOrd="0" presId="urn:microsoft.com/office/officeart/2005/8/layout/vList3"/>
    <dgm:cxn modelId="{A8331058-A030-488F-9FEF-9C0821ECF7C1}" type="presParOf" srcId="{E8A04252-8ED9-4AA2-81B8-C74AF29DEBF8}" destId="{ED0DE778-2276-4E89-8FB5-0276ED6A349A}" srcOrd="0" destOrd="0" presId="urn:microsoft.com/office/officeart/2005/8/layout/vList3"/>
    <dgm:cxn modelId="{09EC0B62-20DF-469A-920D-C188C2342D5C}" type="presParOf" srcId="{E8A04252-8ED9-4AA2-81B8-C74AF29DEBF8}" destId="{DC827178-0EB2-4DF1-8874-AFD2C9FECA48}" srcOrd="1" destOrd="0" presId="urn:microsoft.com/office/officeart/2005/8/layout/vList3"/>
    <dgm:cxn modelId="{8E7790A8-645F-41FF-97E3-0A49E3B75007}" type="presParOf" srcId="{577C9916-C4B4-4E5D-971B-17942703569B}" destId="{F2B2BEC6-D1BB-452B-B34C-54292AE8E29D}" srcOrd="9" destOrd="0" presId="urn:microsoft.com/office/officeart/2005/8/layout/vList3"/>
    <dgm:cxn modelId="{17059380-36CF-42AA-87E0-38728D7D6BA1}" type="presParOf" srcId="{577C9916-C4B4-4E5D-971B-17942703569B}" destId="{1F1053AC-1F64-4284-B51B-07A82CBC3E83}" srcOrd="10" destOrd="0" presId="urn:microsoft.com/office/officeart/2005/8/layout/vList3"/>
    <dgm:cxn modelId="{AA7EA8B0-40F8-4DCE-9042-200F9EB041DE}" type="presParOf" srcId="{1F1053AC-1F64-4284-B51B-07A82CBC3E83}" destId="{290D0454-DC0B-439A-BE41-5E10219297AB}" srcOrd="0" destOrd="0" presId="urn:microsoft.com/office/officeart/2005/8/layout/vList3"/>
    <dgm:cxn modelId="{0358ED94-4613-4CC7-BBDC-066C4B05B94D}" type="presParOf" srcId="{1F1053AC-1F64-4284-B51B-07A82CBC3E83}" destId="{00701449-CC0B-4C4F-BBE8-4B7CF4E6FB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14138C-AC60-4E1A-BADC-77E5EC78643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3EF3DB-4D1E-4540-A27C-D3344B95946F}">
      <dgm:prSet/>
      <dgm:spPr/>
      <dgm:t>
        <a:bodyPr/>
        <a:lstStyle/>
        <a:p>
          <a:pPr rtl="0"/>
          <a:r>
            <a:rPr lang="en-US" smtClean="0"/>
            <a:t>Easy calculation</a:t>
          </a:r>
          <a:endParaRPr lang="en-US"/>
        </a:p>
      </dgm:t>
    </dgm:pt>
    <dgm:pt modelId="{8E051019-D73D-4C47-B2CF-EE9F574FC544}" type="parTrans" cxnId="{41DC9409-20BE-49F8-920B-157C49B163C4}">
      <dgm:prSet/>
      <dgm:spPr/>
      <dgm:t>
        <a:bodyPr/>
        <a:lstStyle/>
        <a:p>
          <a:endParaRPr lang="en-US"/>
        </a:p>
      </dgm:t>
    </dgm:pt>
    <dgm:pt modelId="{395C5C45-91AD-43EE-9E92-9488465F809A}" type="sibTrans" cxnId="{41DC9409-20BE-49F8-920B-157C49B163C4}">
      <dgm:prSet/>
      <dgm:spPr/>
      <dgm:t>
        <a:bodyPr/>
        <a:lstStyle/>
        <a:p>
          <a:endParaRPr lang="en-US"/>
        </a:p>
      </dgm:t>
    </dgm:pt>
    <dgm:pt modelId="{5F309A9C-E889-4D64-B9DD-1123C7008FC2}">
      <dgm:prSet/>
      <dgm:spPr/>
      <dgm:t>
        <a:bodyPr/>
        <a:lstStyle/>
        <a:p>
          <a:pPr rtl="0"/>
          <a:r>
            <a:rPr lang="en-US" smtClean="0"/>
            <a:t>All in together</a:t>
          </a:r>
          <a:endParaRPr lang="en-US"/>
        </a:p>
      </dgm:t>
    </dgm:pt>
    <dgm:pt modelId="{48A86A73-AD93-4EA3-9C92-0C3E6FA049F5}" type="parTrans" cxnId="{44F3CAF9-B175-409D-BF65-2152E8AE742E}">
      <dgm:prSet/>
      <dgm:spPr/>
      <dgm:t>
        <a:bodyPr/>
        <a:lstStyle/>
        <a:p>
          <a:endParaRPr lang="en-US"/>
        </a:p>
      </dgm:t>
    </dgm:pt>
    <dgm:pt modelId="{2524E7BE-73F6-4AAC-BF92-8AE00687C5AB}" type="sibTrans" cxnId="{44F3CAF9-B175-409D-BF65-2152E8AE742E}">
      <dgm:prSet/>
      <dgm:spPr/>
      <dgm:t>
        <a:bodyPr/>
        <a:lstStyle/>
        <a:p>
          <a:endParaRPr lang="en-US"/>
        </a:p>
      </dgm:t>
    </dgm:pt>
    <dgm:pt modelId="{F771BADA-D4BA-43B5-8758-450126F46EC9}">
      <dgm:prSet/>
      <dgm:spPr/>
      <dgm:t>
        <a:bodyPr/>
        <a:lstStyle/>
        <a:p>
          <a:pPr rtl="0"/>
          <a:r>
            <a:rPr lang="en-US" smtClean="0"/>
            <a:t>Correct calculation </a:t>
          </a:r>
          <a:endParaRPr lang="en-US"/>
        </a:p>
      </dgm:t>
    </dgm:pt>
    <dgm:pt modelId="{BDB76047-965E-4F35-9CB4-85D334386DAC}" type="parTrans" cxnId="{B6C49A16-D82B-48C4-85E0-41792F9D9A44}">
      <dgm:prSet/>
      <dgm:spPr/>
      <dgm:t>
        <a:bodyPr/>
        <a:lstStyle/>
        <a:p>
          <a:endParaRPr lang="en-US"/>
        </a:p>
      </dgm:t>
    </dgm:pt>
    <dgm:pt modelId="{0DAF10FE-B7A5-48EE-BEAB-8F16626260C7}" type="sibTrans" cxnId="{B6C49A16-D82B-48C4-85E0-41792F9D9A44}">
      <dgm:prSet/>
      <dgm:spPr/>
      <dgm:t>
        <a:bodyPr/>
        <a:lstStyle/>
        <a:p>
          <a:endParaRPr lang="en-US"/>
        </a:p>
      </dgm:t>
    </dgm:pt>
    <dgm:pt modelId="{9AF5C9AA-32AE-411A-84BE-0BFF841619AE}">
      <dgm:prSet/>
      <dgm:spPr/>
      <dgm:t>
        <a:bodyPr/>
        <a:lstStyle/>
        <a:p>
          <a:pPr rtl="0"/>
          <a:r>
            <a:rPr lang="en-US" smtClean="0"/>
            <a:t>Easily used</a:t>
          </a:r>
          <a:endParaRPr lang="en-US"/>
        </a:p>
      </dgm:t>
    </dgm:pt>
    <dgm:pt modelId="{16EDF1C8-1948-4252-B340-6417AE3E7625}" type="parTrans" cxnId="{8742FA34-0B1B-468A-989F-363C457938A0}">
      <dgm:prSet/>
      <dgm:spPr/>
      <dgm:t>
        <a:bodyPr/>
        <a:lstStyle/>
        <a:p>
          <a:endParaRPr lang="en-US"/>
        </a:p>
      </dgm:t>
    </dgm:pt>
    <dgm:pt modelId="{EA63CF3E-3B7A-4E1B-91A2-447771A140B6}" type="sibTrans" cxnId="{8742FA34-0B1B-468A-989F-363C457938A0}">
      <dgm:prSet/>
      <dgm:spPr/>
      <dgm:t>
        <a:bodyPr/>
        <a:lstStyle/>
        <a:p>
          <a:endParaRPr lang="en-US"/>
        </a:p>
      </dgm:t>
    </dgm:pt>
    <dgm:pt modelId="{9D5D9285-557B-4818-BEC3-E73BEAC857E1}">
      <dgm:prSet/>
      <dgm:spPr/>
      <dgm:t>
        <a:bodyPr/>
        <a:lstStyle/>
        <a:p>
          <a:pPr rtl="0"/>
          <a:r>
            <a:rPr lang="en-US" smtClean="0"/>
            <a:t>Clear concept</a:t>
          </a:r>
          <a:endParaRPr lang="en-US"/>
        </a:p>
      </dgm:t>
    </dgm:pt>
    <dgm:pt modelId="{782EDC66-32CB-42EC-A548-55CE7623E63E}" type="parTrans" cxnId="{575865B1-FDFB-4A08-B4B3-7B800A373C0F}">
      <dgm:prSet/>
      <dgm:spPr/>
      <dgm:t>
        <a:bodyPr/>
        <a:lstStyle/>
        <a:p>
          <a:endParaRPr lang="en-US"/>
        </a:p>
      </dgm:t>
    </dgm:pt>
    <dgm:pt modelId="{AD4300EE-5FB4-486C-83A3-86D66B2AEE79}" type="sibTrans" cxnId="{575865B1-FDFB-4A08-B4B3-7B800A373C0F}">
      <dgm:prSet/>
      <dgm:spPr/>
      <dgm:t>
        <a:bodyPr/>
        <a:lstStyle/>
        <a:p>
          <a:endParaRPr lang="en-US"/>
        </a:p>
      </dgm:t>
    </dgm:pt>
    <dgm:pt modelId="{03B5F004-996D-47B3-87EF-5A046AF9F69F}" type="pres">
      <dgm:prSet presAssocID="{D114138C-AC60-4E1A-BADC-77E5EC78643F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04552BB-4560-4C34-8C9A-4AE75B55DBD8}" type="pres">
      <dgm:prSet presAssocID="{D114138C-AC60-4E1A-BADC-77E5EC78643F}" presName="pyramid" presStyleLbl="node1" presStyleIdx="0" presStyleCnt="1"/>
      <dgm:spPr/>
    </dgm:pt>
    <dgm:pt modelId="{B6D26858-B730-4A1D-94E0-A1DF7F7B2478}" type="pres">
      <dgm:prSet presAssocID="{D114138C-AC60-4E1A-BADC-77E5EC78643F}" presName="theList" presStyleCnt="0"/>
      <dgm:spPr/>
    </dgm:pt>
    <dgm:pt modelId="{4E121CF1-0CC2-474F-8D35-AF3A72119C23}" type="pres">
      <dgm:prSet presAssocID="{833EF3DB-4D1E-4540-A27C-D3344B95946F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A2E32-33FB-482E-8A81-FB4E71451B75}" type="pres">
      <dgm:prSet presAssocID="{833EF3DB-4D1E-4540-A27C-D3344B95946F}" presName="aSpace" presStyleCnt="0"/>
      <dgm:spPr/>
    </dgm:pt>
    <dgm:pt modelId="{65B3AF75-FB2A-42F3-A4F9-7C1B16337C06}" type="pres">
      <dgm:prSet presAssocID="{5F309A9C-E889-4D64-B9DD-1123C7008FC2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BDADD-5834-4D95-BF46-A461C0031050}" type="pres">
      <dgm:prSet presAssocID="{5F309A9C-E889-4D64-B9DD-1123C7008FC2}" presName="aSpace" presStyleCnt="0"/>
      <dgm:spPr/>
    </dgm:pt>
    <dgm:pt modelId="{42B61A21-5AC8-419C-8463-C31A4A6C388D}" type="pres">
      <dgm:prSet presAssocID="{F771BADA-D4BA-43B5-8758-450126F46EC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E85D8-2DBB-4B0E-BD76-9F6C5A1BAFD0}" type="pres">
      <dgm:prSet presAssocID="{F771BADA-D4BA-43B5-8758-450126F46EC9}" presName="aSpace" presStyleCnt="0"/>
      <dgm:spPr/>
    </dgm:pt>
    <dgm:pt modelId="{68D81499-8451-4E0F-89CC-D99D74ACFC45}" type="pres">
      <dgm:prSet presAssocID="{9AF5C9AA-32AE-411A-84BE-0BFF841619AE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8004E-DBCF-4604-9419-D57FE9248530}" type="pres">
      <dgm:prSet presAssocID="{9AF5C9AA-32AE-411A-84BE-0BFF841619AE}" presName="aSpace" presStyleCnt="0"/>
      <dgm:spPr/>
    </dgm:pt>
    <dgm:pt modelId="{6A4386EA-EF83-424A-AC25-E58EA627CE4F}" type="pres">
      <dgm:prSet presAssocID="{9D5D9285-557B-4818-BEC3-E73BEAC857E1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B403DC-2EE9-45F0-9848-A0C883CD3C10}" type="pres">
      <dgm:prSet presAssocID="{9D5D9285-557B-4818-BEC3-E73BEAC857E1}" presName="aSpace" presStyleCnt="0"/>
      <dgm:spPr/>
    </dgm:pt>
  </dgm:ptLst>
  <dgm:cxnLst>
    <dgm:cxn modelId="{7ECD3B5C-E962-4AFA-B2CB-2F6FDB083E8E}" type="presOf" srcId="{9AF5C9AA-32AE-411A-84BE-0BFF841619AE}" destId="{68D81499-8451-4E0F-89CC-D99D74ACFC45}" srcOrd="0" destOrd="0" presId="urn:microsoft.com/office/officeart/2005/8/layout/pyramid2"/>
    <dgm:cxn modelId="{D8B968D7-8416-49D0-86E2-6A5A390CB358}" type="presOf" srcId="{9D5D9285-557B-4818-BEC3-E73BEAC857E1}" destId="{6A4386EA-EF83-424A-AC25-E58EA627CE4F}" srcOrd="0" destOrd="0" presId="urn:microsoft.com/office/officeart/2005/8/layout/pyramid2"/>
    <dgm:cxn modelId="{44F3CAF9-B175-409D-BF65-2152E8AE742E}" srcId="{D114138C-AC60-4E1A-BADC-77E5EC78643F}" destId="{5F309A9C-E889-4D64-B9DD-1123C7008FC2}" srcOrd="1" destOrd="0" parTransId="{48A86A73-AD93-4EA3-9C92-0C3E6FA049F5}" sibTransId="{2524E7BE-73F6-4AAC-BF92-8AE00687C5AB}"/>
    <dgm:cxn modelId="{F058F7BA-F7EB-4A3D-8122-AD97CB897A98}" type="presOf" srcId="{5F309A9C-E889-4D64-B9DD-1123C7008FC2}" destId="{65B3AF75-FB2A-42F3-A4F9-7C1B16337C06}" srcOrd="0" destOrd="0" presId="urn:microsoft.com/office/officeart/2005/8/layout/pyramid2"/>
    <dgm:cxn modelId="{575865B1-FDFB-4A08-B4B3-7B800A373C0F}" srcId="{D114138C-AC60-4E1A-BADC-77E5EC78643F}" destId="{9D5D9285-557B-4818-BEC3-E73BEAC857E1}" srcOrd="4" destOrd="0" parTransId="{782EDC66-32CB-42EC-A548-55CE7623E63E}" sibTransId="{AD4300EE-5FB4-486C-83A3-86D66B2AEE79}"/>
    <dgm:cxn modelId="{90650CE9-0F07-4732-9E1E-190980E689F6}" type="presOf" srcId="{F771BADA-D4BA-43B5-8758-450126F46EC9}" destId="{42B61A21-5AC8-419C-8463-C31A4A6C388D}" srcOrd="0" destOrd="0" presId="urn:microsoft.com/office/officeart/2005/8/layout/pyramid2"/>
    <dgm:cxn modelId="{8742FA34-0B1B-468A-989F-363C457938A0}" srcId="{D114138C-AC60-4E1A-BADC-77E5EC78643F}" destId="{9AF5C9AA-32AE-411A-84BE-0BFF841619AE}" srcOrd="3" destOrd="0" parTransId="{16EDF1C8-1948-4252-B340-6417AE3E7625}" sibTransId="{EA63CF3E-3B7A-4E1B-91A2-447771A140B6}"/>
    <dgm:cxn modelId="{41DC9409-20BE-49F8-920B-157C49B163C4}" srcId="{D114138C-AC60-4E1A-BADC-77E5EC78643F}" destId="{833EF3DB-4D1E-4540-A27C-D3344B95946F}" srcOrd="0" destOrd="0" parTransId="{8E051019-D73D-4C47-B2CF-EE9F574FC544}" sibTransId="{395C5C45-91AD-43EE-9E92-9488465F809A}"/>
    <dgm:cxn modelId="{B6C49A16-D82B-48C4-85E0-41792F9D9A44}" srcId="{D114138C-AC60-4E1A-BADC-77E5EC78643F}" destId="{F771BADA-D4BA-43B5-8758-450126F46EC9}" srcOrd="2" destOrd="0" parTransId="{BDB76047-965E-4F35-9CB4-85D334386DAC}" sibTransId="{0DAF10FE-B7A5-48EE-BEAB-8F16626260C7}"/>
    <dgm:cxn modelId="{325739F7-2C45-4749-B4B4-A03A93A81A20}" type="presOf" srcId="{D114138C-AC60-4E1A-BADC-77E5EC78643F}" destId="{03B5F004-996D-47B3-87EF-5A046AF9F69F}" srcOrd="0" destOrd="0" presId="urn:microsoft.com/office/officeart/2005/8/layout/pyramid2"/>
    <dgm:cxn modelId="{589F19C9-0ADD-42C9-A683-94B3405090D2}" type="presOf" srcId="{833EF3DB-4D1E-4540-A27C-D3344B95946F}" destId="{4E121CF1-0CC2-474F-8D35-AF3A72119C23}" srcOrd="0" destOrd="0" presId="urn:microsoft.com/office/officeart/2005/8/layout/pyramid2"/>
    <dgm:cxn modelId="{A3718359-B07B-455A-9928-4310DA22120A}" type="presParOf" srcId="{03B5F004-996D-47B3-87EF-5A046AF9F69F}" destId="{704552BB-4560-4C34-8C9A-4AE75B55DBD8}" srcOrd="0" destOrd="0" presId="urn:microsoft.com/office/officeart/2005/8/layout/pyramid2"/>
    <dgm:cxn modelId="{F71E8D99-0A0E-44CA-910F-9577D65D1B1D}" type="presParOf" srcId="{03B5F004-996D-47B3-87EF-5A046AF9F69F}" destId="{B6D26858-B730-4A1D-94E0-A1DF7F7B2478}" srcOrd="1" destOrd="0" presId="urn:microsoft.com/office/officeart/2005/8/layout/pyramid2"/>
    <dgm:cxn modelId="{59671FF4-C985-48DE-97D3-79AE55F46C6D}" type="presParOf" srcId="{B6D26858-B730-4A1D-94E0-A1DF7F7B2478}" destId="{4E121CF1-0CC2-474F-8D35-AF3A72119C23}" srcOrd="0" destOrd="0" presId="urn:microsoft.com/office/officeart/2005/8/layout/pyramid2"/>
    <dgm:cxn modelId="{2B5EFF92-031C-4EC9-AA8A-886CA7314036}" type="presParOf" srcId="{B6D26858-B730-4A1D-94E0-A1DF7F7B2478}" destId="{9D8A2E32-33FB-482E-8A81-FB4E71451B75}" srcOrd="1" destOrd="0" presId="urn:microsoft.com/office/officeart/2005/8/layout/pyramid2"/>
    <dgm:cxn modelId="{A5ED0AFD-D96B-4474-920F-0817F12B8413}" type="presParOf" srcId="{B6D26858-B730-4A1D-94E0-A1DF7F7B2478}" destId="{65B3AF75-FB2A-42F3-A4F9-7C1B16337C06}" srcOrd="2" destOrd="0" presId="urn:microsoft.com/office/officeart/2005/8/layout/pyramid2"/>
    <dgm:cxn modelId="{D9AA7F7F-6FAA-4593-99BB-F8701344E2A6}" type="presParOf" srcId="{B6D26858-B730-4A1D-94E0-A1DF7F7B2478}" destId="{364BDADD-5834-4D95-BF46-A461C0031050}" srcOrd="3" destOrd="0" presId="urn:microsoft.com/office/officeart/2005/8/layout/pyramid2"/>
    <dgm:cxn modelId="{AD854512-3336-4A20-80A7-EF3E12A02836}" type="presParOf" srcId="{B6D26858-B730-4A1D-94E0-A1DF7F7B2478}" destId="{42B61A21-5AC8-419C-8463-C31A4A6C388D}" srcOrd="4" destOrd="0" presId="urn:microsoft.com/office/officeart/2005/8/layout/pyramid2"/>
    <dgm:cxn modelId="{3E0D6B95-5CF9-4696-9A14-A7D4ECDE12FD}" type="presParOf" srcId="{B6D26858-B730-4A1D-94E0-A1DF7F7B2478}" destId="{80BE85D8-2DBB-4B0E-BD76-9F6C5A1BAFD0}" srcOrd="5" destOrd="0" presId="urn:microsoft.com/office/officeart/2005/8/layout/pyramid2"/>
    <dgm:cxn modelId="{764D5B62-9C05-4CF4-B9A0-576F99EDAAF5}" type="presParOf" srcId="{B6D26858-B730-4A1D-94E0-A1DF7F7B2478}" destId="{68D81499-8451-4E0F-89CC-D99D74ACFC45}" srcOrd="6" destOrd="0" presId="urn:microsoft.com/office/officeart/2005/8/layout/pyramid2"/>
    <dgm:cxn modelId="{B9A71AA2-E3B2-4240-8060-7F1A97F860F1}" type="presParOf" srcId="{B6D26858-B730-4A1D-94E0-A1DF7F7B2478}" destId="{0898004E-DBCF-4604-9419-D57FE9248530}" srcOrd="7" destOrd="0" presId="urn:microsoft.com/office/officeart/2005/8/layout/pyramid2"/>
    <dgm:cxn modelId="{1C543D25-F72D-4D09-9FC0-1ED7DF9258C8}" type="presParOf" srcId="{B6D26858-B730-4A1D-94E0-A1DF7F7B2478}" destId="{6A4386EA-EF83-424A-AC25-E58EA627CE4F}" srcOrd="8" destOrd="0" presId="urn:microsoft.com/office/officeart/2005/8/layout/pyramid2"/>
    <dgm:cxn modelId="{EA36FF85-856B-4783-BA34-D782EA97ACA0}" type="presParOf" srcId="{B6D26858-B730-4A1D-94E0-A1DF7F7B2478}" destId="{1EB403DC-2EE9-45F0-9848-A0C883CD3C10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82904-67B0-43FD-BEAE-E24C4B5EC9B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C20A16-88E2-41D7-A18F-11F8A53542A6}">
      <dgm:prSet/>
      <dgm:spPr/>
      <dgm:t>
        <a:bodyPr/>
        <a:lstStyle/>
        <a:p>
          <a:pPr rtl="0"/>
          <a:r>
            <a:rPr lang="en-US" b="1" dirty="0" smtClean="0"/>
            <a:t>1 including health data for animals  </a:t>
          </a:r>
          <a:endParaRPr lang="en-US" dirty="0"/>
        </a:p>
      </dgm:t>
    </dgm:pt>
    <dgm:pt modelId="{531EE2E1-4DCD-4469-9A8A-3ED6397B5E45}" type="parTrans" cxnId="{DB5D33BC-8F95-4501-95CA-FCA452B18F4B}">
      <dgm:prSet/>
      <dgm:spPr/>
      <dgm:t>
        <a:bodyPr/>
        <a:lstStyle/>
        <a:p>
          <a:endParaRPr lang="en-US"/>
        </a:p>
      </dgm:t>
    </dgm:pt>
    <dgm:pt modelId="{61499CA4-A65C-4771-AB12-B82D6024E796}" type="sibTrans" cxnId="{DB5D33BC-8F95-4501-95CA-FCA452B18F4B}">
      <dgm:prSet/>
      <dgm:spPr/>
      <dgm:t>
        <a:bodyPr/>
        <a:lstStyle/>
        <a:p>
          <a:endParaRPr lang="en-US"/>
        </a:p>
      </dgm:t>
    </dgm:pt>
    <dgm:pt modelId="{949C3D3D-EE17-43FE-BBF8-679AB880B0A5}">
      <dgm:prSet/>
      <dgm:spPr/>
      <dgm:t>
        <a:bodyPr/>
        <a:lstStyle/>
        <a:p>
          <a:pPr rtl="0"/>
          <a:r>
            <a:rPr lang="en-US" b="1" dirty="0" smtClean="0"/>
            <a:t>2 including current weather data from sensor </a:t>
          </a:r>
          <a:endParaRPr lang="en-US" dirty="0"/>
        </a:p>
      </dgm:t>
    </dgm:pt>
    <dgm:pt modelId="{ADE3B7A0-8A51-4CD7-9158-4E508087FD74}" type="parTrans" cxnId="{18417B98-776C-47D5-889A-2EDEA0CE609F}">
      <dgm:prSet/>
      <dgm:spPr/>
      <dgm:t>
        <a:bodyPr/>
        <a:lstStyle/>
        <a:p>
          <a:endParaRPr lang="en-US"/>
        </a:p>
      </dgm:t>
    </dgm:pt>
    <dgm:pt modelId="{2D1E1FF5-DAC7-4701-B613-E19E83B1EF76}" type="sibTrans" cxnId="{18417B98-776C-47D5-889A-2EDEA0CE609F}">
      <dgm:prSet/>
      <dgm:spPr/>
      <dgm:t>
        <a:bodyPr/>
        <a:lstStyle/>
        <a:p>
          <a:endParaRPr lang="en-US"/>
        </a:p>
      </dgm:t>
    </dgm:pt>
    <dgm:pt modelId="{53A7FCB1-6563-488F-ACE6-BB2F62F603F7}">
      <dgm:prSet/>
      <dgm:spPr/>
      <dgm:t>
        <a:bodyPr/>
        <a:lstStyle/>
        <a:p>
          <a:pPr rtl="0"/>
          <a:r>
            <a:rPr lang="en-US" b="1" dirty="0" smtClean="0"/>
            <a:t>3 Show balance data between health &amp; weather</a:t>
          </a:r>
          <a:endParaRPr lang="en-US" dirty="0"/>
        </a:p>
      </dgm:t>
    </dgm:pt>
    <dgm:pt modelId="{817574E7-EE42-4605-A34E-070189650101}" type="parTrans" cxnId="{EBF3227D-0B98-4A7D-B8CF-268A75280904}">
      <dgm:prSet/>
      <dgm:spPr/>
      <dgm:t>
        <a:bodyPr/>
        <a:lstStyle/>
        <a:p>
          <a:endParaRPr lang="en-US"/>
        </a:p>
      </dgm:t>
    </dgm:pt>
    <dgm:pt modelId="{D03C96D0-A21D-44C8-9D4B-F80A3CA5DC61}" type="sibTrans" cxnId="{EBF3227D-0B98-4A7D-B8CF-268A75280904}">
      <dgm:prSet/>
      <dgm:spPr/>
      <dgm:t>
        <a:bodyPr/>
        <a:lstStyle/>
        <a:p>
          <a:endParaRPr lang="en-US"/>
        </a:p>
      </dgm:t>
    </dgm:pt>
    <dgm:pt modelId="{EE7E90D7-1A59-4F95-BD16-313984506E82}">
      <dgm:prSet/>
      <dgm:spPr/>
      <dgm:t>
        <a:bodyPr/>
        <a:lstStyle/>
        <a:p>
          <a:pPr rtl="0"/>
          <a:r>
            <a:rPr lang="en-US" b="1" smtClean="0"/>
            <a:t>4 including data of lobar force</a:t>
          </a:r>
          <a:endParaRPr lang="en-US"/>
        </a:p>
      </dgm:t>
    </dgm:pt>
    <dgm:pt modelId="{95D8A2B2-3BF5-443C-8E16-52619DCB83A5}" type="parTrans" cxnId="{2B6E56ED-A6FE-4DE9-8875-F0017C1A2C2B}">
      <dgm:prSet/>
      <dgm:spPr/>
      <dgm:t>
        <a:bodyPr/>
        <a:lstStyle/>
        <a:p>
          <a:endParaRPr lang="en-US"/>
        </a:p>
      </dgm:t>
    </dgm:pt>
    <dgm:pt modelId="{A7EBA531-D077-407A-AD4F-B850A8E3BAB5}" type="sibTrans" cxnId="{2B6E56ED-A6FE-4DE9-8875-F0017C1A2C2B}">
      <dgm:prSet/>
      <dgm:spPr/>
      <dgm:t>
        <a:bodyPr/>
        <a:lstStyle/>
        <a:p>
          <a:endParaRPr lang="en-US"/>
        </a:p>
      </dgm:t>
    </dgm:pt>
    <dgm:pt modelId="{F79C9EA9-4852-4191-9227-E5E4AFD79436}">
      <dgm:prSet/>
      <dgm:spPr/>
      <dgm:t>
        <a:bodyPr/>
        <a:lstStyle/>
        <a:p>
          <a:pPr rtl="0"/>
          <a:r>
            <a:rPr lang="en-US" b="1" smtClean="0"/>
            <a:t>5 include produce data</a:t>
          </a:r>
          <a:endParaRPr lang="en-US"/>
        </a:p>
      </dgm:t>
    </dgm:pt>
    <dgm:pt modelId="{3222CFBD-7249-4201-84A6-E0FFEB197F3B}" type="parTrans" cxnId="{C02137AB-EDDD-4ADE-AD5F-9D24A97F1A6C}">
      <dgm:prSet/>
      <dgm:spPr/>
      <dgm:t>
        <a:bodyPr/>
        <a:lstStyle/>
        <a:p>
          <a:endParaRPr lang="en-US"/>
        </a:p>
      </dgm:t>
    </dgm:pt>
    <dgm:pt modelId="{79F01605-A283-4830-89CF-20835FA94EE5}" type="sibTrans" cxnId="{C02137AB-EDDD-4ADE-AD5F-9D24A97F1A6C}">
      <dgm:prSet/>
      <dgm:spPr/>
      <dgm:t>
        <a:bodyPr/>
        <a:lstStyle/>
        <a:p>
          <a:endParaRPr lang="en-US"/>
        </a:p>
      </dgm:t>
    </dgm:pt>
    <dgm:pt modelId="{797A14D0-3284-4F01-93FC-8716A4D9944D}" type="pres">
      <dgm:prSet presAssocID="{2FC82904-67B0-43FD-BEAE-E24C4B5EC9B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E649C5-833B-45D6-803C-C96973E9692E}" type="pres">
      <dgm:prSet presAssocID="{2FC82904-67B0-43FD-BEAE-E24C4B5EC9B1}" presName="cycle" presStyleCnt="0"/>
      <dgm:spPr/>
    </dgm:pt>
    <dgm:pt modelId="{94E6CF25-8100-466A-BE3B-83C7C2B7A05A}" type="pres">
      <dgm:prSet presAssocID="{2FC82904-67B0-43FD-BEAE-E24C4B5EC9B1}" presName="centerShape" presStyleCnt="0"/>
      <dgm:spPr/>
    </dgm:pt>
    <dgm:pt modelId="{9A4B7643-E812-4FAA-A196-24709D2C8023}" type="pres">
      <dgm:prSet presAssocID="{2FC82904-67B0-43FD-BEAE-E24C4B5EC9B1}" presName="connSite" presStyleLbl="node1" presStyleIdx="0" presStyleCnt="6"/>
      <dgm:spPr/>
    </dgm:pt>
    <dgm:pt modelId="{C6624FE8-6A99-491F-8182-642A1925D8F5}" type="pres">
      <dgm:prSet presAssocID="{2FC82904-67B0-43FD-BEAE-E24C4B5EC9B1}" presName="visible" presStyleLbl="node1" presStyleIdx="0" presStyleCnt="6" custScaleX="113737" custScaleY="109159" custLinFactNeighborX="-16885" custLinFactNeighborY="-61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3FFBB1C3-5EA4-427C-8E05-254786FB6ED0}" type="pres">
      <dgm:prSet presAssocID="{531EE2E1-4DCD-4469-9A8A-3ED6397B5E45}" presName="Name25" presStyleLbl="parChTrans1D1" presStyleIdx="0" presStyleCnt="5"/>
      <dgm:spPr/>
      <dgm:t>
        <a:bodyPr/>
        <a:lstStyle/>
        <a:p>
          <a:endParaRPr lang="en-US"/>
        </a:p>
      </dgm:t>
    </dgm:pt>
    <dgm:pt modelId="{F2B29788-FF6C-4228-BAEE-CB058037D6F9}" type="pres">
      <dgm:prSet presAssocID="{2DC20A16-88E2-41D7-A18F-11F8A53542A6}" presName="node" presStyleCnt="0"/>
      <dgm:spPr/>
    </dgm:pt>
    <dgm:pt modelId="{D423955B-EF23-458B-A93E-13C665F32F51}" type="pres">
      <dgm:prSet presAssocID="{2DC20A16-88E2-41D7-A18F-11F8A53542A6}" presName="parentNode" presStyleLbl="node1" presStyleIdx="1" presStyleCnt="6" custScaleX="151173" custScaleY="1470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F7ABB-EEF7-4CAA-AFA6-2820B0922205}" type="pres">
      <dgm:prSet presAssocID="{2DC20A16-88E2-41D7-A18F-11F8A53542A6}" presName="childNode" presStyleLbl="revTx" presStyleIdx="0" presStyleCnt="0">
        <dgm:presLayoutVars>
          <dgm:bulletEnabled val="1"/>
        </dgm:presLayoutVars>
      </dgm:prSet>
      <dgm:spPr/>
    </dgm:pt>
    <dgm:pt modelId="{44EA323C-10DD-455D-B95F-9D4D15E9DA0D}" type="pres">
      <dgm:prSet presAssocID="{ADE3B7A0-8A51-4CD7-9158-4E508087FD74}" presName="Name25" presStyleLbl="parChTrans1D1" presStyleIdx="1" presStyleCnt="5"/>
      <dgm:spPr/>
      <dgm:t>
        <a:bodyPr/>
        <a:lstStyle/>
        <a:p>
          <a:endParaRPr lang="en-US"/>
        </a:p>
      </dgm:t>
    </dgm:pt>
    <dgm:pt modelId="{76A7DF47-544A-46F3-811D-73DCEC6421DA}" type="pres">
      <dgm:prSet presAssocID="{949C3D3D-EE17-43FE-BBF8-679AB880B0A5}" presName="node" presStyleCnt="0"/>
      <dgm:spPr/>
    </dgm:pt>
    <dgm:pt modelId="{CCE20F2F-EB0A-4A49-9834-29DB035A1268}" type="pres">
      <dgm:prSet presAssocID="{949C3D3D-EE17-43FE-BBF8-679AB880B0A5}" presName="parentNode" presStyleLbl="node1" presStyleIdx="2" presStyleCnt="6" custScaleX="142589" custScaleY="142589" custLinFactNeighborX="25195" custLinFactNeighborY="-43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A0D69-2574-4D02-8788-5C4F18E08DE7}" type="pres">
      <dgm:prSet presAssocID="{949C3D3D-EE17-43FE-BBF8-679AB880B0A5}" presName="childNode" presStyleLbl="revTx" presStyleIdx="0" presStyleCnt="0">
        <dgm:presLayoutVars>
          <dgm:bulletEnabled val="1"/>
        </dgm:presLayoutVars>
      </dgm:prSet>
      <dgm:spPr/>
    </dgm:pt>
    <dgm:pt modelId="{C8AD62F3-5FCB-4F80-9A38-ADC868D9BD99}" type="pres">
      <dgm:prSet presAssocID="{817574E7-EE42-4605-A34E-070189650101}" presName="Name25" presStyleLbl="parChTrans1D1" presStyleIdx="2" presStyleCnt="5"/>
      <dgm:spPr/>
      <dgm:t>
        <a:bodyPr/>
        <a:lstStyle/>
        <a:p>
          <a:endParaRPr lang="en-US"/>
        </a:p>
      </dgm:t>
    </dgm:pt>
    <dgm:pt modelId="{F88FAE9C-73B9-4913-AB71-F7DAD31F5409}" type="pres">
      <dgm:prSet presAssocID="{53A7FCB1-6563-488F-ACE6-BB2F62F603F7}" presName="node" presStyleCnt="0"/>
      <dgm:spPr/>
    </dgm:pt>
    <dgm:pt modelId="{AEAFD6CE-5EC1-4ACA-AD9A-2CFD997A41A4}" type="pres">
      <dgm:prSet presAssocID="{53A7FCB1-6563-488F-ACE6-BB2F62F603F7}" presName="parentNode" presStyleLbl="node1" presStyleIdx="3" presStyleCnt="6" custScaleX="146873" custScaleY="1268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7DC0D-1DDB-45E5-9267-60E64D541E6A}" type="pres">
      <dgm:prSet presAssocID="{53A7FCB1-6563-488F-ACE6-BB2F62F603F7}" presName="childNode" presStyleLbl="revTx" presStyleIdx="0" presStyleCnt="0">
        <dgm:presLayoutVars>
          <dgm:bulletEnabled val="1"/>
        </dgm:presLayoutVars>
      </dgm:prSet>
      <dgm:spPr/>
    </dgm:pt>
    <dgm:pt modelId="{D75DCC75-8852-4400-9BE9-A6773DA3DA03}" type="pres">
      <dgm:prSet presAssocID="{95D8A2B2-3BF5-443C-8E16-52619DCB83A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281B7F1A-212B-4354-86A3-C7EA3CABEA88}" type="pres">
      <dgm:prSet presAssocID="{EE7E90D7-1A59-4F95-BD16-313984506E82}" presName="node" presStyleCnt="0"/>
      <dgm:spPr/>
    </dgm:pt>
    <dgm:pt modelId="{F68FFFA0-254B-495C-9007-2EF9576857BD}" type="pres">
      <dgm:prSet presAssocID="{EE7E90D7-1A59-4F95-BD16-313984506E82}" presName="parentNode" presStyleLbl="node1" presStyleIdx="4" presStyleCnt="6" custScaleX="149760" custScaleY="14074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6BB16-A47E-47B0-B144-75D911CFBC06}" type="pres">
      <dgm:prSet presAssocID="{EE7E90D7-1A59-4F95-BD16-313984506E82}" presName="childNode" presStyleLbl="revTx" presStyleIdx="0" presStyleCnt="0">
        <dgm:presLayoutVars>
          <dgm:bulletEnabled val="1"/>
        </dgm:presLayoutVars>
      </dgm:prSet>
      <dgm:spPr/>
    </dgm:pt>
    <dgm:pt modelId="{BD6873EC-3812-409D-AB00-F1222B37D0D6}" type="pres">
      <dgm:prSet presAssocID="{3222CFBD-7249-4201-84A6-E0FFEB197F3B}" presName="Name25" presStyleLbl="parChTrans1D1" presStyleIdx="4" presStyleCnt="5"/>
      <dgm:spPr/>
      <dgm:t>
        <a:bodyPr/>
        <a:lstStyle/>
        <a:p>
          <a:endParaRPr lang="en-US"/>
        </a:p>
      </dgm:t>
    </dgm:pt>
    <dgm:pt modelId="{05389731-462E-46D2-8CDF-1D3BBE229AD9}" type="pres">
      <dgm:prSet presAssocID="{F79C9EA9-4852-4191-9227-E5E4AFD79436}" presName="node" presStyleCnt="0"/>
      <dgm:spPr/>
    </dgm:pt>
    <dgm:pt modelId="{564B614E-87D2-4DCE-A06B-8B6ECBAB6CCF}" type="pres">
      <dgm:prSet presAssocID="{F79C9EA9-4852-4191-9227-E5E4AFD79436}" presName="parentNode" presStyleLbl="node1" presStyleIdx="5" presStyleCnt="6" custScaleX="181806" custScaleY="112697" custLinFactNeighborX="-37461" custLinFactNeighborY="-179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00F5A-11E2-4891-981F-1C55F5770180}" type="pres">
      <dgm:prSet presAssocID="{F79C9EA9-4852-4191-9227-E5E4AFD7943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743287A-5CC1-4DAC-AF9D-88014443784B}" type="presOf" srcId="{95D8A2B2-3BF5-443C-8E16-52619DCB83A5}" destId="{D75DCC75-8852-4400-9BE9-A6773DA3DA03}" srcOrd="0" destOrd="0" presId="urn:microsoft.com/office/officeart/2005/8/layout/radial2"/>
    <dgm:cxn modelId="{C02137AB-EDDD-4ADE-AD5F-9D24A97F1A6C}" srcId="{2FC82904-67B0-43FD-BEAE-E24C4B5EC9B1}" destId="{F79C9EA9-4852-4191-9227-E5E4AFD79436}" srcOrd="4" destOrd="0" parTransId="{3222CFBD-7249-4201-84A6-E0FFEB197F3B}" sibTransId="{79F01605-A283-4830-89CF-20835FA94EE5}"/>
    <dgm:cxn modelId="{436B4BF6-5C17-465D-8979-3F9CC1D617CB}" type="presOf" srcId="{F79C9EA9-4852-4191-9227-E5E4AFD79436}" destId="{564B614E-87D2-4DCE-A06B-8B6ECBAB6CCF}" srcOrd="0" destOrd="0" presId="urn:microsoft.com/office/officeart/2005/8/layout/radial2"/>
    <dgm:cxn modelId="{18417B98-776C-47D5-889A-2EDEA0CE609F}" srcId="{2FC82904-67B0-43FD-BEAE-E24C4B5EC9B1}" destId="{949C3D3D-EE17-43FE-BBF8-679AB880B0A5}" srcOrd="1" destOrd="0" parTransId="{ADE3B7A0-8A51-4CD7-9158-4E508087FD74}" sibTransId="{2D1E1FF5-DAC7-4701-B613-E19E83B1EF76}"/>
    <dgm:cxn modelId="{54F167FE-F972-4B13-9103-411A7BF1A4CE}" type="presOf" srcId="{2FC82904-67B0-43FD-BEAE-E24C4B5EC9B1}" destId="{797A14D0-3284-4F01-93FC-8716A4D9944D}" srcOrd="0" destOrd="0" presId="urn:microsoft.com/office/officeart/2005/8/layout/radial2"/>
    <dgm:cxn modelId="{E77E852F-D84B-4026-8863-55215B62CFB9}" type="presOf" srcId="{949C3D3D-EE17-43FE-BBF8-679AB880B0A5}" destId="{CCE20F2F-EB0A-4A49-9834-29DB035A1268}" srcOrd="0" destOrd="0" presId="urn:microsoft.com/office/officeart/2005/8/layout/radial2"/>
    <dgm:cxn modelId="{1BE7DA13-0750-430A-8386-CA7F86BF9FAC}" type="presOf" srcId="{817574E7-EE42-4605-A34E-070189650101}" destId="{C8AD62F3-5FCB-4F80-9A38-ADC868D9BD99}" srcOrd="0" destOrd="0" presId="urn:microsoft.com/office/officeart/2005/8/layout/radial2"/>
    <dgm:cxn modelId="{EBF3227D-0B98-4A7D-B8CF-268A75280904}" srcId="{2FC82904-67B0-43FD-BEAE-E24C4B5EC9B1}" destId="{53A7FCB1-6563-488F-ACE6-BB2F62F603F7}" srcOrd="2" destOrd="0" parTransId="{817574E7-EE42-4605-A34E-070189650101}" sibTransId="{D03C96D0-A21D-44C8-9D4B-F80A3CA5DC61}"/>
    <dgm:cxn modelId="{D54EA296-3415-4A9A-B15C-FBFBDFC10107}" type="presOf" srcId="{531EE2E1-4DCD-4469-9A8A-3ED6397B5E45}" destId="{3FFBB1C3-5EA4-427C-8E05-254786FB6ED0}" srcOrd="0" destOrd="0" presId="urn:microsoft.com/office/officeart/2005/8/layout/radial2"/>
    <dgm:cxn modelId="{E3C06A98-CC53-4591-AA25-73678BE7254C}" type="presOf" srcId="{3222CFBD-7249-4201-84A6-E0FFEB197F3B}" destId="{BD6873EC-3812-409D-AB00-F1222B37D0D6}" srcOrd="0" destOrd="0" presId="urn:microsoft.com/office/officeart/2005/8/layout/radial2"/>
    <dgm:cxn modelId="{2B6E56ED-A6FE-4DE9-8875-F0017C1A2C2B}" srcId="{2FC82904-67B0-43FD-BEAE-E24C4B5EC9B1}" destId="{EE7E90D7-1A59-4F95-BD16-313984506E82}" srcOrd="3" destOrd="0" parTransId="{95D8A2B2-3BF5-443C-8E16-52619DCB83A5}" sibTransId="{A7EBA531-D077-407A-AD4F-B850A8E3BAB5}"/>
    <dgm:cxn modelId="{FFC02BFF-C8C0-4753-9051-06D261B1C2AD}" type="presOf" srcId="{53A7FCB1-6563-488F-ACE6-BB2F62F603F7}" destId="{AEAFD6CE-5EC1-4ACA-AD9A-2CFD997A41A4}" srcOrd="0" destOrd="0" presId="urn:microsoft.com/office/officeart/2005/8/layout/radial2"/>
    <dgm:cxn modelId="{D2E488BE-4FD3-4FA2-8290-51FDDB17EA42}" type="presOf" srcId="{ADE3B7A0-8A51-4CD7-9158-4E508087FD74}" destId="{44EA323C-10DD-455D-B95F-9D4D15E9DA0D}" srcOrd="0" destOrd="0" presId="urn:microsoft.com/office/officeart/2005/8/layout/radial2"/>
    <dgm:cxn modelId="{D64CABB6-4F7A-4A3E-9B7F-6AE9C617891E}" type="presOf" srcId="{EE7E90D7-1A59-4F95-BD16-313984506E82}" destId="{F68FFFA0-254B-495C-9007-2EF9576857BD}" srcOrd="0" destOrd="0" presId="urn:microsoft.com/office/officeart/2005/8/layout/radial2"/>
    <dgm:cxn modelId="{DB5D33BC-8F95-4501-95CA-FCA452B18F4B}" srcId="{2FC82904-67B0-43FD-BEAE-E24C4B5EC9B1}" destId="{2DC20A16-88E2-41D7-A18F-11F8A53542A6}" srcOrd="0" destOrd="0" parTransId="{531EE2E1-4DCD-4469-9A8A-3ED6397B5E45}" sibTransId="{61499CA4-A65C-4771-AB12-B82D6024E796}"/>
    <dgm:cxn modelId="{DE87A2B8-9F89-4D8D-A3AB-71CBACAC0807}" type="presOf" srcId="{2DC20A16-88E2-41D7-A18F-11F8A53542A6}" destId="{D423955B-EF23-458B-A93E-13C665F32F51}" srcOrd="0" destOrd="0" presId="urn:microsoft.com/office/officeart/2005/8/layout/radial2"/>
    <dgm:cxn modelId="{9E0F5CDD-A3B2-4467-A174-38D87058198B}" type="presParOf" srcId="{797A14D0-3284-4F01-93FC-8716A4D9944D}" destId="{B3E649C5-833B-45D6-803C-C96973E9692E}" srcOrd="0" destOrd="0" presId="urn:microsoft.com/office/officeart/2005/8/layout/radial2"/>
    <dgm:cxn modelId="{50D03F3E-2647-47CB-AD50-51646459CD34}" type="presParOf" srcId="{B3E649C5-833B-45D6-803C-C96973E9692E}" destId="{94E6CF25-8100-466A-BE3B-83C7C2B7A05A}" srcOrd="0" destOrd="0" presId="urn:microsoft.com/office/officeart/2005/8/layout/radial2"/>
    <dgm:cxn modelId="{D0661E9D-45AF-4B08-9696-7AA763AD5B16}" type="presParOf" srcId="{94E6CF25-8100-466A-BE3B-83C7C2B7A05A}" destId="{9A4B7643-E812-4FAA-A196-24709D2C8023}" srcOrd="0" destOrd="0" presId="urn:microsoft.com/office/officeart/2005/8/layout/radial2"/>
    <dgm:cxn modelId="{1B852DE8-A688-49A5-AC4C-B9B9C9D54910}" type="presParOf" srcId="{94E6CF25-8100-466A-BE3B-83C7C2B7A05A}" destId="{C6624FE8-6A99-491F-8182-642A1925D8F5}" srcOrd="1" destOrd="0" presId="urn:microsoft.com/office/officeart/2005/8/layout/radial2"/>
    <dgm:cxn modelId="{6DC1ED06-53FE-4C1E-895A-948D9833F06C}" type="presParOf" srcId="{B3E649C5-833B-45D6-803C-C96973E9692E}" destId="{3FFBB1C3-5EA4-427C-8E05-254786FB6ED0}" srcOrd="1" destOrd="0" presId="urn:microsoft.com/office/officeart/2005/8/layout/radial2"/>
    <dgm:cxn modelId="{2A63D1A3-ECA9-47B4-9536-518BC241D7FE}" type="presParOf" srcId="{B3E649C5-833B-45D6-803C-C96973E9692E}" destId="{F2B29788-FF6C-4228-BAEE-CB058037D6F9}" srcOrd="2" destOrd="0" presId="urn:microsoft.com/office/officeart/2005/8/layout/radial2"/>
    <dgm:cxn modelId="{8D4CC732-DD10-4045-8C76-2380C9EED294}" type="presParOf" srcId="{F2B29788-FF6C-4228-BAEE-CB058037D6F9}" destId="{D423955B-EF23-458B-A93E-13C665F32F51}" srcOrd="0" destOrd="0" presId="urn:microsoft.com/office/officeart/2005/8/layout/radial2"/>
    <dgm:cxn modelId="{49D8F972-5449-4C53-A40B-C21CDC06B352}" type="presParOf" srcId="{F2B29788-FF6C-4228-BAEE-CB058037D6F9}" destId="{624F7ABB-EEF7-4CAA-AFA6-2820B0922205}" srcOrd="1" destOrd="0" presId="urn:microsoft.com/office/officeart/2005/8/layout/radial2"/>
    <dgm:cxn modelId="{0218046B-555F-4453-BF10-E2D4CA18384E}" type="presParOf" srcId="{B3E649C5-833B-45D6-803C-C96973E9692E}" destId="{44EA323C-10DD-455D-B95F-9D4D15E9DA0D}" srcOrd="3" destOrd="0" presId="urn:microsoft.com/office/officeart/2005/8/layout/radial2"/>
    <dgm:cxn modelId="{01F68D8C-9E67-44AA-BD8D-7D3C5A27BCCF}" type="presParOf" srcId="{B3E649C5-833B-45D6-803C-C96973E9692E}" destId="{76A7DF47-544A-46F3-811D-73DCEC6421DA}" srcOrd="4" destOrd="0" presId="urn:microsoft.com/office/officeart/2005/8/layout/radial2"/>
    <dgm:cxn modelId="{5A8001A8-C934-44F9-8DDD-A86EC98F525F}" type="presParOf" srcId="{76A7DF47-544A-46F3-811D-73DCEC6421DA}" destId="{CCE20F2F-EB0A-4A49-9834-29DB035A1268}" srcOrd="0" destOrd="0" presId="urn:microsoft.com/office/officeart/2005/8/layout/radial2"/>
    <dgm:cxn modelId="{7C8AF07A-C750-498C-A928-0C62710C1938}" type="presParOf" srcId="{76A7DF47-544A-46F3-811D-73DCEC6421DA}" destId="{299A0D69-2574-4D02-8788-5C4F18E08DE7}" srcOrd="1" destOrd="0" presId="urn:microsoft.com/office/officeart/2005/8/layout/radial2"/>
    <dgm:cxn modelId="{A6074A6A-11B3-4592-B5F3-B8A5AAA880B7}" type="presParOf" srcId="{B3E649C5-833B-45D6-803C-C96973E9692E}" destId="{C8AD62F3-5FCB-4F80-9A38-ADC868D9BD99}" srcOrd="5" destOrd="0" presId="urn:microsoft.com/office/officeart/2005/8/layout/radial2"/>
    <dgm:cxn modelId="{0510C75D-FBBA-43EC-910F-0D315ADE38BE}" type="presParOf" srcId="{B3E649C5-833B-45D6-803C-C96973E9692E}" destId="{F88FAE9C-73B9-4913-AB71-F7DAD31F5409}" srcOrd="6" destOrd="0" presId="urn:microsoft.com/office/officeart/2005/8/layout/radial2"/>
    <dgm:cxn modelId="{09A4349F-1A94-4522-9396-17B9CC19D8A2}" type="presParOf" srcId="{F88FAE9C-73B9-4913-AB71-F7DAD31F5409}" destId="{AEAFD6CE-5EC1-4ACA-AD9A-2CFD997A41A4}" srcOrd="0" destOrd="0" presId="urn:microsoft.com/office/officeart/2005/8/layout/radial2"/>
    <dgm:cxn modelId="{EA36FC13-AC33-47AE-8EE7-917F197CCC28}" type="presParOf" srcId="{F88FAE9C-73B9-4913-AB71-F7DAD31F5409}" destId="{6227DC0D-1DDB-45E5-9267-60E64D541E6A}" srcOrd="1" destOrd="0" presId="urn:microsoft.com/office/officeart/2005/8/layout/radial2"/>
    <dgm:cxn modelId="{C3FD4C4A-5871-4B45-A194-7D6E0FDF329D}" type="presParOf" srcId="{B3E649C5-833B-45D6-803C-C96973E9692E}" destId="{D75DCC75-8852-4400-9BE9-A6773DA3DA03}" srcOrd="7" destOrd="0" presId="urn:microsoft.com/office/officeart/2005/8/layout/radial2"/>
    <dgm:cxn modelId="{DE4EBF35-A633-46C6-8832-93CA020491AA}" type="presParOf" srcId="{B3E649C5-833B-45D6-803C-C96973E9692E}" destId="{281B7F1A-212B-4354-86A3-C7EA3CABEA88}" srcOrd="8" destOrd="0" presId="urn:microsoft.com/office/officeart/2005/8/layout/radial2"/>
    <dgm:cxn modelId="{787B9AB5-51C9-48FE-B430-1112166683B6}" type="presParOf" srcId="{281B7F1A-212B-4354-86A3-C7EA3CABEA88}" destId="{F68FFFA0-254B-495C-9007-2EF9576857BD}" srcOrd="0" destOrd="0" presId="urn:microsoft.com/office/officeart/2005/8/layout/radial2"/>
    <dgm:cxn modelId="{4F059684-2395-4960-AEDA-EFB7DE2B5785}" type="presParOf" srcId="{281B7F1A-212B-4354-86A3-C7EA3CABEA88}" destId="{6856BB16-A47E-47B0-B144-75D911CFBC06}" srcOrd="1" destOrd="0" presId="urn:microsoft.com/office/officeart/2005/8/layout/radial2"/>
    <dgm:cxn modelId="{B6A958B2-83F3-4F44-8E9B-052FB5132047}" type="presParOf" srcId="{B3E649C5-833B-45D6-803C-C96973E9692E}" destId="{BD6873EC-3812-409D-AB00-F1222B37D0D6}" srcOrd="9" destOrd="0" presId="urn:microsoft.com/office/officeart/2005/8/layout/radial2"/>
    <dgm:cxn modelId="{CDA93018-D500-49D8-A07E-8971B93229C5}" type="presParOf" srcId="{B3E649C5-833B-45D6-803C-C96973E9692E}" destId="{05389731-462E-46D2-8CDF-1D3BBE229AD9}" srcOrd="10" destOrd="0" presId="urn:microsoft.com/office/officeart/2005/8/layout/radial2"/>
    <dgm:cxn modelId="{A7C034CE-A240-482C-AC1A-DE87B800FF12}" type="presParOf" srcId="{05389731-462E-46D2-8CDF-1D3BBE229AD9}" destId="{564B614E-87D2-4DCE-A06B-8B6ECBAB6CCF}" srcOrd="0" destOrd="0" presId="urn:microsoft.com/office/officeart/2005/8/layout/radial2"/>
    <dgm:cxn modelId="{5DDD9ECB-A7B1-4D25-92A3-6C849E4660C4}" type="presParOf" srcId="{05389731-462E-46D2-8CDF-1D3BBE229AD9}" destId="{B1C00F5A-11E2-4891-981F-1C55F577018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9E8FD-C89C-4911-87EA-67C4823BF519}">
      <dsp:nvSpPr>
        <dsp:cNvPr id="0" name=""/>
        <dsp:cNvSpPr/>
      </dsp:nvSpPr>
      <dsp:spPr>
        <a:xfrm rot="10800000">
          <a:off x="1178710" y="1619"/>
          <a:ext cx="4155186" cy="5284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01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smtClean="0"/>
            <a:t>Introduction</a:t>
          </a:r>
          <a:endParaRPr lang="en-US" sz="2400" kern="1200"/>
        </a:p>
      </dsp:txBody>
      <dsp:txXfrm rot="10800000">
        <a:off x="1310813" y="1619"/>
        <a:ext cx="4023083" cy="528413"/>
      </dsp:txXfrm>
    </dsp:sp>
    <dsp:sp modelId="{06495145-75E6-4940-A346-E3FE0E9BFBB1}">
      <dsp:nvSpPr>
        <dsp:cNvPr id="0" name=""/>
        <dsp:cNvSpPr/>
      </dsp:nvSpPr>
      <dsp:spPr>
        <a:xfrm>
          <a:off x="914503" y="1619"/>
          <a:ext cx="528413" cy="5284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60633-9BB1-42BE-8637-921F6DB07427}">
      <dsp:nvSpPr>
        <dsp:cNvPr id="0" name=""/>
        <dsp:cNvSpPr/>
      </dsp:nvSpPr>
      <dsp:spPr>
        <a:xfrm rot="10800000">
          <a:off x="1178710" y="687768"/>
          <a:ext cx="4155186" cy="5284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01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smtClean="0"/>
            <a:t>Program overview </a:t>
          </a:r>
          <a:endParaRPr lang="en-US" sz="2400" kern="1200"/>
        </a:p>
      </dsp:txBody>
      <dsp:txXfrm rot="10800000">
        <a:off x="1310813" y="687768"/>
        <a:ext cx="4023083" cy="528413"/>
      </dsp:txXfrm>
    </dsp:sp>
    <dsp:sp modelId="{3EE0BF86-DE11-42CB-9035-ECA5B3CD83B8}">
      <dsp:nvSpPr>
        <dsp:cNvPr id="0" name=""/>
        <dsp:cNvSpPr/>
      </dsp:nvSpPr>
      <dsp:spPr>
        <a:xfrm>
          <a:off x="914503" y="687768"/>
          <a:ext cx="528413" cy="5284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AB0C5-3DD5-40DD-AA3C-B1B13A160BE2}">
      <dsp:nvSpPr>
        <dsp:cNvPr id="0" name=""/>
        <dsp:cNvSpPr/>
      </dsp:nvSpPr>
      <dsp:spPr>
        <a:xfrm rot="10800000">
          <a:off x="1178710" y="1373918"/>
          <a:ext cx="4155186" cy="5284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01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smtClean="0"/>
            <a:t>What we used</a:t>
          </a:r>
          <a:endParaRPr lang="en-US" sz="2400" kern="1200"/>
        </a:p>
      </dsp:txBody>
      <dsp:txXfrm rot="10800000">
        <a:off x="1310813" y="1373918"/>
        <a:ext cx="4023083" cy="528413"/>
      </dsp:txXfrm>
    </dsp:sp>
    <dsp:sp modelId="{B2025EF8-5243-456E-AA11-5A69A1E3EFF1}">
      <dsp:nvSpPr>
        <dsp:cNvPr id="0" name=""/>
        <dsp:cNvSpPr/>
      </dsp:nvSpPr>
      <dsp:spPr>
        <a:xfrm>
          <a:off x="914503" y="1373918"/>
          <a:ext cx="528413" cy="5284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E6AC7-0EDC-4981-BD0C-856F8CAF7EF6}">
      <dsp:nvSpPr>
        <dsp:cNvPr id="0" name=""/>
        <dsp:cNvSpPr/>
      </dsp:nvSpPr>
      <dsp:spPr>
        <a:xfrm rot="10800000">
          <a:off x="1178710" y="2060067"/>
          <a:ext cx="4155186" cy="5284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01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smtClean="0"/>
            <a:t>How to works</a:t>
          </a:r>
          <a:endParaRPr lang="en-US" sz="2400" kern="1200"/>
        </a:p>
      </dsp:txBody>
      <dsp:txXfrm rot="10800000">
        <a:off x="1310813" y="2060067"/>
        <a:ext cx="4023083" cy="528413"/>
      </dsp:txXfrm>
    </dsp:sp>
    <dsp:sp modelId="{4A2E54FF-96C0-4F4E-B2E3-03FF7D437C21}">
      <dsp:nvSpPr>
        <dsp:cNvPr id="0" name=""/>
        <dsp:cNvSpPr/>
      </dsp:nvSpPr>
      <dsp:spPr>
        <a:xfrm>
          <a:off x="914503" y="2060067"/>
          <a:ext cx="528413" cy="5284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8DAD-2F99-4FE7-B061-7C2404BE92D4}">
      <dsp:nvSpPr>
        <dsp:cNvPr id="0" name=""/>
        <dsp:cNvSpPr/>
      </dsp:nvSpPr>
      <dsp:spPr>
        <a:xfrm rot="10800000">
          <a:off x="1178710" y="2746217"/>
          <a:ext cx="4155186" cy="5284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01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Advantage</a:t>
          </a:r>
          <a:endParaRPr lang="en-US" sz="2400" kern="1200" dirty="0"/>
        </a:p>
      </dsp:txBody>
      <dsp:txXfrm rot="10800000">
        <a:off x="1310813" y="2746217"/>
        <a:ext cx="4023083" cy="528413"/>
      </dsp:txXfrm>
    </dsp:sp>
    <dsp:sp modelId="{E911D432-5569-4882-84D0-B0F4BFE80286}">
      <dsp:nvSpPr>
        <dsp:cNvPr id="0" name=""/>
        <dsp:cNvSpPr/>
      </dsp:nvSpPr>
      <dsp:spPr>
        <a:xfrm>
          <a:off x="914503" y="2746217"/>
          <a:ext cx="528413" cy="5284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7FCE1-FA48-4BBB-BB71-7C5A6E6CEB1B}">
      <dsp:nvSpPr>
        <dsp:cNvPr id="0" name=""/>
        <dsp:cNvSpPr/>
      </dsp:nvSpPr>
      <dsp:spPr>
        <a:xfrm rot="10800000">
          <a:off x="1178710" y="3432366"/>
          <a:ext cx="4155186" cy="5284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01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smtClean="0"/>
            <a:t>Develop in future</a:t>
          </a:r>
          <a:endParaRPr lang="en-US" sz="2400" kern="1200"/>
        </a:p>
      </dsp:txBody>
      <dsp:txXfrm rot="10800000">
        <a:off x="1310813" y="3432366"/>
        <a:ext cx="4023083" cy="528413"/>
      </dsp:txXfrm>
    </dsp:sp>
    <dsp:sp modelId="{8B9A0B7C-496D-465F-A6BA-DACD13C9E7ED}">
      <dsp:nvSpPr>
        <dsp:cNvPr id="0" name=""/>
        <dsp:cNvSpPr/>
      </dsp:nvSpPr>
      <dsp:spPr>
        <a:xfrm>
          <a:off x="914503" y="3432366"/>
          <a:ext cx="528413" cy="5284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0DFCF-8641-4B1E-91F1-E1B4A2C7B146}">
      <dsp:nvSpPr>
        <dsp:cNvPr id="0" name=""/>
        <dsp:cNvSpPr/>
      </dsp:nvSpPr>
      <dsp:spPr>
        <a:xfrm>
          <a:off x="3377044" y="3396674"/>
          <a:ext cx="2474194" cy="41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312"/>
              </a:lnTo>
              <a:lnTo>
                <a:pt x="2474194" y="299312"/>
              </a:lnTo>
              <a:lnTo>
                <a:pt x="2474194" y="4133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CBCF2-20F8-4565-95C2-50AD97BD89A6}">
      <dsp:nvSpPr>
        <dsp:cNvPr id="0" name=""/>
        <dsp:cNvSpPr/>
      </dsp:nvSpPr>
      <dsp:spPr>
        <a:xfrm>
          <a:off x="1050637" y="3396674"/>
          <a:ext cx="2326406" cy="413324"/>
        </a:xfrm>
        <a:custGeom>
          <a:avLst/>
          <a:gdLst/>
          <a:ahLst/>
          <a:cxnLst/>
          <a:rect l="0" t="0" r="0" b="0"/>
          <a:pathLst>
            <a:path>
              <a:moveTo>
                <a:pt x="2326406" y="0"/>
              </a:moveTo>
              <a:lnTo>
                <a:pt x="2326406" y="299312"/>
              </a:lnTo>
              <a:lnTo>
                <a:pt x="0" y="299312"/>
              </a:lnTo>
              <a:lnTo>
                <a:pt x="0" y="4133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6E364-CEAC-4B9F-A069-A3FE0A951C33}">
      <dsp:nvSpPr>
        <dsp:cNvPr id="0" name=""/>
        <dsp:cNvSpPr/>
      </dsp:nvSpPr>
      <dsp:spPr>
        <a:xfrm>
          <a:off x="2727035" y="3396674"/>
          <a:ext cx="650008" cy="413324"/>
        </a:xfrm>
        <a:custGeom>
          <a:avLst/>
          <a:gdLst/>
          <a:ahLst/>
          <a:cxnLst/>
          <a:rect l="0" t="0" r="0" b="0"/>
          <a:pathLst>
            <a:path>
              <a:moveTo>
                <a:pt x="650008" y="0"/>
              </a:moveTo>
              <a:lnTo>
                <a:pt x="650008" y="299312"/>
              </a:lnTo>
              <a:lnTo>
                <a:pt x="0" y="299312"/>
              </a:lnTo>
              <a:lnTo>
                <a:pt x="0" y="4133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68ED4-A0F5-4CFA-9FF6-8C08FB33CEFE}">
      <dsp:nvSpPr>
        <dsp:cNvPr id="0" name=""/>
        <dsp:cNvSpPr/>
      </dsp:nvSpPr>
      <dsp:spPr>
        <a:xfrm>
          <a:off x="3377044" y="3396674"/>
          <a:ext cx="1026396" cy="41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312"/>
              </a:lnTo>
              <a:lnTo>
                <a:pt x="1026396" y="299312"/>
              </a:lnTo>
              <a:lnTo>
                <a:pt x="1026396" y="4133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D3430-B6F4-4FF2-B421-212436512E6A}">
      <dsp:nvSpPr>
        <dsp:cNvPr id="0" name=""/>
        <dsp:cNvSpPr/>
      </dsp:nvSpPr>
      <dsp:spPr>
        <a:xfrm>
          <a:off x="3331324" y="2329875"/>
          <a:ext cx="91440" cy="337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A1D2-5853-43E3-A12C-225CC7CC483D}">
      <dsp:nvSpPr>
        <dsp:cNvPr id="0" name=""/>
        <dsp:cNvSpPr/>
      </dsp:nvSpPr>
      <dsp:spPr>
        <a:xfrm>
          <a:off x="3326530" y="1120097"/>
          <a:ext cx="91440" cy="480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092"/>
              </a:lnTo>
              <a:lnTo>
                <a:pt x="50513" y="366092"/>
              </a:lnTo>
              <a:lnTo>
                <a:pt x="50513" y="4801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EB086-E655-4DE0-B442-5BC248A916B0}">
      <dsp:nvSpPr>
        <dsp:cNvPr id="0" name=""/>
        <dsp:cNvSpPr/>
      </dsp:nvSpPr>
      <dsp:spPr>
        <a:xfrm flipH="1">
          <a:off x="3010696" y="457202"/>
          <a:ext cx="723107" cy="66289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495F0-D590-46AF-8FA7-8EEE8F21AE23}">
      <dsp:nvSpPr>
        <dsp:cNvPr id="0" name=""/>
        <dsp:cNvSpPr/>
      </dsp:nvSpPr>
      <dsp:spPr>
        <a:xfrm>
          <a:off x="3740239" y="939079"/>
          <a:ext cx="1094511" cy="72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Main Function</a:t>
          </a:r>
          <a:endParaRPr lang="en-US" sz="1600" kern="1200" dirty="0"/>
        </a:p>
      </dsp:txBody>
      <dsp:txXfrm>
        <a:off x="3740239" y="939079"/>
        <a:ext cx="1094511" cy="729674"/>
      </dsp:txXfrm>
    </dsp:sp>
    <dsp:sp modelId="{7B741A6C-AEB2-4D19-8DC2-560363EF595B}">
      <dsp:nvSpPr>
        <dsp:cNvPr id="0" name=""/>
        <dsp:cNvSpPr/>
      </dsp:nvSpPr>
      <dsp:spPr>
        <a:xfrm>
          <a:off x="3012206" y="1600201"/>
          <a:ext cx="729674" cy="7296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90314-F1D3-442A-A45E-199E8D3E88B9}">
      <dsp:nvSpPr>
        <dsp:cNvPr id="0" name=""/>
        <dsp:cNvSpPr/>
      </dsp:nvSpPr>
      <dsp:spPr>
        <a:xfrm>
          <a:off x="3741881" y="1896777"/>
          <a:ext cx="1094511" cy="72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Password</a:t>
          </a:r>
          <a:endParaRPr lang="en-US" sz="1600" kern="1200" dirty="0"/>
        </a:p>
      </dsp:txBody>
      <dsp:txXfrm>
        <a:off x="3741881" y="1896777"/>
        <a:ext cx="1094511" cy="729674"/>
      </dsp:txXfrm>
    </dsp:sp>
    <dsp:sp modelId="{44AD435D-7B8B-4EA4-BDF8-5DD886055A0C}">
      <dsp:nvSpPr>
        <dsp:cNvPr id="0" name=""/>
        <dsp:cNvSpPr/>
      </dsp:nvSpPr>
      <dsp:spPr>
        <a:xfrm>
          <a:off x="3012206" y="2667000"/>
          <a:ext cx="729674" cy="7296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54E5-CDA8-4053-9243-3B0D18C6F365}">
      <dsp:nvSpPr>
        <dsp:cNvPr id="0" name=""/>
        <dsp:cNvSpPr/>
      </dsp:nvSpPr>
      <dsp:spPr>
        <a:xfrm>
          <a:off x="3741881" y="2856299"/>
          <a:ext cx="1094511" cy="72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Main menu</a:t>
          </a:r>
          <a:endParaRPr lang="en-US" sz="1600" kern="1200" dirty="0"/>
        </a:p>
      </dsp:txBody>
      <dsp:txXfrm>
        <a:off x="3741881" y="2856299"/>
        <a:ext cx="1094511" cy="729674"/>
      </dsp:txXfrm>
    </dsp:sp>
    <dsp:sp modelId="{D50359E0-DC41-449A-A09C-8A169F1DA9E0}">
      <dsp:nvSpPr>
        <dsp:cNvPr id="0" name=""/>
        <dsp:cNvSpPr/>
      </dsp:nvSpPr>
      <dsp:spPr>
        <a:xfrm>
          <a:off x="4038603" y="3809998"/>
          <a:ext cx="729674" cy="7296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23E9B-E08A-434F-B823-BC59603F69A0}">
      <dsp:nvSpPr>
        <dsp:cNvPr id="0" name=""/>
        <dsp:cNvSpPr/>
      </dsp:nvSpPr>
      <dsp:spPr>
        <a:xfrm>
          <a:off x="4800602" y="3886198"/>
          <a:ext cx="1094511" cy="72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Area</a:t>
          </a:r>
          <a:endParaRPr lang="en-US" sz="1600" kern="1200" dirty="0"/>
        </a:p>
      </dsp:txBody>
      <dsp:txXfrm>
        <a:off x="4800602" y="3886198"/>
        <a:ext cx="1094511" cy="729674"/>
      </dsp:txXfrm>
    </dsp:sp>
    <dsp:sp modelId="{00345DF5-A6FC-4D43-9FB4-94D304F0F06D}">
      <dsp:nvSpPr>
        <dsp:cNvPr id="0" name=""/>
        <dsp:cNvSpPr/>
      </dsp:nvSpPr>
      <dsp:spPr>
        <a:xfrm>
          <a:off x="2362198" y="3809998"/>
          <a:ext cx="729674" cy="7296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63DE7-8353-41FC-85A1-8E9CB2D7BD76}">
      <dsp:nvSpPr>
        <dsp:cNvPr id="0" name=""/>
        <dsp:cNvSpPr/>
      </dsp:nvSpPr>
      <dsp:spPr>
        <a:xfrm>
          <a:off x="3124200" y="3886198"/>
          <a:ext cx="1094511" cy="72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</a:t>
          </a:r>
          <a:endParaRPr lang="en-US" sz="1600" kern="1200" dirty="0"/>
        </a:p>
      </dsp:txBody>
      <dsp:txXfrm>
        <a:off x="3124200" y="3886198"/>
        <a:ext cx="1094511" cy="729674"/>
      </dsp:txXfrm>
    </dsp:sp>
    <dsp:sp modelId="{7E8C6EF8-A738-49D8-B08C-68A60062ACB7}">
      <dsp:nvSpPr>
        <dsp:cNvPr id="0" name=""/>
        <dsp:cNvSpPr/>
      </dsp:nvSpPr>
      <dsp:spPr>
        <a:xfrm>
          <a:off x="685800" y="3809998"/>
          <a:ext cx="729674" cy="729674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45EE1-09D6-4617-8A69-61751C43376B}">
      <dsp:nvSpPr>
        <dsp:cNvPr id="0" name=""/>
        <dsp:cNvSpPr/>
      </dsp:nvSpPr>
      <dsp:spPr>
        <a:xfrm>
          <a:off x="1447799" y="3886198"/>
          <a:ext cx="1094511" cy="72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</a:t>
          </a:r>
          <a:endParaRPr lang="en-US" sz="1600" kern="1200" dirty="0"/>
        </a:p>
      </dsp:txBody>
      <dsp:txXfrm>
        <a:off x="1447799" y="3886198"/>
        <a:ext cx="1094511" cy="729674"/>
      </dsp:txXfrm>
    </dsp:sp>
    <dsp:sp modelId="{40B87305-5A85-4754-852C-CE93358AC4C7}">
      <dsp:nvSpPr>
        <dsp:cNvPr id="0" name=""/>
        <dsp:cNvSpPr/>
      </dsp:nvSpPr>
      <dsp:spPr>
        <a:xfrm>
          <a:off x="5486401" y="3809998"/>
          <a:ext cx="729674" cy="729674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DCF4-D96F-4B0E-85D0-E7C17749D683}">
      <dsp:nvSpPr>
        <dsp:cNvPr id="0" name=""/>
        <dsp:cNvSpPr/>
      </dsp:nvSpPr>
      <dsp:spPr>
        <a:xfrm>
          <a:off x="6248400" y="3886198"/>
          <a:ext cx="1094511" cy="72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Delete</a:t>
          </a:r>
          <a:endParaRPr lang="en-US" sz="1600" kern="1200" dirty="0"/>
        </a:p>
      </dsp:txBody>
      <dsp:txXfrm>
        <a:off x="6248400" y="3886198"/>
        <a:ext cx="1094511" cy="729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B2F01-4256-4A77-8B50-604A76010490}">
      <dsp:nvSpPr>
        <dsp:cNvPr id="0" name=""/>
        <dsp:cNvSpPr/>
      </dsp:nvSpPr>
      <dsp:spPr>
        <a:xfrm rot="10800000">
          <a:off x="1155880" y="67"/>
          <a:ext cx="4104513" cy="488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6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User define function</a:t>
          </a:r>
          <a:endParaRPr lang="en-US" sz="2200" kern="1200" dirty="0"/>
        </a:p>
      </dsp:txBody>
      <dsp:txXfrm rot="10800000">
        <a:off x="1277917" y="67"/>
        <a:ext cx="3982476" cy="488147"/>
      </dsp:txXfrm>
    </dsp:sp>
    <dsp:sp modelId="{C74E7566-DB68-43E5-B44D-56FB1BB6626D}">
      <dsp:nvSpPr>
        <dsp:cNvPr id="0" name=""/>
        <dsp:cNvSpPr/>
      </dsp:nvSpPr>
      <dsp:spPr>
        <a:xfrm>
          <a:off x="911806" y="67"/>
          <a:ext cx="488147" cy="4881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83EDD-17C2-4234-AA7C-84F105809AFB}">
      <dsp:nvSpPr>
        <dsp:cNvPr id="0" name=""/>
        <dsp:cNvSpPr/>
      </dsp:nvSpPr>
      <dsp:spPr>
        <a:xfrm rot="10800000">
          <a:off x="1183832" y="633930"/>
          <a:ext cx="4104513" cy="488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6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Array</a:t>
          </a:r>
          <a:endParaRPr lang="en-US" sz="2200" kern="1200"/>
        </a:p>
      </dsp:txBody>
      <dsp:txXfrm rot="10800000">
        <a:off x="1305869" y="633930"/>
        <a:ext cx="3982476" cy="488147"/>
      </dsp:txXfrm>
    </dsp:sp>
    <dsp:sp modelId="{31F2E812-C56C-49CB-91B1-07401C65625A}">
      <dsp:nvSpPr>
        <dsp:cNvPr id="0" name=""/>
        <dsp:cNvSpPr/>
      </dsp:nvSpPr>
      <dsp:spPr>
        <a:xfrm>
          <a:off x="911806" y="633930"/>
          <a:ext cx="488147" cy="4881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49115-958C-40F6-B774-93C8B87FB37A}">
      <dsp:nvSpPr>
        <dsp:cNvPr id="0" name=""/>
        <dsp:cNvSpPr/>
      </dsp:nvSpPr>
      <dsp:spPr>
        <a:xfrm rot="10800000">
          <a:off x="1155880" y="1267794"/>
          <a:ext cx="4104513" cy="488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6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Loop</a:t>
          </a:r>
          <a:endParaRPr lang="en-US" sz="2200" kern="1200"/>
        </a:p>
      </dsp:txBody>
      <dsp:txXfrm rot="10800000">
        <a:off x="1277917" y="1267794"/>
        <a:ext cx="3982476" cy="488147"/>
      </dsp:txXfrm>
    </dsp:sp>
    <dsp:sp modelId="{264EA63E-9A25-492D-BC93-50F3AE570103}">
      <dsp:nvSpPr>
        <dsp:cNvPr id="0" name=""/>
        <dsp:cNvSpPr/>
      </dsp:nvSpPr>
      <dsp:spPr>
        <a:xfrm>
          <a:off x="911806" y="1267794"/>
          <a:ext cx="488147" cy="4881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A02D4-EA2C-4CED-BE51-5DA95F6FE0E3}">
      <dsp:nvSpPr>
        <dsp:cNvPr id="0" name=""/>
        <dsp:cNvSpPr/>
      </dsp:nvSpPr>
      <dsp:spPr>
        <a:xfrm rot="10800000">
          <a:off x="1155880" y="1901657"/>
          <a:ext cx="4104513" cy="488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6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Switch case &amp; if else</a:t>
          </a:r>
          <a:endParaRPr lang="en-US" sz="2200" kern="1200"/>
        </a:p>
      </dsp:txBody>
      <dsp:txXfrm rot="10800000">
        <a:off x="1277917" y="1901657"/>
        <a:ext cx="3982476" cy="488147"/>
      </dsp:txXfrm>
    </dsp:sp>
    <dsp:sp modelId="{E170600E-B111-4508-8344-CD9EDADB8191}">
      <dsp:nvSpPr>
        <dsp:cNvPr id="0" name=""/>
        <dsp:cNvSpPr/>
      </dsp:nvSpPr>
      <dsp:spPr>
        <a:xfrm>
          <a:off x="911806" y="1901657"/>
          <a:ext cx="488147" cy="4881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7178-0EB2-4DF1-8874-AFD2C9FECA48}">
      <dsp:nvSpPr>
        <dsp:cNvPr id="0" name=""/>
        <dsp:cNvSpPr/>
      </dsp:nvSpPr>
      <dsp:spPr>
        <a:xfrm rot="10800000">
          <a:off x="1155880" y="2535521"/>
          <a:ext cx="4104513" cy="488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6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Operator </a:t>
          </a:r>
          <a:endParaRPr lang="en-US" sz="2200" kern="1200"/>
        </a:p>
      </dsp:txBody>
      <dsp:txXfrm rot="10800000">
        <a:off x="1277917" y="2535521"/>
        <a:ext cx="3982476" cy="488147"/>
      </dsp:txXfrm>
    </dsp:sp>
    <dsp:sp modelId="{ED0DE778-2276-4E89-8FB5-0276ED6A349A}">
      <dsp:nvSpPr>
        <dsp:cNvPr id="0" name=""/>
        <dsp:cNvSpPr/>
      </dsp:nvSpPr>
      <dsp:spPr>
        <a:xfrm>
          <a:off x="911806" y="2535521"/>
          <a:ext cx="488147" cy="4881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01449-CC0B-4C4F-BBE8-4B7CF4E6FB5E}">
      <dsp:nvSpPr>
        <dsp:cNvPr id="0" name=""/>
        <dsp:cNvSpPr/>
      </dsp:nvSpPr>
      <dsp:spPr>
        <a:xfrm rot="10800000">
          <a:off x="1155880" y="3169384"/>
          <a:ext cx="4104513" cy="488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6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File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  <a:endParaRPr lang="en-US" sz="2200" kern="1200"/>
        </a:p>
      </dsp:txBody>
      <dsp:txXfrm rot="10800000">
        <a:off x="1277917" y="3169384"/>
        <a:ext cx="3982476" cy="488147"/>
      </dsp:txXfrm>
    </dsp:sp>
    <dsp:sp modelId="{290D0454-DC0B-439A-BE41-5E10219297AB}">
      <dsp:nvSpPr>
        <dsp:cNvPr id="0" name=""/>
        <dsp:cNvSpPr/>
      </dsp:nvSpPr>
      <dsp:spPr>
        <a:xfrm>
          <a:off x="911806" y="3169384"/>
          <a:ext cx="488147" cy="4881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552BB-4560-4C34-8C9A-4AE75B55DBD8}">
      <dsp:nvSpPr>
        <dsp:cNvPr id="0" name=""/>
        <dsp:cNvSpPr/>
      </dsp:nvSpPr>
      <dsp:spPr>
        <a:xfrm>
          <a:off x="931392" y="0"/>
          <a:ext cx="4873752" cy="487375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21CF1-0CC2-474F-8D35-AF3A72119C23}">
      <dsp:nvSpPr>
        <dsp:cNvPr id="0" name=""/>
        <dsp:cNvSpPr/>
      </dsp:nvSpPr>
      <dsp:spPr>
        <a:xfrm>
          <a:off x="3368268" y="487851"/>
          <a:ext cx="3167938" cy="6929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Easy calculation</a:t>
          </a:r>
          <a:endParaRPr lang="en-US" sz="2600" kern="1200"/>
        </a:p>
      </dsp:txBody>
      <dsp:txXfrm>
        <a:off x="3402097" y="521680"/>
        <a:ext cx="3100280" cy="625328"/>
      </dsp:txXfrm>
    </dsp:sp>
    <dsp:sp modelId="{65B3AF75-FB2A-42F3-A4F9-7C1B16337C06}">
      <dsp:nvSpPr>
        <dsp:cNvPr id="0" name=""/>
        <dsp:cNvSpPr/>
      </dsp:nvSpPr>
      <dsp:spPr>
        <a:xfrm>
          <a:off x="3368268" y="1267461"/>
          <a:ext cx="3167938" cy="6929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All in together</a:t>
          </a:r>
          <a:endParaRPr lang="en-US" sz="2600" kern="1200"/>
        </a:p>
      </dsp:txBody>
      <dsp:txXfrm>
        <a:off x="3402097" y="1301290"/>
        <a:ext cx="3100280" cy="625328"/>
      </dsp:txXfrm>
    </dsp:sp>
    <dsp:sp modelId="{42B61A21-5AC8-419C-8463-C31A4A6C388D}">
      <dsp:nvSpPr>
        <dsp:cNvPr id="0" name=""/>
        <dsp:cNvSpPr/>
      </dsp:nvSpPr>
      <dsp:spPr>
        <a:xfrm>
          <a:off x="3368268" y="2047071"/>
          <a:ext cx="3167938" cy="6929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Correct calculation </a:t>
          </a:r>
          <a:endParaRPr lang="en-US" sz="2600" kern="1200"/>
        </a:p>
      </dsp:txBody>
      <dsp:txXfrm>
        <a:off x="3402097" y="2080900"/>
        <a:ext cx="3100280" cy="625328"/>
      </dsp:txXfrm>
    </dsp:sp>
    <dsp:sp modelId="{68D81499-8451-4E0F-89CC-D99D74ACFC45}">
      <dsp:nvSpPr>
        <dsp:cNvPr id="0" name=""/>
        <dsp:cNvSpPr/>
      </dsp:nvSpPr>
      <dsp:spPr>
        <a:xfrm>
          <a:off x="3368268" y="2826680"/>
          <a:ext cx="3167938" cy="6929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Easily used</a:t>
          </a:r>
          <a:endParaRPr lang="en-US" sz="2600" kern="1200"/>
        </a:p>
      </dsp:txBody>
      <dsp:txXfrm>
        <a:off x="3402097" y="2860509"/>
        <a:ext cx="3100280" cy="625328"/>
      </dsp:txXfrm>
    </dsp:sp>
    <dsp:sp modelId="{6A4386EA-EF83-424A-AC25-E58EA627CE4F}">
      <dsp:nvSpPr>
        <dsp:cNvPr id="0" name=""/>
        <dsp:cNvSpPr/>
      </dsp:nvSpPr>
      <dsp:spPr>
        <a:xfrm>
          <a:off x="3368268" y="3606290"/>
          <a:ext cx="3167938" cy="6929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Clear concept</a:t>
          </a:r>
          <a:endParaRPr lang="en-US" sz="2600" kern="1200"/>
        </a:p>
      </dsp:txBody>
      <dsp:txXfrm>
        <a:off x="3402097" y="3640119"/>
        <a:ext cx="3100280" cy="625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873EC-3812-409D-AB00-F1222B37D0D6}">
      <dsp:nvSpPr>
        <dsp:cNvPr id="0" name=""/>
        <dsp:cNvSpPr/>
      </dsp:nvSpPr>
      <dsp:spPr>
        <a:xfrm rot="3764552">
          <a:off x="1385786" y="3895968"/>
          <a:ext cx="1154523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1154523" y="2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DCC75-8852-4400-9BE9-A6773DA3DA03}">
      <dsp:nvSpPr>
        <dsp:cNvPr id="0" name=""/>
        <dsp:cNvSpPr/>
      </dsp:nvSpPr>
      <dsp:spPr>
        <a:xfrm rot="1774473">
          <a:off x="1906782" y="3412081"/>
          <a:ext cx="1139293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1139293" y="2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D62F3-5FCB-4F80-9A38-ADC868D9BD99}">
      <dsp:nvSpPr>
        <dsp:cNvPr id="0" name=""/>
        <dsp:cNvSpPr/>
      </dsp:nvSpPr>
      <dsp:spPr>
        <a:xfrm>
          <a:off x="1980999" y="2800442"/>
          <a:ext cx="1152240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1152240" y="2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323C-10DD-455D-B95F-9D4D15E9DA0D}">
      <dsp:nvSpPr>
        <dsp:cNvPr id="0" name=""/>
        <dsp:cNvSpPr/>
      </dsp:nvSpPr>
      <dsp:spPr>
        <a:xfrm rot="19932124">
          <a:off x="1899886" y="2165636"/>
          <a:ext cx="1405739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1405739" y="2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BB1C3-5EA4-427C-8E05-254786FB6ED0}">
      <dsp:nvSpPr>
        <dsp:cNvPr id="0" name=""/>
        <dsp:cNvSpPr/>
      </dsp:nvSpPr>
      <dsp:spPr>
        <a:xfrm rot="18172664">
          <a:off x="1472008" y="1661338"/>
          <a:ext cx="1325836" cy="45703"/>
        </a:xfrm>
        <a:custGeom>
          <a:avLst/>
          <a:gdLst/>
          <a:ahLst/>
          <a:cxnLst/>
          <a:rect l="0" t="0" r="0" b="0"/>
          <a:pathLst>
            <a:path>
              <a:moveTo>
                <a:pt x="0" y="22851"/>
              </a:moveTo>
              <a:lnTo>
                <a:pt x="1325836" y="2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24FE8-6A99-491F-8182-642A1925D8F5}">
      <dsp:nvSpPr>
        <dsp:cNvPr id="0" name=""/>
        <dsp:cNvSpPr/>
      </dsp:nvSpPr>
      <dsp:spPr>
        <a:xfrm>
          <a:off x="171451" y="1904996"/>
          <a:ext cx="1892468" cy="181629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3955B-EF23-458B-A93E-13C665F32F51}">
      <dsp:nvSpPr>
        <dsp:cNvPr id="0" name=""/>
        <dsp:cNvSpPr/>
      </dsp:nvSpPr>
      <dsp:spPr>
        <a:xfrm>
          <a:off x="2165563" y="-137500"/>
          <a:ext cx="1408120" cy="13701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1 including health data for animals  </a:t>
          </a:r>
          <a:endParaRPr lang="en-US" sz="900" kern="1200" dirty="0"/>
        </a:p>
      </dsp:txBody>
      <dsp:txXfrm>
        <a:off x="2371777" y="63148"/>
        <a:ext cx="995692" cy="968811"/>
      </dsp:txXfrm>
    </dsp:sp>
    <dsp:sp modelId="{CCE20F2F-EB0A-4A49-9834-29DB035A1268}">
      <dsp:nvSpPr>
        <dsp:cNvPr id="0" name=""/>
        <dsp:cNvSpPr/>
      </dsp:nvSpPr>
      <dsp:spPr>
        <a:xfrm>
          <a:off x="3147876" y="886922"/>
          <a:ext cx="1328163" cy="1328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2 including current weather data from sensor </a:t>
          </a:r>
          <a:endParaRPr lang="en-US" sz="900" kern="1200" dirty="0"/>
        </a:p>
      </dsp:txBody>
      <dsp:txXfrm>
        <a:off x="3342381" y="1081427"/>
        <a:ext cx="939153" cy="939153"/>
      </dsp:txXfrm>
    </dsp:sp>
    <dsp:sp modelId="{AEAFD6CE-5EC1-4ACA-AD9A-2CFD997A41A4}">
      <dsp:nvSpPr>
        <dsp:cNvPr id="0" name=""/>
        <dsp:cNvSpPr/>
      </dsp:nvSpPr>
      <dsp:spPr>
        <a:xfrm>
          <a:off x="3133239" y="2232355"/>
          <a:ext cx="1368067" cy="1181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3 Show balance data between health &amp; weather</a:t>
          </a:r>
          <a:endParaRPr lang="en-US" sz="700" kern="1200" dirty="0"/>
        </a:p>
      </dsp:txBody>
      <dsp:txXfrm>
        <a:off x="3333588" y="2405437"/>
        <a:ext cx="967369" cy="835713"/>
      </dsp:txXfrm>
    </dsp:sp>
    <dsp:sp modelId="{F68FFFA0-254B-495C-9007-2EF9576857BD}">
      <dsp:nvSpPr>
        <dsp:cNvPr id="0" name=""/>
        <dsp:cNvSpPr/>
      </dsp:nvSpPr>
      <dsp:spPr>
        <a:xfrm>
          <a:off x="2871447" y="3399432"/>
          <a:ext cx="1394958" cy="13109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smtClean="0"/>
            <a:t>4 including data of lobar force</a:t>
          </a:r>
          <a:endParaRPr lang="en-US" sz="700" kern="1200"/>
        </a:p>
      </dsp:txBody>
      <dsp:txXfrm>
        <a:off x="3075734" y="3591419"/>
        <a:ext cx="986384" cy="926994"/>
      </dsp:txXfrm>
    </dsp:sp>
    <dsp:sp modelId="{564B614E-87D2-4DCE-A06B-8B6ECBAB6CCF}">
      <dsp:nvSpPr>
        <dsp:cNvPr id="0" name=""/>
        <dsp:cNvSpPr/>
      </dsp:nvSpPr>
      <dsp:spPr>
        <a:xfrm>
          <a:off x="1638293" y="4407102"/>
          <a:ext cx="1693455" cy="1049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smtClean="0"/>
            <a:t>5 include produce data</a:t>
          </a:r>
          <a:endParaRPr lang="en-US" sz="700" kern="1200"/>
        </a:p>
      </dsp:txBody>
      <dsp:txXfrm>
        <a:off x="1886294" y="4560831"/>
        <a:ext cx="1197453" cy="74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24849-852D-448B-888E-6BCA138AD0A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F886C-4447-4FEE-B950-0C7600C2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95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3570D-6A88-4A33-A9C5-0623503FCBD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FB425-AD6F-47FD-9B2A-6E14E3F72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2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B425-AD6F-47FD-9B2A-6E14E3F727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B425-AD6F-47FD-9B2A-6E14E3F727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CCA0DBA-1EE5-4117-B56F-FF44A720340B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AE4471-84FF-4711-B97F-A429DA492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752600" y="381000"/>
            <a:ext cx="3733800" cy="751362"/>
          </a:xfr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r>
              <a:rPr lang="en-PH" sz="4800" dirty="0" smtClean="0"/>
              <a:t>WELCOME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19600" y="1395844"/>
            <a:ext cx="1752600" cy="611909"/>
          </a:xfrm>
        </p:spPr>
        <p:txBody>
          <a:bodyPr/>
          <a:lstStyle/>
          <a:p>
            <a:r>
              <a:rPr lang="en-US" sz="2800" dirty="0" smtClean="0"/>
              <a:t>To Our</a:t>
            </a:r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28800" y="2007753"/>
            <a:ext cx="7086600" cy="187844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SOFTWER DEVELOPMENT </a:t>
            </a:r>
            <a:r>
              <a:rPr lang="en-US" sz="2800" dirty="0" smtClean="0"/>
              <a:t>PROJECT</a:t>
            </a:r>
          </a:p>
          <a:p>
            <a:endParaRPr lang="en-US" sz="2800" dirty="0" smtClean="0"/>
          </a:p>
        </p:txBody>
      </p:sp>
      <p:pic>
        <p:nvPicPr>
          <p:cNvPr id="13" name="Picture 12" descr="Hung+bie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73" y="2902528"/>
            <a:ext cx="2971800" cy="3733800"/>
          </a:xfrm>
          <a:prstGeom prst="rect">
            <a:avLst/>
          </a:prstGeom>
        </p:spPr>
      </p:pic>
      <p:pic>
        <p:nvPicPr>
          <p:cNvPr id="8" name="Picture 7" descr="images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943600"/>
            <a:ext cx="34290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images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73" y="5943600"/>
            <a:ext cx="34290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images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00750"/>
            <a:ext cx="34290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p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0" y="457201"/>
            <a:ext cx="4329600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0" y="2743200"/>
            <a:ext cx="5992061" cy="4010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733800"/>
            <a:ext cx="4114800" cy="160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29" y="837909"/>
            <a:ext cx="3781953" cy="177189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962400" y="15240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33800" y="37338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90800" y="0"/>
            <a:ext cx="2857500" cy="762000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u="sng" dirty="0" smtClean="0"/>
              <a:t>HOW IT WORKS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22859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i="1" u="sng" dirty="0" smtClean="0"/>
              <a:t>ADVANTAGE</a:t>
            </a:r>
            <a:r>
              <a:rPr lang="en-US" b="1" i="1" u="sng" dirty="0"/>
              <a:t/>
            </a:r>
            <a:br>
              <a:rPr lang="en-US" b="1" i="1" u="sng" dirty="0"/>
            </a:b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9023960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1954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-76200"/>
            <a:ext cx="6172200" cy="1143000"/>
          </a:xfrm>
        </p:spPr>
        <p:txBody>
          <a:bodyPr>
            <a:normAutofit/>
          </a:bodyPr>
          <a:lstStyle/>
          <a:p>
            <a:pPr lvl="0"/>
            <a:r>
              <a:rPr lang="en-US" i="1" dirty="0" smtClean="0"/>
              <a:t>DEVELOPED IN FUTURE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4557476"/>
              </p:ext>
            </p:extLst>
          </p:nvPr>
        </p:nvGraphicFramePr>
        <p:xfrm>
          <a:off x="1981200" y="685800"/>
          <a:ext cx="6553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69467499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0"/>
            <a:ext cx="6172200" cy="3657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 smtClean="0"/>
              <a:t>Any Question 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About 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Our Project ?  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82296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26" y="0"/>
            <a:ext cx="8197273" cy="685338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4576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0"/>
            <a:ext cx="4495800" cy="1894362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002060"/>
                </a:solidFill>
              </a:rPr>
              <a:t>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solidFill>
                  <a:srgbClr val="002060"/>
                </a:solidFill>
              </a:rPr>
              <a:t>your attention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internet-banking-pp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981200"/>
            <a:ext cx="3735917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"/>
            <a:ext cx="68580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8839199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52400"/>
            <a:ext cx="4648200" cy="1056162"/>
          </a:xfrm>
        </p:spPr>
        <p:txBody>
          <a:bodyPr>
            <a:normAutofit fontScale="90000"/>
          </a:bodyPr>
          <a:lstStyle/>
          <a:p>
            <a:r>
              <a:rPr lang="en-US" sz="6600" u="sng" dirty="0" smtClean="0"/>
              <a:t>Overview</a:t>
            </a:r>
            <a:endParaRPr lang="en-US" sz="6600" u="sn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6088800"/>
              </p:ext>
            </p:extLst>
          </p:nvPr>
        </p:nvGraphicFramePr>
        <p:xfrm>
          <a:off x="1905000" y="1371600"/>
          <a:ext cx="6248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96679"/>
            <a:ext cx="5715000" cy="1295400"/>
          </a:xfrm>
          <a:ln>
            <a:solidFill>
              <a:schemeClr val="bg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pPr algn="ctr"/>
            <a:r>
              <a:rPr lang="en-US" sz="3100" dirty="0" smtClean="0"/>
              <a:t>SMART FARMING MANAGEMENT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514600"/>
            <a:ext cx="6019800" cy="2819400"/>
          </a:xfrm>
        </p:spPr>
        <p:txBody>
          <a:bodyPr>
            <a:normAutofit lnSpcReduction="10000"/>
          </a:bodyPr>
          <a:lstStyle/>
          <a:p>
            <a:r>
              <a:rPr lang="en-US" sz="2400" u="sng" dirty="0" smtClean="0"/>
              <a:t>Prepared By: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Abul</a:t>
            </a:r>
            <a:r>
              <a:rPr lang="en-US" dirty="0" smtClean="0"/>
              <a:t> </a:t>
            </a:r>
            <a:r>
              <a:rPr lang="en-US" dirty="0" err="1" smtClean="0"/>
              <a:t>Hasnat</a:t>
            </a:r>
            <a:r>
              <a:rPr lang="en-US" dirty="0" smtClean="0"/>
              <a:t> (216)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Akter</a:t>
            </a:r>
            <a:r>
              <a:rPr lang="en-US" dirty="0" smtClean="0"/>
              <a:t>(189)</a:t>
            </a:r>
          </a:p>
          <a:p>
            <a:r>
              <a:rPr lang="en-US" dirty="0" smtClean="0"/>
              <a:t>	</a:t>
            </a:r>
            <a:r>
              <a:rPr lang="en-US" dirty="0" err="1"/>
              <a:t>Rokonuzzaman</a:t>
            </a:r>
            <a:r>
              <a:rPr lang="en-US" dirty="0"/>
              <a:t> </a:t>
            </a:r>
            <a:r>
              <a:rPr lang="en-US" dirty="0" err="1" smtClean="0"/>
              <a:t>Razu</a:t>
            </a:r>
            <a:r>
              <a:rPr lang="en-US" dirty="0" smtClean="0"/>
              <a:t>(211)</a:t>
            </a:r>
          </a:p>
          <a:p>
            <a:endParaRPr lang="en-US" dirty="0" smtClean="0"/>
          </a:p>
          <a:p>
            <a:r>
              <a:rPr lang="en-US" dirty="0" smtClean="0"/>
              <a:t>Section        : 5   </a:t>
            </a:r>
          </a:p>
          <a:p>
            <a:r>
              <a:rPr lang="en-US" dirty="0" smtClean="0"/>
              <a:t>Intake          : 38 </a:t>
            </a:r>
          </a:p>
          <a:p>
            <a:r>
              <a:rPr lang="en-US" dirty="0" smtClean="0"/>
              <a:t>Program      : </a:t>
            </a:r>
            <a:r>
              <a:rPr lang="en-US" dirty="0" err="1" smtClean="0"/>
              <a:t>B.Sc</a:t>
            </a:r>
            <a:r>
              <a:rPr lang="en-US" dirty="0" smtClean="0"/>
              <a:t> </a:t>
            </a:r>
            <a:r>
              <a:rPr lang="en-US" dirty="0" err="1" smtClean="0"/>
              <a:t>Engg</a:t>
            </a:r>
            <a:r>
              <a:rPr lang="en-US" dirty="0" smtClean="0"/>
              <a:t>. in CSE </a:t>
            </a:r>
            <a:r>
              <a:rPr lang="en-US" dirty="0" smtClean="0"/>
              <a:t> at BUBT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79248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1369"/>
            <a:ext cx="61722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>
                <a:solidFill>
                  <a:srgbClr val="464653"/>
                </a:solidFill>
              </a:rPr>
              <a:t>PROGRAM OVERVIEW </a:t>
            </a:r>
            <a:r>
              <a:rPr lang="en-US" u="sng" dirty="0">
                <a:solidFill>
                  <a:srgbClr val="464653"/>
                </a:solidFill>
              </a:rPr>
              <a:t/>
            </a:r>
            <a:br>
              <a:rPr lang="en-US" u="sng" dirty="0">
                <a:solidFill>
                  <a:srgbClr val="464653"/>
                </a:solidFill>
              </a:rPr>
            </a:br>
            <a:endParaRPr lang="en-US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4203031"/>
              </p:ext>
            </p:extLst>
          </p:nvPr>
        </p:nvGraphicFramePr>
        <p:xfrm>
          <a:off x="1219200" y="533400"/>
          <a:ext cx="7848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915400" cy="68649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41744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381000"/>
            <a:ext cx="495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u="sng" dirty="0" smtClean="0"/>
              <a:t>what </a:t>
            </a:r>
            <a:r>
              <a:rPr lang="en-US" i="1" u="sng" dirty="0"/>
              <a:t>we used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61091115"/>
              </p:ext>
            </p:extLst>
          </p:nvPr>
        </p:nvGraphicFramePr>
        <p:xfrm>
          <a:off x="2209800" y="1905000"/>
          <a:ext cx="6172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2514600" y="1066800"/>
            <a:ext cx="61722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We created this project by C programming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00" y="228600"/>
            <a:ext cx="3657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i="1" u="sng" dirty="0" smtClean="0"/>
              <a:t>HOW IT WORKS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7772400" cy="601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4232564" cy="3886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505200" y="2743200"/>
            <a:ext cx="1143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104311"/>
            <a:ext cx="4763016" cy="664937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10000" y="1752600"/>
            <a:ext cx="1143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52800" y="4618"/>
            <a:ext cx="2857500" cy="762000"/>
          </a:xfrm>
        </p:spPr>
        <p:txBody>
          <a:bodyPr>
            <a:normAutofit fontScale="90000"/>
          </a:bodyPr>
          <a:lstStyle/>
          <a:p>
            <a:pPr lvl="0"/>
            <a:r>
              <a:rPr lang="en-US" sz="2400" i="1" u="sng" dirty="0" smtClean="0"/>
              <a:t>HOW IT WORKS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09434"/>
            <a:ext cx="350520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62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91" y="11545"/>
            <a:ext cx="4937409" cy="3569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56973"/>
            <a:ext cx="5058481" cy="3324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81" y="609600"/>
            <a:ext cx="3437819" cy="4800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257800" y="2133600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2857500" cy="690418"/>
          </a:xfrm>
        </p:spPr>
        <p:txBody>
          <a:bodyPr>
            <a:normAutofit fontScale="90000"/>
          </a:bodyPr>
          <a:lstStyle/>
          <a:p>
            <a:pPr lvl="0"/>
            <a:r>
              <a:rPr lang="en-US" sz="2400" i="1" u="sng" dirty="0" smtClean="0"/>
              <a:t>HOW IT WORKS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17853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41400"/>
            <a:ext cx="3439005" cy="427741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91000" y="10668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90800" y="0"/>
            <a:ext cx="2857500" cy="762000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u="sng" dirty="0" smtClean="0"/>
              <a:t>HOW IT WORKS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914400"/>
            <a:ext cx="4800600" cy="48768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191000" y="2382981"/>
            <a:ext cx="101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1363</TotalTime>
  <Words>129</Words>
  <Application>Microsoft Office PowerPoint</Application>
  <PresentationFormat>On-screen Show (4:3)</PresentationFormat>
  <Paragraphs>62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WELCOME</vt:lpstr>
      <vt:lpstr>Overview</vt:lpstr>
      <vt:lpstr>SMART FARMING MANAGEMENT. </vt:lpstr>
      <vt:lpstr>PROGRAM OVERVIEW  </vt:lpstr>
      <vt:lpstr>   what we used </vt:lpstr>
      <vt:lpstr>HOW IT WORKS </vt:lpstr>
      <vt:lpstr>HOW IT WORKS </vt:lpstr>
      <vt:lpstr>HOW IT WORKS </vt:lpstr>
      <vt:lpstr>PowerPoint Presentation</vt:lpstr>
      <vt:lpstr>PowerPoint Presentation</vt:lpstr>
      <vt:lpstr>ADVANTAGE </vt:lpstr>
      <vt:lpstr>DEVELOPED IN FUTURE </vt:lpstr>
      <vt:lpstr>PowerPoint Presentation</vt:lpstr>
      <vt:lpstr>             for     your attention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Hasnat</dc:creator>
  <cp:lastModifiedBy>ABUL HASNAT</cp:lastModifiedBy>
  <cp:revision>124</cp:revision>
  <dcterms:created xsi:type="dcterms:W3CDTF">2018-02-23T05:28:38Z</dcterms:created>
  <dcterms:modified xsi:type="dcterms:W3CDTF">2019-02-16T18:59:16Z</dcterms:modified>
</cp:coreProperties>
</file>