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56" r:id="rId3"/>
    <p:sldId id="274" r:id="rId4"/>
    <p:sldId id="281" r:id="rId5"/>
    <p:sldId id="295" r:id="rId6"/>
    <p:sldId id="304" r:id="rId7"/>
    <p:sldId id="286" r:id="rId8"/>
    <p:sldId id="310" r:id="rId9"/>
  </p:sldIdLst>
  <p:sldSz cx="18288000" cy="10299700"/>
  <p:notesSz cx="18288000" cy="102997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50" userDrawn="1">
          <p15:clr>
            <a:srgbClr val="A4A3A4"/>
          </p15:clr>
        </p15:guide>
        <p15:guide id="2" pos="21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2424"/>
    <a:srgbClr val="F06262"/>
    <a:srgbClr val="252E3D"/>
    <a:srgbClr val="E41616"/>
    <a:srgbClr val="E10101"/>
    <a:srgbClr val="EB2D2D"/>
    <a:srgbClr val="FF0D0D"/>
    <a:srgbClr val="FF2525"/>
    <a:srgbClr val="EE4C4C"/>
    <a:srgbClr val="FF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50" d="100"/>
          <a:sy n="50" d="100"/>
        </p:scale>
        <p:origin x="-294" y="-654"/>
      </p:cViewPr>
      <p:guideLst>
        <p:guide orient="horz" pos="2950"/>
        <p:guide pos="21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1132800" cy="582088"/>
          </a:xfrm>
          <a:prstGeom prst="rect">
            <a:avLst/>
          </a:prstGeom>
        </p:spPr>
        <p:txBody>
          <a:bodyPr vert="horz" lIns="91440" tIns="45720" rIns="91440" bIns="45720" rtlCol="0"/>
          <a:lstStyle>
            <a:lvl1pPr algn="l">
              <a:defRPr sz="1520"/>
            </a:lvl1pPr>
          </a:lstStyle>
          <a:p>
            <a:endParaRPr lang="zh-CN" altLang="en-US"/>
          </a:p>
        </p:txBody>
      </p:sp>
      <p:sp>
        <p:nvSpPr>
          <p:cNvPr id="3" name="日期占位符 2"/>
          <p:cNvSpPr>
            <a:spLocks noGrp="1"/>
          </p:cNvSpPr>
          <p:nvPr>
            <p:ph type="dt" sz="quarter" idx="1"/>
          </p:nvPr>
        </p:nvSpPr>
        <p:spPr>
          <a:xfrm>
            <a:off x="27623915" y="0"/>
            <a:ext cx="21132800" cy="582088"/>
          </a:xfrm>
          <a:prstGeom prst="rect">
            <a:avLst/>
          </a:prstGeom>
        </p:spPr>
        <p:txBody>
          <a:bodyPr vert="horz" lIns="91440" tIns="45720" rIns="91440" bIns="45720" rtlCol="0"/>
          <a:lstStyle>
            <a:lvl1pPr algn="r">
              <a:defRPr sz="152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1019381"/>
            <a:ext cx="21132800" cy="582087"/>
          </a:xfrm>
          <a:prstGeom prst="rect">
            <a:avLst/>
          </a:prstGeom>
        </p:spPr>
        <p:txBody>
          <a:bodyPr vert="horz" lIns="91440" tIns="45720" rIns="91440" bIns="45720" rtlCol="0" anchor="b"/>
          <a:lstStyle>
            <a:lvl1pPr algn="l">
              <a:defRPr sz="1520"/>
            </a:lvl1pPr>
          </a:lstStyle>
          <a:p>
            <a:endParaRPr lang="zh-CN" altLang="en-US"/>
          </a:p>
        </p:txBody>
      </p:sp>
      <p:sp>
        <p:nvSpPr>
          <p:cNvPr id="5" name="灯片编号占位符 4"/>
          <p:cNvSpPr>
            <a:spLocks noGrp="1"/>
          </p:cNvSpPr>
          <p:nvPr>
            <p:ph type="sldNum" sz="quarter" idx="3"/>
          </p:nvPr>
        </p:nvSpPr>
        <p:spPr>
          <a:xfrm>
            <a:off x="27623915" y="11019381"/>
            <a:ext cx="21132800" cy="582087"/>
          </a:xfrm>
          <a:prstGeom prst="rect">
            <a:avLst/>
          </a:prstGeom>
        </p:spPr>
        <p:txBody>
          <a:bodyPr vert="horz" lIns="91440" tIns="45720" rIns="91440" bIns="45720" rtlCol="0" anchor="b"/>
          <a:lstStyle>
            <a:lvl1pPr algn="r">
              <a:defRPr sz="152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7924800" cy="51435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0358438" y="0"/>
            <a:ext cx="7924800" cy="514350"/>
          </a:xfrm>
          <a:prstGeom prst="rect">
            <a:avLst/>
          </a:prstGeom>
        </p:spPr>
        <p:txBody>
          <a:bodyPr vert="horz" lIns="91440" tIns="45720" rIns="91440" bIns="45720" rtlCol="0"/>
          <a:lstStyle>
            <a:lvl1pPr algn="r">
              <a:defRPr sz="1200"/>
            </a:lvl1pPr>
          </a:lstStyle>
          <a:p>
            <a:fld id="{E47F674B-CDB2-469D-A54B-64604985D37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5715000" y="773113"/>
            <a:ext cx="6858000" cy="38623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828800" y="4892675"/>
            <a:ext cx="14630400" cy="4633913"/>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82175"/>
            <a:ext cx="7924800" cy="51593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0358438" y="9782175"/>
            <a:ext cx="7924800" cy="515938"/>
          </a:xfrm>
          <a:prstGeom prst="rect">
            <a:avLst/>
          </a:prstGeom>
        </p:spPr>
        <p:txBody>
          <a:bodyPr vert="horz" lIns="91440" tIns="45720" rIns="91440" bIns="45720" rtlCol="0" anchor="b"/>
          <a:lstStyle>
            <a:lvl1pPr algn="r">
              <a:defRPr sz="1200"/>
            </a:lvl1pPr>
          </a:lstStyle>
          <a:p>
            <a:fld id="{E53C924F-6D45-4846-A7E6-7CEE6B00AED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p>
            <a:pPr marL="12700">
              <a:lnSpc>
                <a:spcPct val="100000"/>
              </a:lnSpc>
            </a:pPr>
            <a:r>
              <a:rPr sz="1200" dirty="0" smtClean="0">
                <a:solidFill>
                  <a:srgbClr val="FFFFFF"/>
                </a:solidFill>
                <a:latin typeface="Calibri" panose="020F0502020204030204"/>
                <a:cs typeface="Calibri" panose="020F0502020204030204"/>
              </a:rPr>
              <a:t>©</a:t>
            </a:r>
            <a:r>
              <a:rPr sz="1200" spc="-5" dirty="0" smtClean="0">
                <a:solidFill>
                  <a:srgbClr val="FFFFFF"/>
                </a:solidFill>
                <a:latin typeface="Calibri" panose="020F0502020204030204"/>
                <a:cs typeface="Calibri" panose="020F0502020204030204"/>
              </a:rPr>
              <a:t> </a:t>
            </a:r>
            <a:r>
              <a:rPr sz="1200" spc="-10" dirty="0" smtClean="0">
                <a:solidFill>
                  <a:srgbClr val="FFFFFF"/>
                </a:solidFill>
                <a:latin typeface="Calibri" panose="020F0502020204030204"/>
                <a:cs typeface="Calibri" panose="020F0502020204030204"/>
              </a:rPr>
              <a:t>2</a:t>
            </a:r>
            <a:r>
              <a:rPr sz="1200" spc="-5" dirty="0" smtClean="0">
                <a:solidFill>
                  <a:srgbClr val="FFFFFF"/>
                </a:solidFill>
                <a:latin typeface="Calibri" panose="020F0502020204030204"/>
                <a:cs typeface="Calibri" panose="020F0502020204030204"/>
              </a:rPr>
              <a:t>0</a:t>
            </a:r>
            <a:r>
              <a:rPr sz="1200" spc="-10" dirty="0" smtClean="0">
                <a:solidFill>
                  <a:srgbClr val="FFFFFF"/>
                </a:solidFill>
                <a:latin typeface="Calibri" panose="020F0502020204030204"/>
                <a:cs typeface="Calibri" panose="020F0502020204030204"/>
              </a:rPr>
              <a:t>15 </a:t>
            </a:r>
            <a:r>
              <a:rPr sz="1200" spc="10"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Ci</a:t>
            </a:r>
            <a:r>
              <a:rPr sz="1200" spc="-5" dirty="0" smtClean="0">
                <a:solidFill>
                  <a:srgbClr val="FFFFFF"/>
                </a:solidFill>
                <a:latin typeface="Calibri" panose="020F0502020204030204"/>
                <a:cs typeface="Calibri" panose="020F0502020204030204"/>
              </a:rPr>
              <a:t>s</a:t>
            </a:r>
            <a:r>
              <a:rPr sz="1200" spc="-2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2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a</a:t>
            </a:r>
            <a:r>
              <a:rPr sz="1200" spc="5" dirty="0" smtClean="0">
                <a:solidFill>
                  <a:srgbClr val="FFFFFF"/>
                </a:solidFill>
                <a:latin typeface="Calibri" panose="020F0502020204030204"/>
                <a:cs typeface="Calibri" panose="020F0502020204030204"/>
              </a:rPr>
              <a:t>n</a:t>
            </a:r>
            <a:r>
              <a:rPr sz="1200" spc="0" dirty="0" smtClean="0">
                <a:solidFill>
                  <a:srgbClr val="FFFFFF"/>
                </a:solidFill>
                <a:latin typeface="Calibri" panose="020F0502020204030204"/>
                <a:cs typeface="Calibri" panose="020F0502020204030204"/>
              </a:rPr>
              <a:t>d</a:t>
            </a:r>
            <a:r>
              <a:rPr sz="1200" spc="-20" dirty="0" smtClean="0">
                <a:solidFill>
                  <a:srgbClr val="FFFFFF"/>
                </a:solidFill>
                <a:latin typeface="Calibri" panose="020F0502020204030204"/>
                <a:cs typeface="Calibri" panose="020F0502020204030204"/>
              </a:rPr>
              <a:t>/</a:t>
            </a:r>
            <a:r>
              <a:rPr sz="1200" spc="0" dirty="0" smtClean="0">
                <a:solidFill>
                  <a:srgbClr val="FFFFFF"/>
                </a:solidFill>
                <a:latin typeface="Calibri" panose="020F0502020204030204"/>
                <a:cs typeface="Calibri" panose="020F0502020204030204"/>
              </a:rPr>
              <a:t>o</a:t>
            </a:r>
            <a:r>
              <a:rPr sz="1200" spc="-5" dirty="0" smtClean="0">
                <a:solidFill>
                  <a:srgbClr val="FFFFFF"/>
                </a:solidFill>
                <a:latin typeface="Calibri" panose="020F0502020204030204"/>
                <a:cs typeface="Calibri" panose="020F0502020204030204"/>
              </a:rPr>
              <a:t>r</a:t>
            </a:r>
            <a:r>
              <a:rPr sz="1200" spc="-30"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i</a:t>
            </a:r>
            <a:r>
              <a:rPr sz="1200" spc="5" dirty="0" smtClean="0">
                <a:solidFill>
                  <a:srgbClr val="FFFFFF"/>
                </a:solidFill>
                <a:latin typeface="Calibri" panose="020F0502020204030204"/>
                <a:cs typeface="Calibri" panose="020F0502020204030204"/>
              </a:rPr>
              <a:t>t</a:t>
            </a:r>
            <a:r>
              <a:rPr sz="1200" spc="0" dirty="0" smtClean="0">
                <a:solidFill>
                  <a:srgbClr val="FFFFFF"/>
                </a:solidFill>
                <a:latin typeface="Calibri" panose="020F0502020204030204"/>
                <a:cs typeface="Calibri" panose="020F0502020204030204"/>
              </a:rPr>
              <a:t>s </a:t>
            </a:r>
            <a:r>
              <a:rPr sz="1200" spc="-15" dirty="0" smtClean="0">
                <a:solidFill>
                  <a:srgbClr val="FFFFFF"/>
                </a:solidFill>
                <a:latin typeface="Calibri" panose="020F0502020204030204"/>
                <a:cs typeface="Calibri" panose="020F0502020204030204"/>
              </a:rPr>
              <a:t>a</a:t>
            </a:r>
            <a:r>
              <a:rPr sz="1200" spc="-10" dirty="0" smtClean="0">
                <a:solidFill>
                  <a:srgbClr val="FFFFFF"/>
                </a:solidFill>
                <a:latin typeface="Calibri" panose="020F0502020204030204"/>
                <a:cs typeface="Calibri" panose="020F0502020204030204"/>
              </a:rPr>
              <a:t>f</a:t>
            </a:r>
            <a:r>
              <a:rPr sz="1200" spc="0" dirty="0" smtClean="0">
                <a:solidFill>
                  <a:srgbClr val="FFFFFF"/>
                </a:solidFill>
                <a:latin typeface="Calibri" panose="020F0502020204030204"/>
                <a:cs typeface="Calibri" panose="020F0502020204030204"/>
              </a:rPr>
              <a:t>fili</a:t>
            </a:r>
            <a:r>
              <a:rPr sz="1200" spc="-10" dirty="0" smtClean="0">
                <a:solidFill>
                  <a:srgbClr val="FFFFFF"/>
                </a:solidFill>
                <a:latin typeface="Calibri" panose="020F0502020204030204"/>
                <a:cs typeface="Calibri" panose="020F0502020204030204"/>
              </a:rPr>
              <a:t>a</a:t>
            </a:r>
            <a:r>
              <a:rPr sz="1200" spc="-15" dirty="0" smtClean="0">
                <a:solidFill>
                  <a:srgbClr val="FFFFFF"/>
                </a:solidFill>
                <a:latin typeface="Calibri" panose="020F0502020204030204"/>
                <a:cs typeface="Calibri" panose="020F0502020204030204"/>
              </a:rPr>
              <a:t>t</a:t>
            </a:r>
            <a:r>
              <a:rPr sz="1200" spc="0" dirty="0" smtClean="0">
                <a:solidFill>
                  <a:srgbClr val="FFFFFF"/>
                </a:solidFill>
                <a:latin typeface="Calibri" panose="020F0502020204030204"/>
                <a:cs typeface="Calibri" panose="020F0502020204030204"/>
              </a:rPr>
              <a:t>es.</a:t>
            </a:r>
            <a:r>
              <a:rPr sz="1200" spc="-2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All</a:t>
            </a:r>
            <a:r>
              <a:rPr sz="1200" spc="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rig</a:t>
            </a:r>
            <a:r>
              <a:rPr sz="1200" spc="-5" dirty="0" smtClean="0">
                <a:solidFill>
                  <a:srgbClr val="FFFFFF"/>
                </a:solidFill>
                <a:latin typeface="Calibri" panose="020F0502020204030204"/>
                <a:cs typeface="Calibri" panose="020F0502020204030204"/>
              </a:rPr>
              <a:t>hts</a:t>
            </a:r>
            <a:r>
              <a:rPr sz="1200" spc="-25" dirty="0" smtClean="0">
                <a:solidFill>
                  <a:srgbClr val="FFFFFF"/>
                </a:solidFill>
                <a:latin typeface="Calibri" panose="020F0502020204030204"/>
                <a:cs typeface="Calibri" panose="020F0502020204030204"/>
              </a:rPr>
              <a:t> </a:t>
            </a:r>
            <a:r>
              <a:rPr sz="1200" spc="-20" dirty="0" smtClean="0">
                <a:solidFill>
                  <a:srgbClr val="FFFFFF"/>
                </a:solidFill>
                <a:latin typeface="Calibri" panose="020F0502020204030204"/>
                <a:cs typeface="Calibri" panose="020F0502020204030204"/>
              </a:rPr>
              <a:t>r</a:t>
            </a:r>
            <a:r>
              <a:rPr sz="1200" spc="-10" dirty="0" smtClean="0">
                <a:solidFill>
                  <a:srgbClr val="FFFFFF"/>
                </a:solidFill>
                <a:latin typeface="Calibri" panose="020F0502020204030204"/>
                <a:cs typeface="Calibri" panose="020F0502020204030204"/>
              </a:rPr>
              <a:t>ese</a:t>
            </a:r>
            <a:r>
              <a:rPr sz="1200" spc="5" dirty="0" smtClean="0">
                <a:solidFill>
                  <a:srgbClr val="FFFFFF"/>
                </a:solidFill>
                <a:latin typeface="Calibri" panose="020F0502020204030204"/>
                <a:cs typeface="Calibri" panose="020F0502020204030204"/>
              </a:rPr>
              <a:t>r</a:t>
            </a:r>
            <a:r>
              <a:rPr sz="1200" spc="-25" dirty="0" smtClean="0">
                <a:solidFill>
                  <a:srgbClr val="FFFFFF"/>
                </a:solidFill>
                <a:latin typeface="Calibri" panose="020F0502020204030204"/>
                <a:cs typeface="Calibri" panose="020F0502020204030204"/>
              </a:rPr>
              <a:t>v</a:t>
            </a:r>
            <a:r>
              <a:rPr sz="1200" spc="-10" dirty="0" smtClean="0">
                <a:solidFill>
                  <a:srgbClr val="FFFFFF"/>
                </a:solidFill>
                <a:latin typeface="Calibri" panose="020F0502020204030204"/>
                <a:cs typeface="Calibri" panose="020F0502020204030204"/>
              </a:rPr>
              <a:t>e</a:t>
            </a:r>
            <a:r>
              <a:rPr sz="1200" spc="-5" dirty="0" smtClean="0">
                <a:solidFill>
                  <a:srgbClr val="FFFFFF"/>
                </a:solidFill>
                <a:latin typeface="Calibri" panose="020F0502020204030204"/>
                <a:cs typeface="Calibri" panose="020F0502020204030204"/>
              </a:rPr>
              <a:t>d</a:t>
            </a:r>
            <a:r>
              <a:rPr sz="1200" spc="0" dirty="0" smtClean="0">
                <a:solidFill>
                  <a:srgbClr val="FFFFFF"/>
                </a:solidFill>
                <a:latin typeface="Calibri" panose="020F0502020204030204"/>
                <a:cs typeface="Calibri" panose="020F0502020204030204"/>
              </a:rPr>
              <a:t>.</a:t>
            </a:r>
            <a:endParaRPr sz="1200">
              <a:latin typeface="Calibri" panose="020F0502020204030204"/>
              <a:cs typeface="Calibri" panose="020F0502020204030204"/>
            </a:endParaRPr>
          </a:p>
        </p:txBody>
      </p:sp>
      <p:sp>
        <p:nvSpPr>
          <p:cNvPr id="3" name="Holder 3"/>
          <p:cNvSpPr>
            <a:spLocks noGrp="1"/>
          </p:cNvSpPr>
          <p:nvPr>
            <p:ph type="dt" sz="half" idx="6"/>
          </p:nvPr>
        </p:nvSpPr>
        <p:spPr/>
        <p:txBody>
          <a:bodyPr lIns="0" tIns="0" rIns="0" bIns="0"/>
          <a:lstStyle/>
          <a:p>
            <a:pPr marL="12700">
              <a:lnSpc>
                <a:spcPct val="100000"/>
              </a:lnSpc>
            </a:pPr>
            <a:r>
              <a:rPr sz="1200" spc="-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is</a:t>
            </a:r>
            <a:r>
              <a:rPr sz="1200" spc="-20"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25" dirty="0" smtClean="0">
                <a:solidFill>
                  <a:srgbClr val="FFFFFF"/>
                </a:solidFill>
                <a:latin typeface="Calibri" panose="020F0502020204030204"/>
                <a:cs typeface="Calibri" panose="020F0502020204030204"/>
              </a:rPr>
              <a:t> </a:t>
            </a:r>
            <a:r>
              <a:rPr sz="1200" spc="-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10" dirty="0" smtClean="0">
                <a:solidFill>
                  <a:srgbClr val="FFFFFF"/>
                </a:solidFill>
                <a:latin typeface="Calibri" panose="020F0502020204030204"/>
                <a:cs typeface="Calibri" panose="020F0502020204030204"/>
              </a:rPr>
              <a:t>n</a:t>
            </a:r>
            <a:r>
              <a:rPr sz="1200" spc="0" dirty="0" smtClean="0">
                <a:solidFill>
                  <a:srgbClr val="FFFFFF"/>
                </a:solidFill>
                <a:latin typeface="Calibri" panose="020F0502020204030204"/>
                <a:cs typeface="Calibri" panose="020F0502020204030204"/>
              </a:rPr>
              <a:t>fide</a:t>
            </a:r>
            <a:r>
              <a:rPr sz="1200" spc="-10" dirty="0" smtClean="0">
                <a:solidFill>
                  <a:srgbClr val="FFFFFF"/>
                </a:solidFill>
                <a:latin typeface="Calibri" panose="020F0502020204030204"/>
                <a:cs typeface="Calibri" panose="020F0502020204030204"/>
              </a:rPr>
              <a:t>nt</a:t>
            </a:r>
            <a:r>
              <a:rPr sz="1200" spc="0" dirty="0" smtClean="0">
                <a:solidFill>
                  <a:srgbClr val="FFFFFF"/>
                </a:solidFill>
                <a:latin typeface="Calibri" panose="020F0502020204030204"/>
                <a:cs typeface="Calibri" panose="020F0502020204030204"/>
              </a:rPr>
              <a:t>ial</a:t>
            </a:r>
            <a:endParaRPr sz="1200">
              <a:latin typeface="Calibri" panose="020F0502020204030204"/>
              <a:cs typeface="Calibri" panose="020F0502020204030204"/>
            </a:endParaRPr>
          </a:p>
        </p:txBody>
      </p:sp>
      <p:sp>
        <p:nvSpPr>
          <p:cNvPr id="4" name="Holder 4"/>
          <p:cNvSpPr>
            <a:spLocks noGrp="1"/>
          </p:cNvSpPr>
          <p:nvPr>
            <p:ph type="sldNum" sz="quarter" idx="7"/>
          </p:nvPr>
        </p:nvSpPr>
        <p:spPr/>
        <p:txBody>
          <a:bodyPr lIns="0" tIns="0" rIns="0" bIns="0"/>
          <a:lstStyle/>
          <a:p>
            <a:pPr marL="25400">
              <a:lnSpc>
                <a:spcPct val="100000"/>
              </a:lnSpc>
            </a:pPr>
            <a:fld id="{81D60167-4931-47E6-BA6A-407CBD079E47}" type="slidenum">
              <a:rPr sz="1200" spc="-10" dirty="0" smtClean="0">
                <a:solidFill>
                  <a:srgbClr val="FFFFFF"/>
                </a:solidFill>
                <a:latin typeface="Calibri" panose="020F0502020204030204"/>
                <a:cs typeface="Calibri" panose="020F0502020204030204"/>
              </a:rPr>
            </a:fld>
            <a:endParaRPr sz="1200">
              <a:latin typeface="Calibri" panose="020F0502020204030204"/>
              <a:cs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16" name="bk object 16"/>
          <p:cNvSpPr/>
          <p:nvPr/>
        </p:nvSpPr>
        <p:spPr>
          <a:xfrm>
            <a:off x="0" y="2402585"/>
            <a:ext cx="18288000" cy="7893558"/>
          </a:xfrm>
          <a:custGeom>
            <a:avLst/>
            <a:gdLst/>
            <a:ahLst/>
            <a:cxnLst/>
            <a:rect l="l" t="t" r="r" b="b"/>
            <a:pathLst>
              <a:path w="18288000" h="7893558">
                <a:moveTo>
                  <a:pt x="0" y="7893558"/>
                </a:moveTo>
                <a:lnTo>
                  <a:pt x="18288000" y="7893558"/>
                </a:lnTo>
                <a:lnTo>
                  <a:pt x="18288000" y="0"/>
                </a:lnTo>
                <a:lnTo>
                  <a:pt x="0" y="0"/>
                </a:lnTo>
                <a:lnTo>
                  <a:pt x="0" y="7893558"/>
                </a:lnTo>
                <a:close/>
              </a:path>
            </a:pathLst>
          </a:custGeom>
          <a:solidFill>
            <a:srgbClr val="4FC4D0"/>
          </a:solidFill>
        </p:spPr>
        <p:txBody>
          <a:bodyPr wrap="square" lIns="0" tIns="0" rIns="0" bIns="0" rtlCol="0">
            <a:noAutofit/>
          </a:bodyPr>
          <a:lstStyle/>
          <a:p/>
        </p:txBody>
      </p:sp>
      <p:sp>
        <p:nvSpPr>
          <p:cNvPr id="2" name="Holder 2"/>
          <p:cNvSpPr>
            <a:spLocks noGrp="1"/>
          </p:cNvSpPr>
          <p:nvPr>
            <p:ph type="title"/>
          </p:nvPr>
        </p:nvSpPr>
        <p:spPr>
          <a:xfrm>
            <a:off x="3270137" y="796035"/>
            <a:ext cx="11747724" cy="913061"/>
          </a:xfrm>
          <a:prstGeom prst="rect">
            <a:avLst/>
          </a:prstGeom>
        </p:spPr>
        <p:txBody>
          <a:bodyPr wrap="square" lIns="0" tIns="0" rIns="0" bIns="0">
            <a:noAutofit/>
          </a:bodyPr>
          <a:lstStyle/>
          <a:p>
            <a:r>
              <a:rPr lang="zh-CN" altLang="en-US" smtClean="0">
                <a:sym typeface="+mn-ea"/>
              </a:rPr>
              <a:t>Click here to edit the master title style</a:t>
            </a:r>
            <a:endParaRPr lang="zh-CN" altLang="en-US" smtClean="0">
              <a:sym typeface="+mn-ea"/>
            </a:endParaRPr>
          </a:p>
        </p:txBody>
      </p:sp>
      <p:sp>
        <p:nvSpPr>
          <p:cNvPr id="3" name="Holder 3"/>
          <p:cNvSpPr>
            <a:spLocks noGrp="1"/>
          </p:cNvSpPr>
          <p:nvPr>
            <p:ph type="body" idx="1"/>
          </p:nvPr>
        </p:nvSpPr>
        <p:spPr>
          <a:xfrm>
            <a:off x="914400" y="2368931"/>
            <a:ext cx="16459199" cy="6797802"/>
          </a:xfrm>
          <a:prstGeom prst="rect">
            <a:avLst/>
          </a:prstGeom>
        </p:spPr>
        <p:txBody>
          <a:bodyPr wrap="square" lIns="0" tIns="0" rIns="0" bIns="0">
            <a:noAutofit/>
          </a:bodyPr>
          <a:lstStyle/>
          <a:p>
            <a:pPr algn="ctr"/>
            <a:r>
              <a:rPr lang="en-US" altLang="zh-CN" dirty="0">
                <a:solidFill>
                  <a:srgbClr val="003399"/>
                </a:solidFill>
                <a:latin typeface="Microsoft YaHei" panose="020B0503020204020204" pitchFamily="34" charset="-122"/>
                <a:ea typeface="Microsoft YaHei" panose="020B0503020204020204" pitchFamily="34" charset="-122"/>
                <a:sym typeface="+mn-ea"/>
              </a:rPr>
              <a:t>Add your text</a:t>
            </a:r>
            <a:endParaRPr lang="en-US" altLang="zh-CN" dirty="0">
              <a:solidFill>
                <a:srgbClr val="003399"/>
              </a:solidFill>
              <a:latin typeface="Microsoft YaHei" panose="020B0503020204020204" pitchFamily="34" charset="-122"/>
              <a:ea typeface="Microsoft YaHei" panose="020B0503020204020204" pitchFamily="34" charset="-122"/>
              <a:sym typeface="+mn-ea"/>
            </a:endParaRPr>
          </a:p>
        </p:txBody>
      </p:sp>
      <p:sp>
        <p:nvSpPr>
          <p:cNvPr id="4" name="Holder 4"/>
          <p:cNvSpPr>
            <a:spLocks noGrp="1"/>
          </p:cNvSpPr>
          <p:nvPr>
            <p:ph type="ftr" sz="quarter" idx="5"/>
          </p:nvPr>
        </p:nvSpPr>
        <p:spPr>
          <a:xfrm>
            <a:off x="694740" y="9790480"/>
            <a:ext cx="3313345" cy="203199"/>
          </a:xfrm>
          <a:prstGeom prst="rect">
            <a:avLst/>
          </a:prstGeom>
        </p:spPr>
        <p:txBody>
          <a:bodyPr wrap="square" lIns="0" tIns="0" rIns="0" bIns="0">
            <a:noAutofit/>
          </a:bodyPr>
          <a:lstStyle/>
          <a:p>
            <a:pPr marL="12700">
              <a:lnSpc>
                <a:spcPct val="100000"/>
              </a:lnSpc>
            </a:pPr>
            <a:r>
              <a:rPr sz="1200" dirty="0" smtClean="0">
                <a:solidFill>
                  <a:srgbClr val="FFFFFF"/>
                </a:solidFill>
                <a:latin typeface="Calibri" panose="020F0502020204030204"/>
                <a:cs typeface="Calibri" panose="020F0502020204030204"/>
              </a:rPr>
              <a:t>©</a:t>
            </a:r>
            <a:r>
              <a:rPr sz="1200" spc="-5" dirty="0" smtClean="0">
                <a:solidFill>
                  <a:srgbClr val="FFFFFF"/>
                </a:solidFill>
                <a:latin typeface="Calibri" panose="020F0502020204030204"/>
                <a:cs typeface="Calibri" panose="020F0502020204030204"/>
              </a:rPr>
              <a:t> </a:t>
            </a:r>
            <a:r>
              <a:rPr sz="1200" spc="-10" dirty="0" smtClean="0">
                <a:solidFill>
                  <a:srgbClr val="FFFFFF"/>
                </a:solidFill>
                <a:latin typeface="Calibri" panose="020F0502020204030204"/>
                <a:cs typeface="Calibri" panose="020F0502020204030204"/>
              </a:rPr>
              <a:t>2</a:t>
            </a:r>
            <a:r>
              <a:rPr sz="1200" spc="-5" dirty="0" smtClean="0">
                <a:solidFill>
                  <a:srgbClr val="FFFFFF"/>
                </a:solidFill>
                <a:latin typeface="Calibri" panose="020F0502020204030204"/>
                <a:cs typeface="Calibri" panose="020F0502020204030204"/>
              </a:rPr>
              <a:t>0</a:t>
            </a:r>
            <a:r>
              <a:rPr sz="1200" spc="-10" dirty="0" smtClean="0">
                <a:solidFill>
                  <a:srgbClr val="FFFFFF"/>
                </a:solidFill>
                <a:latin typeface="Calibri" panose="020F0502020204030204"/>
                <a:cs typeface="Calibri" panose="020F0502020204030204"/>
              </a:rPr>
              <a:t>15 </a:t>
            </a:r>
            <a:r>
              <a:rPr sz="1200" spc="10"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Ci</a:t>
            </a:r>
            <a:r>
              <a:rPr sz="1200" spc="-5" dirty="0" smtClean="0">
                <a:solidFill>
                  <a:srgbClr val="FFFFFF"/>
                </a:solidFill>
                <a:latin typeface="Calibri" panose="020F0502020204030204"/>
                <a:cs typeface="Calibri" panose="020F0502020204030204"/>
              </a:rPr>
              <a:t>s</a:t>
            </a:r>
            <a:r>
              <a:rPr sz="1200" spc="-2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2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a</a:t>
            </a:r>
            <a:r>
              <a:rPr sz="1200" spc="5" dirty="0" smtClean="0">
                <a:solidFill>
                  <a:srgbClr val="FFFFFF"/>
                </a:solidFill>
                <a:latin typeface="Calibri" panose="020F0502020204030204"/>
                <a:cs typeface="Calibri" panose="020F0502020204030204"/>
              </a:rPr>
              <a:t>n</a:t>
            </a:r>
            <a:r>
              <a:rPr sz="1200" spc="0" dirty="0" smtClean="0">
                <a:solidFill>
                  <a:srgbClr val="FFFFFF"/>
                </a:solidFill>
                <a:latin typeface="Calibri" panose="020F0502020204030204"/>
                <a:cs typeface="Calibri" panose="020F0502020204030204"/>
              </a:rPr>
              <a:t>d</a:t>
            </a:r>
            <a:r>
              <a:rPr sz="1200" spc="-20" dirty="0" smtClean="0">
                <a:solidFill>
                  <a:srgbClr val="FFFFFF"/>
                </a:solidFill>
                <a:latin typeface="Calibri" panose="020F0502020204030204"/>
                <a:cs typeface="Calibri" panose="020F0502020204030204"/>
              </a:rPr>
              <a:t>/</a:t>
            </a:r>
            <a:r>
              <a:rPr sz="1200" spc="0" dirty="0" smtClean="0">
                <a:solidFill>
                  <a:srgbClr val="FFFFFF"/>
                </a:solidFill>
                <a:latin typeface="Calibri" panose="020F0502020204030204"/>
                <a:cs typeface="Calibri" panose="020F0502020204030204"/>
              </a:rPr>
              <a:t>o</a:t>
            </a:r>
            <a:r>
              <a:rPr sz="1200" spc="-5" dirty="0" smtClean="0">
                <a:solidFill>
                  <a:srgbClr val="FFFFFF"/>
                </a:solidFill>
                <a:latin typeface="Calibri" panose="020F0502020204030204"/>
                <a:cs typeface="Calibri" panose="020F0502020204030204"/>
              </a:rPr>
              <a:t>r</a:t>
            </a:r>
            <a:r>
              <a:rPr sz="1200" spc="-30"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i</a:t>
            </a:r>
            <a:r>
              <a:rPr sz="1200" spc="5" dirty="0" smtClean="0">
                <a:solidFill>
                  <a:srgbClr val="FFFFFF"/>
                </a:solidFill>
                <a:latin typeface="Calibri" panose="020F0502020204030204"/>
                <a:cs typeface="Calibri" panose="020F0502020204030204"/>
              </a:rPr>
              <a:t>t</a:t>
            </a:r>
            <a:r>
              <a:rPr sz="1200" spc="0" dirty="0" smtClean="0">
                <a:solidFill>
                  <a:srgbClr val="FFFFFF"/>
                </a:solidFill>
                <a:latin typeface="Calibri" panose="020F0502020204030204"/>
                <a:cs typeface="Calibri" panose="020F0502020204030204"/>
              </a:rPr>
              <a:t>s </a:t>
            </a:r>
            <a:r>
              <a:rPr sz="1200" spc="-15" dirty="0" smtClean="0">
                <a:solidFill>
                  <a:srgbClr val="FFFFFF"/>
                </a:solidFill>
                <a:latin typeface="Calibri" panose="020F0502020204030204"/>
                <a:cs typeface="Calibri" panose="020F0502020204030204"/>
              </a:rPr>
              <a:t>a</a:t>
            </a:r>
            <a:r>
              <a:rPr sz="1200" spc="-10" dirty="0" smtClean="0">
                <a:solidFill>
                  <a:srgbClr val="FFFFFF"/>
                </a:solidFill>
                <a:latin typeface="Calibri" panose="020F0502020204030204"/>
                <a:cs typeface="Calibri" panose="020F0502020204030204"/>
              </a:rPr>
              <a:t>f</a:t>
            </a:r>
            <a:r>
              <a:rPr sz="1200" spc="0" dirty="0" smtClean="0">
                <a:solidFill>
                  <a:srgbClr val="FFFFFF"/>
                </a:solidFill>
                <a:latin typeface="Calibri" panose="020F0502020204030204"/>
                <a:cs typeface="Calibri" panose="020F0502020204030204"/>
              </a:rPr>
              <a:t>fili</a:t>
            </a:r>
            <a:r>
              <a:rPr sz="1200" spc="-10" dirty="0" smtClean="0">
                <a:solidFill>
                  <a:srgbClr val="FFFFFF"/>
                </a:solidFill>
                <a:latin typeface="Calibri" panose="020F0502020204030204"/>
                <a:cs typeface="Calibri" panose="020F0502020204030204"/>
              </a:rPr>
              <a:t>a</a:t>
            </a:r>
            <a:r>
              <a:rPr sz="1200" spc="-15" dirty="0" smtClean="0">
                <a:solidFill>
                  <a:srgbClr val="FFFFFF"/>
                </a:solidFill>
                <a:latin typeface="Calibri" panose="020F0502020204030204"/>
                <a:cs typeface="Calibri" panose="020F0502020204030204"/>
              </a:rPr>
              <a:t>t</a:t>
            </a:r>
            <a:r>
              <a:rPr sz="1200" spc="0" dirty="0" smtClean="0">
                <a:solidFill>
                  <a:srgbClr val="FFFFFF"/>
                </a:solidFill>
                <a:latin typeface="Calibri" panose="020F0502020204030204"/>
                <a:cs typeface="Calibri" panose="020F0502020204030204"/>
              </a:rPr>
              <a:t>es.</a:t>
            </a:r>
            <a:r>
              <a:rPr sz="1200" spc="-2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All</a:t>
            </a:r>
            <a:r>
              <a:rPr sz="1200" spc="5" dirty="0" smtClean="0">
                <a:solidFill>
                  <a:srgbClr val="FFFFFF"/>
                </a:solidFill>
                <a:latin typeface="Calibri" panose="020F0502020204030204"/>
                <a:cs typeface="Calibri" panose="020F0502020204030204"/>
              </a:rPr>
              <a:t> </a:t>
            </a:r>
            <a:r>
              <a:rPr sz="1200" spc="0" dirty="0" smtClean="0">
                <a:solidFill>
                  <a:srgbClr val="FFFFFF"/>
                </a:solidFill>
                <a:latin typeface="Calibri" panose="020F0502020204030204"/>
                <a:cs typeface="Calibri" panose="020F0502020204030204"/>
              </a:rPr>
              <a:t>rig</a:t>
            </a:r>
            <a:r>
              <a:rPr sz="1200" spc="-5" dirty="0" smtClean="0">
                <a:solidFill>
                  <a:srgbClr val="FFFFFF"/>
                </a:solidFill>
                <a:latin typeface="Calibri" panose="020F0502020204030204"/>
                <a:cs typeface="Calibri" panose="020F0502020204030204"/>
              </a:rPr>
              <a:t>hts</a:t>
            </a:r>
            <a:r>
              <a:rPr sz="1200" spc="-25" dirty="0" smtClean="0">
                <a:solidFill>
                  <a:srgbClr val="FFFFFF"/>
                </a:solidFill>
                <a:latin typeface="Calibri" panose="020F0502020204030204"/>
                <a:cs typeface="Calibri" panose="020F0502020204030204"/>
              </a:rPr>
              <a:t> </a:t>
            </a:r>
            <a:r>
              <a:rPr sz="1200" spc="-20" dirty="0" smtClean="0">
                <a:solidFill>
                  <a:srgbClr val="FFFFFF"/>
                </a:solidFill>
                <a:latin typeface="Calibri" panose="020F0502020204030204"/>
                <a:cs typeface="Calibri" panose="020F0502020204030204"/>
              </a:rPr>
              <a:t>r</a:t>
            </a:r>
            <a:r>
              <a:rPr sz="1200" spc="-10" dirty="0" smtClean="0">
                <a:solidFill>
                  <a:srgbClr val="FFFFFF"/>
                </a:solidFill>
                <a:latin typeface="Calibri" panose="020F0502020204030204"/>
                <a:cs typeface="Calibri" panose="020F0502020204030204"/>
              </a:rPr>
              <a:t>ese</a:t>
            </a:r>
            <a:r>
              <a:rPr sz="1200" spc="5" dirty="0" smtClean="0">
                <a:solidFill>
                  <a:srgbClr val="FFFFFF"/>
                </a:solidFill>
                <a:latin typeface="Calibri" panose="020F0502020204030204"/>
                <a:cs typeface="Calibri" panose="020F0502020204030204"/>
              </a:rPr>
              <a:t>r</a:t>
            </a:r>
            <a:r>
              <a:rPr sz="1200" spc="-25" dirty="0" smtClean="0">
                <a:solidFill>
                  <a:srgbClr val="FFFFFF"/>
                </a:solidFill>
                <a:latin typeface="Calibri" panose="020F0502020204030204"/>
                <a:cs typeface="Calibri" panose="020F0502020204030204"/>
              </a:rPr>
              <a:t>v</a:t>
            </a:r>
            <a:r>
              <a:rPr sz="1200" spc="-10" dirty="0" smtClean="0">
                <a:solidFill>
                  <a:srgbClr val="FFFFFF"/>
                </a:solidFill>
                <a:latin typeface="Calibri" panose="020F0502020204030204"/>
                <a:cs typeface="Calibri" panose="020F0502020204030204"/>
              </a:rPr>
              <a:t>e</a:t>
            </a:r>
            <a:r>
              <a:rPr sz="1200" spc="-5" dirty="0" smtClean="0">
                <a:solidFill>
                  <a:srgbClr val="FFFFFF"/>
                </a:solidFill>
                <a:latin typeface="Calibri" panose="020F0502020204030204"/>
                <a:cs typeface="Calibri" panose="020F0502020204030204"/>
              </a:rPr>
              <a:t>d</a:t>
            </a:r>
            <a:r>
              <a:rPr sz="1200" spc="0" dirty="0" smtClean="0">
                <a:solidFill>
                  <a:srgbClr val="FFFFFF"/>
                </a:solidFill>
                <a:latin typeface="Calibri" panose="020F0502020204030204"/>
                <a:cs typeface="Calibri" panose="020F0502020204030204"/>
              </a:rPr>
              <a:t>.</a:t>
            </a:r>
            <a:endParaRPr sz="1200">
              <a:latin typeface="Calibri" panose="020F0502020204030204"/>
              <a:cs typeface="Calibri" panose="020F0502020204030204"/>
            </a:endParaRPr>
          </a:p>
        </p:txBody>
      </p:sp>
      <p:sp>
        <p:nvSpPr>
          <p:cNvPr id="5" name="Holder 5"/>
          <p:cNvSpPr>
            <a:spLocks noGrp="1"/>
          </p:cNvSpPr>
          <p:nvPr>
            <p:ph type="dt" sz="half" idx="6"/>
          </p:nvPr>
        </p:nvSpPr>
        <p:spPr>
          <a:xfrm>
            <a:off x="15906750" y="9788042"/>
            <a:ext cx="1134187" cy="203276"/>
          </a:xfrm>
          <a:prstGeom prst="rect">
            <a:avLst/>
          </a:prstGeom>
        </p:spPr>
        <p:txBody>
          <a:bodyPr wrap="square" lIns="0" tIns="0" rIns="0" bIns="0">
            <a:noAutofit/>
          </a:bodyPr>
          <a:lstStyle/>
          <a:p>
            <a:pPr marL="12700">
              <a:lnSpc>
                <a:spcPct val="100000"/>
              </a:lnSpc>
            </a:pPr>
            <a:r>
              <a:rPr sz="1200" spc="-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is</a:t>
            </a:r>
            <a:r>
              <a:rPr sz="1200" spc="-20"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25" dirty="0" smtClean="0">
                <a:solidFill>
                  <a:srgbClr val="FFFFFF"/>
                </a:solidFill>
                <a:latin typeface="Calibri" panose="020F0502020204030204"/>
                <a:cs typeface="Calibri" panose="020F0502020204030204"/>
              </a:rPr>
              <a:t> </a:t>
            </a:r>
            <a:r>
              <a:rPr sz="1200" spc="-5" dirty="0" smtClean="0">
                <a:solidFill>
                  <a:srgbClr val="FFFFFF"/>
                </a:solidFill>
                <a:latin typeface="Calibri" panose="020F0502020204030204"/>
                <a:cs typeface="Calibri" panose="020F0502020204030204"/>
              </a:rPr>
              <a:t>C</a:t>
            </a:r>
            <a:r>
              <a:rPr sz="1200" spc="0" dirty="0" smtClean="0">
                <a:solidFill>
                  <a:srgbClr val="FFFFFF"/>
                </a:solidFill>
                <a:latin typeface="Calibri" panose="020F0502020204030204"/>
                <a:cs typeface="Calibri" panose="020F0502020204030204"/>
              </a:rPr>
              <a:t>o</a:t>
            </a:r>
            <a:r>
              <a:rPr sz="1200" spc="-10" dirty="0" smtClean="0">
                <a:solidFill>
                  <a:srgbClr val="FFFFFF"/>
                </a:solidFill>
                <a:latin typeface="Calibri" panose="020F0502020204030204"/>
                <a:cs typeface="Calibri" panose="020F0502020204030204"/>
              </a:rPr>
              <a:t>n</a:t>
            </a:r>
            <a:r>
              <a:rPr sz="1200" spc="0" dirty="0" smtClean="0">
                <a:solidFill>
                  <a:srgbClr val="FFFFFF"/>
                </a:solidFill>
                <a:latin typeface="Calibri" panose="020F0502020204030204"/>
                <a:cs typeface="Calibri" panose="020F0502020204030204"/>
              </a:rPr>
              <a:t>fide</a:t>
            </a:r>
            <a:r>
              <a:rPr sz="1200" spc="-10" dirty="0" smtClean="0">
                <a:solidFill>
                  <a:srgbClr val="FFFFFF"/>
                </a:solidFill>
                <a:latin typeface="Calibri" panose="020F0502020204030204"/>
                <a:cs typeface="Calibri" panose="020F0502020204030204"/>
              </a:rPr>
              <a:t>nt</a:t>
            </a:r>
            <a:r>
              <a:rPr sz="1200" spc="0" dirty="0" smtClean="0">
                <a:solidFill>
                  <a:srgbClr val="FFFFFF"/>
                </a:solidFill>
                <a:latin typeface="Calibri" panose="020F0502020204030204"/>
                <a:cs typeface="Calibri" panose="020F0502020204030204"/>
              </a:rPr>
              <a:t>ial</a:t>
            </a:r>
            <a:endParaRPr sz="1200">
              <a:latin typeface="Calibri" panose="020F0502020204030204"/>
              <a:cs typeface="Calibri" panose="020F0502020204030204"/>
            </a:endParaRPr>
          </a:p>
        </p:txBody>
      </p:sp>
      <p:sp>
        <p:nvSpPr>
          <p:cNvPr id="6" name="Holder 6"/>
          <p:cNvSpPr>
            <a:spLocks noGrp="1"/>
          </p:cNvSpPr>
          <p:nvPr>
            <p:ph type="sldNum" sz="quarter" idx="7"/>
          </p:nvPr>
        </p:nvSpPr>
        <p:spPr>
          <a:xfrm>
            <a:off x="17536540" y="9781640"/>
            <a:ext cx="128066" cy="203199"/>
          </a:xfrm>
          <a:prstGeom prst="rect">
            <a:avLst/>
          </a:prstGeom>
        </p:spPr>
        <p:txBody>
          <a:bodyPr wrap="square" lIns="0" tIns="0" rIns="0" bIns="0">
            <a:noAutofit/>
          </a:bodyPr>
          <a:lstStyle/>
          <a:p>
            <a:pPr marL="25400">
              <a:lnSpc>
                <a:spcPct val="100000"/>
              </a:lnSpc>
            </a:pPr>
            <a:fld id="{81D60167-4931-47E6-BA6A-407CBD079E47}" type="slidenum">
              <a:rPr sz="1200" spc="-10" dirty="0" smtClean="0">
                <a:solidFill>
                  <a:srgbClr val="FFFFFF"/>
                </a:solidFill>
                <a:latin typeface="Calibri" panose="020F0502020204030204"/>
                <a:cs typeface="Calibri" panose="020F0502020204030204"/>
              </a:rPr>
            </a:fld>
            <a:endParaRPr sz="1200">
              <a:latin typeface="Calibri" panose="020F0502020204030204"/>
              <a:cs typeface="Calibri" panose="020F0502020204030204"/>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object 3"/>
          <p:cNvSpPr txBox="1"/>
          <p:nvPr/>
        </p:nvSpPr>
        <p:spPr>
          <a:xfrm>
            <a:off x="7068185" y="2789555"/>
            <a:ext cx="14283055" cy="1986915"/>
          </a:xfrm>
          <a:prstGeom prst="rect">
            <a:avLst/>
          </a:prstGeom>
        </p:spPr>
        <p:txBody>
          <a:bodyPr vert="horz" wrap="square" lIns="0" tIns="0" rIns="0" bIns="0" rtlCol="0">
            <a:noAutofit/>
          </a:bodyPr>
          <a:lstStyle/>
          <a:p>
            <a:pPr>
              <a:lnSpc>
                <a:spcPct val="110000"/>
              </a:lnSpc>
            </a:pPr>
            <a:r>
              <a:rPr lang="en-US" altLang="zh-CN" sz="8800" b="1" spc="-180" dirty="0" smtClean="0">
                <a:solidFill>
                  <a:srgbClr val="F02424"/>
                </a:solidFill>
                <a:latin typeface="Microsoft YaHei" panose="020B0503020204020204" pitchFamily="34" charset="-122"/>
                <a:ea typeface="Microsoft YaHei" panose="020B0503020204020204" pitchFamily="34" charset="-122"/>
                <a:cs typeface="Arial" panose="020B0604020202020204"/>
              </a:rPr>
              <a:t>AICT PROJECT</a:t>
            </a:r>
            <a:endParaRPr sz="8800" b="1" dirty="0">
              <a:solidFill>
                <a:schemeClr val="bg1"/>
              </a:solidFill>
              <a:latin typeface="Microsoft YaHei" panose="020B0503020204020204" pitchFamily="34" charset="-122"/>
              <a:ea typeface="Microsoft YaHei" panose="020B0503020204020204" pitchFamily="34" charset="-122"/>
              <a:cs typeface="Arial" panose="020B0604020202020204"/>
            </a:endParaRPr>
          </a:p>
        </p:txBody>
      </p:sp>
      <p:sp>
        <p:nvSpPr>
          <p:cNvPr id="24" name="object 3"/>
          <p:cNvSpPr txBox="1">
            <a:spLocks noChangeArrowheads="1"/>
          </p:cNvSpPr>
          <p:nvPr/>
        </p:nvSpPr>
        <p:spPr bwMode="auto">
          <a:xfrm>
            <a:off x="9068613" y="6069466"/>
            <a:ext cx="5283200"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en-US" altLang="zh-CN" sz="3600" dirty="0">
                <a:solidFill>
                  <a:srgbClr val="FFFFFF"/>
                </a:solidFill>
                <a:latin typeface="Trebuchet MS" panose="020B0603020202020204" pitchFamily="34" charset="0"/>
              </a:rPr>
              <a:t>CLASS: BS-CS-IC</a:t>
            </a:r>
            <a:r>
              <a:rPr lang="en-US" altLang="zh-CN" sz="4000" dirty="0">
                <a:solidFill>
                  <a:srgbClr val="FFFFFF"/>
                </a:solidFill>
                <a:latin typeface="Trebuchet MS" panose="020B0603020202020204" pitchFamily="34" charset="0"/>
              </a:rPr>
              <a:t> </a:t>
            </a:r>
            <a:endParaRPr lang="en-US" altLang="zh-CN" sz="4000" dirty="0">
              <a:solidFill>
                <a:srgbClr val="FFFFFF"/>
              </a:solidFill>
              <a:latin typeface="Microsoft YaHei" panose="020B0503020204020204" pitchFamily="34" charset="-122"/>
              <a:ea typeface="Microsoft YaHei" panose="020B0503020204020204" pitchFamily="34" charset="-122"/>
            </a:endParaRPr>
          </a:p>
        </p:txBody>
      </p:sp>
      <p:sp>
        <p:nvSpPr>
          <p:cNvPr id="25" name="object 3"/>
          <p:cNvSpPr txBox="1">
            <a:spLocks noChangeArrowheads="1"/>
          </p:cNvSpPr>
          <p:nvPr/>
        </p:nvSpPr>
        <p:spPr bwMode="auto">
          <a:xfrm>
            <a:off x="9144082" y="6902390"/>
            <a:ext cx="657860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None/>
            </a:pPr>
            <a:r>
              <a:rPr lang="en-US" altLang="zh-CN" sz="3200" dirty="0">
                <a:solidFill>
                  <a:srgbClr val="FFFFFF"/>
                </a:solidFill>
                <a:latin typeface="Microsoft YaHei" panose="020B0503020204020204" pitchFamily="34" charset="-122"/>
                <a:ea typeface="Microsoft YaHei" panose="020B0503020204020204" pitchFamily="34" charset="-122"/>
              </a:rPr>
              <a:t>SUBMITTED TO: MAM ROMANA MAROOF</a:t>
            </a:r>
            <a:endParaRPr lang="en-US" altLang="zh-CN" sz="3200" dirty="0">
              <a:solidFill>
                <a:srgbClr val="FFFFFF"/>
              </a:solidFill>
              <a:latin typeface="Microsoft YaHei" panose="020B0503020204020204" pitchFamily="34" charset="-122"/>
              <a:ea typeface="Microsoft YaHei" panose="020B0503020204020204" pitchFamily="34" charset="-122"/>
            </a:endParaRPr>
          </a:p>
        </p:txBody>
      </p:sp>
      <p:grpSp>
        <p:nvGrpSpPr>
          <p:cNvPr id="35" name="组合 4"/>
          <p:cNvGrpSpPr/>
          <p:nvPr/>
        </p:nvGrpSpPr>
        <p:grpSpPr bwMode="auto">
          <a:xfrm>
            <a:off x="0" y="-1624"/>
            <a:ext cx="6324600" cy="10315414"/>
            <a:chOff x="-1" y="-3"/>
            <a:chExt cx="5643571" cy="6858005"/>
          </a:xfrm>
        </p:grpSpPr>
        <p:sp>
          <p:nvSpPr>
            <p:cNvPr id="36" name="Freeform 5"/>
            <p:cNvSpPr/>
            <p:nvPr/>
          </p:nvSpPr>
          <p:spPr bwMode="auto">
            <a:xfrm>
              <a:off x="3453821" y="-3"/>
              <a:ext cx="2177915" cy="2852677"/>
            </a:xfrm>
            <a:custGeom>
              <a:avLst/>
              <a:gdLst>
                <a:gd name="T0" fmla="*/ 0 w 9839"/>
                <a:gd name="T1" fmla="*/ 2147483646 h 9917"/>
                <a:gd name="T2" fmla="*/ 2147483646 w 9839"/>
                <a:gd name="T3" fmla="*/ 2147483646 h 9917"/>
                <a:gd name="T4" fmla="*/ 2147483646 w 9839"/>
                <a:gd name="T5" fmla="*/ 0 h 9917"/>
                <a:gd name="T6" fmla="*/ 2147483646 w 9839"/>
                <a:gd name="T7" fmla="*/ 0 h 9917"/>
                <a:gd name="T8" fmla="*/ 0 w 9839"/>
                <a:gd name="T9" fmla="*/ 2147483646 h 99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39" h="9917">
                  <a:moveTo>
                    <a:pt x="0" y="5669"/>
                  </a:moveTo>
                  <a:lnTo>
                    <a:pt x="9839" y="9917"/>
                  </a:lnTo>
                  <a:lnTo>
                    <a:pt x="6221" y="0"/>
                  </a:lnTo>
                  <a:lnTo>
                    <a:pt x="4961" y="0"/>
                  </a:lnTo>
                  <a:lnTo>
                    <a:pt x="0" y="5669"/>
                  </a:lnTo>
                  <a:close/>
                </a:path>
              </a:pathLst>
            </a:custGeom>
            <a:solidFill>
              <a:srgbClr val="F06262"/>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sp>
          <p:nvSpPr>
            <p:cNvPr id="37" name="Freeform 6"/>
            <p:cNvSpPr/>
            <p:nvPr/>
          </p:nvSpPr>
          <p:spPr bwMode="auto">
            <a:xfrm>
              <a:off x="-1" y="1608945"/>
              <a:ext cx="5643571" cy="5249057"/>
            </a:xfrm>
            <a:custGeom>
              <a:avLst/>
              <a:gdLst>
                <a:gd name="T0" fmla="*/ 2147483646 w 9958"/>
                <a:gd name="T1" fmla="*/ 0 h 10000"/>
                <a:gd name="T2" fmla="*/ 2147483646 w 9958"/>
                <a:gd name="T3" fmla="*/ 2147483646 h 10000"/>
                <a:gd name="T4" fmla="*/ 0 w 9958"/>
                <a:gd name="T5" fmla="*/ 2147483646 h 10000"/>
                <a:gd name="T6" fmla="*/ 0 w 9958"/>
                <a:gd name="T7" fmla="*/ 2147483646 h 10000"/>
                <a:gd name="T8" fmla="*/ 2147483646 w 9958"/>
                <a:gd name="T9" fmla="*/ 2147483646 h 10000"/>
                <a:gd name="T10" fmla="*/ 2147483646 w 9958"/>
                <a:gd name="T11" fmla="*/ 2147483646 h 10000"/>
                <a:gd name="T12" fmla="*/ 2147483646 w 9958"/>
                <a:gd name="T13" fmla="*/ 2147483646 h 10000"/>
                <a:gd name="T14" fmla="*/ 2147483646 w 9958"/>
                <a:gd name="T15" fmla="*/ 0 h 10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58" h="10000">
                  <a:moveTo>
                    <a:pt x="6154" y="0"/>
                  </a:moveTo>
                  <a:lnTo>
                    <a:pt x="301" y="9402"/>
                  </a:lnTo>
                  <a:lnTo>
                    <a:pt x="0" y="9886"/>
                  </a:lnTo>
                  <a:lnTo>
                    <a:pt x="0" y="10000"/>
                  </a:lnTo>
                  <a:lnTo>
                    <a:pt x="7653" y="10000"/>
                  </a:lnTo>
                  <a:cubicBezTo>
                    <a:pt x="7714" y="9801"/>
                    <a:pt x="7776" y="9601"/>
                    <a:pt x="7837" y="9402"/>
                  </a:cubicBezTo>
                  <a:lnTo>
                    <a:pt x="9958" y="2345"/>
                  </a:lnTo>
                  <a:lnTo>
                    <a:pt x="6154" y="0"/>
                  </a:lnTo>
                  <a:close/>
                </a:path>
              </a:pathLst>
            </a:custGeom>
            <a:solidFill>
              <a:srgbClr val="F34B4B"/>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sp>
          <p:nvSpPr>
            <p:cNvPr id="38" name="Freeform 7"/>
            <p:cNvSpPr/>
            <p:nvPr/>
          </p:nvSpPr>
          <p:spPr bwMode="auto">
            <a:xfrm>
              <a:off x="527670" y="0"/>
              <a:ext cx="4050101" cy="1700096"/>
            </a:xfrm>
            <a:custGeom>
              <a:avLst/>
              <a:gdLst>
                <a:gd name="T0" fmla="*/ 2147483646 w 5055"/>
                <a:gd name="T1" fmla="*/ 2147483646 h 1673"/>
                <a:gd name="T2" fmla="*/ 2147483646 w 5055"/>
                <a:gd name="T3" fmla="*/ 0 h 1673"/>
                <a:gd name="T4" fmla="*/ 0 w 5055"/>
                <a:gd name="T5" fmla="*/ 0 h 1673"/>
                <a:gd name="T6" fmla="*/ 2147483646 w 5055"/>
                <a:gd name="T7" fmla="*/ 2147483646 h 16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55" h="1673">
                  <a:moveTo>
                    <a:pt x="3665" y="1673"/>
                  </a:moveTo>
                  <a:lnTo>
                    <a:pt x="5055" y="0"/>
                  </a:lnTo>
                  <a:lnTo>
                    <a:pt x="0" y="0"/>
                  </a:lnTo>
                  <a:lnTo>
                    <a:pt x="3665" y="1673"/>
                  </a:lnTo>
                  <a:close/>
                </a:path>
              </a:pathLst>
            </a:custGeom>
            <a:solidFill>
              <a:srgbClr val="EE4C4C"/>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sp>
          <p:nvSpPr>
            <p:cNvPr id="39" name="Freeform 8"/>
            <p:cNvSpPr/>
            <p:nvPr/>
          </p:nvSpPr>
          <p:spPr bwMode="auto">
            <a:xfrm>
              <a:off x="1588" y="0"/>
              <a:ext cx="3501575" cy="6858002"/>
            </a:xfrm>
            <a:custGeom>
              <a:avLst/>
              <a:gdLst>
                <a:gd name="T0" fmla="*/ 2147483646 w 9866"/>
                <a:gd name="T1" fmla="*/ 0 h 10000"/>
                <a:gd name="T2" fmla="*/ 0 w 9866"/>
                <a:gd name="T3" fmla="*/ 0 h 10000"/>
                <a:gd name="T4" fmla="*/ 0 w 9866"/>
                <a:gd name="T5" fmla="*/ 2147483646 h 10000"/>
                <a:gd name="T6" fmla="*/ 0 w 9866"/>
                <a:gd name="T7" fmla="*/ 2147483646 h 10000"/>
                <a:gd name="T8" fmla="*/ 2147483646 w 9866"/>
                <a:gd name="T9" fmla="*/ 2147483646 h 10000"/>
                <a:gd name="T10" fmla="*/ 2147483646 w 9866"/>
                <a:gd name="T11" fmla="*/ 2147483646 h 10000"/>
                <a:gd name="T12" fmla="*/ 2147483646 w 9866"/>
                <a:gd name="T13" fmla="*/ 0 h 10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66" h="10000">
                  <a:moveTo>
                    <a:pt x="1825" y="0"/>
                  </a:moveTo>
                  <a:lnTo>
                    <a:pt x="0" y="0"/>
                  </a:lnTo>
                  <a:lnTo>
                    <a:pt x="0" y="9626"/>
                  </a:lnTo>
                  <a:lnTo>
                    <a:pt x="0" y="10000"/>
                  </a:lnTo>
                  <a:lnTo>
                    <a:pt x="489" y="9626"/>
                  </a:lnTo>
                  <a:lnTo>
                    <a:pt x="9866" y="2386"/>
                  </a:lnTo>
                  <a:lnTo>
                    <a:pt x="1825" y="0"/>
                  </a:lnTo>
                  <a:close/>
                </a:path>
              </a:pathLst>
            </a:custGeom>
            <a:solidFill>
              <a:srgbClr val="F13737"/>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grpSp>
      <p:grpSp>
        <p:nvGrpSpPr>
          <p:cNvPr id="40" name="Группа 29"/>
          <p:cNvGrpSpPr/>
          <p:nvPr/>
        </p:nvGrpSpPr>
        <p:grpSpPr bwMode="auto">
          <a:xfrm>
            <a:off x="8149097" y="6069466"/>
            <a:ext cx="637011" cy="615553"/>
            <a:chOff x="0" y="0"/>
            <a:chExt cx="800622" cy="708329"/>
          </a:xfrm>
        </p:grpSpPr>
        <p:sp>
          <p:nvSpPr>
            <p:cNvPr id="41" name="object 5"/>
            <p:cNvSpPr>
              <a:spLocks noChangeArrowheads="1"/>
            </p:cNvSpPr>
            <p:nvPr/>
          </p:nvSpPr>
          <p:spPr bwMode="auto">
            <a:xfrm>
              <a:off x="573927" y="70009"/>
              <a:ext cx="226695" cy="262255"/>
            </a:xfrm>
            <a:custGeom>
              <a:avLst/>
              <a:gdLst>
                <a:gd name="T0" fmla="*/ 132153 w 226695"/>
                <a:gd name="T1" fmla="*/ 0 h 262254"/>
                <a:gd name="T2" fmla="*/ 0 w 226695"/>
                <a:gd name="T3" fmla="*/ 158899 h 262254"/>
                <a:gd name="T4" fmla="*/ 226160 w 226695"/>
                <a:gd name="T5" fmla="*/ 262037 h 262254"/>
                <a:gd name="T6" fmla="*/ 132153 w 226695"/>
                <a:gd name="T7" fmla="*/ 0 h 262254"/>
                <a:gd name="T8" fmla="*/ 0 60000 65536"/>
                <a:gd name="T9" fmla="*/ 0 60000 65536"/>
                <a:gd name="T10" fmla="*/ 0 60000 65536"/>
                <a:gd name="T11" fmla="*/ 0 60000 65536"/>
                <a:gd name="T12" fmla="*/ 0 w 226695"/>
                <a:gd name="T13" fmla="*/ 0 h 262254"/>
                <a:gd name="T14" fmla="*/ 226695 w 226695"/>
                <a:gd name="T15" fmla="*/ 262254 h 262254"/>
              </a:gdLst>
              <a:ahLst/>
              <a:cxnLst>
                <a:cxn ang="T8">
                  <a:pos x="T0" y="T1"/>
                </a:cxn>
                <a:cxn ang="T9">
                  <a:pos x="T2" y="T3"/>
                </a:cxn>
                <a:cxn ang="T10">
                  <a:pos x="T4" y="T5"/>
                </a:cxn>
                <a:cxn ang="T11">
                  <a:pos x="T6" y="T7"/>
                </a:cxn>
              </a:cxnLst>
              <a:rect l="T12" t="T13" r="T14" b="T15"/>
              <a:pathLst>
                <a:path w="226695" h="262254">
                  <a:moveTo>
                    <a:pt x="132153" y="0"/>
                  </a:moveTo>
                  <a:lnTo>
                    <a:pt x="0" y="158895"/>
                  </a:lnTo>
                  <a:lnTo>
                    <a:pt x="226160" y="262033"/>
                  </a:lnTo>
                  <a:lnTo>
                    <a:pt x="132153" y="0"/>
                  </a:lnTo>
                  <a:close/>
                </a:path>
              </a:pathLst>
            </a:custGeom>
            <a:solidFill>
              <a:srgbClr val="E41616"/>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2" name="object 6"/>
            <p:cNvSpPr>
              <a:spLocks noChangeArrowheads="1"/>
            </p:cNvSpPr>
            <p:nvPr/>
          </p:nvSpPr>
          <p:spPr bwMode="auto">
            <a:xfrm>
              <a:off x="200023" y="228904"/>
              <a:ext cx="600075" cy="479425"/>
            </a:xfrm>
            <a:custGeom>
              <a:avLst/>
              <a:gdLst>
                <a:gd name="T0" fmla="*/ 373904 w 600075"/>
                <a:gd name="T1" fmla="*/ 0 h 479425"/>
                <a:gd name="T2" fmla="*/ 0 w 600075"/>
                <a:gd name="T3" fmla="*/ 449588 h 479425"/>
                <a:gd name="T4" fmla="*/ 446049 w 600075"/>
                <a:gd name="T5" fmla="*/ 479179 h 479425"/>
                <a:gd name="T6" fmla="*/ 600065 w 600075"/>
                <a:gd name="T7" fmla="*/ 103138 h 479425"/>
                <a:gd name="T8" fmla="*/ 373904 w 600075"/>
                <a:gd name="T9" fmla="*/ 0 h 479425"/>
                <a:gd name="T10" fmla="*/ 0 60000 65536"/>
                <a:gd name="T11" fmla="*/ 0 60000 65536"/>
                <a:gd name="T12" fmla="*/ 0 60000 65536"/>
                <a:gd name="T13" fmla="*/ 0 60000 65536"/>
                <a:gd name="T14" fmla="*/ 0 60000 65536"/>
                <a:gd name="T15" fmla="*/ 0 w 600075"/>
                <a:gd name="T16" fmla="*/ 0 h 479425"/>
                <a:gd name="T17" fmla="*/ 600075 w 600075"/>
                <a:gd name="T18" fmla="*/ 479425 h 479425"/>
              </a:gdLst>
              <a:ahLst/>
              <a:cxnLst>
                <a:cxn ang="T10">
                  <a:pos x="T0" y="T1"/>
                </a:cxn>
                <a:cxn ang="T11">
                  <a:pos x="T2" y="T3"/>
                </a:cxn>
                <a:cxn ang="T12">
                  <a:pos x="T4" y="T5"/>
                </a:cxn>
                <a:cxn ang="T13">
                  <a:pos x="T6" y="T7"/>
                </a:cxn>
                <a:cxn ang="T14">
                  <a:pos x="T8" y="T9"/>
                </a:cxn>
              </a:cxnLst>
              <a:rect l="T15" t="T16" r="T17" b="T18"/>
              <a:pathLst>
                <a:path w="600075" h="479425">
                  <a:moveTo>
                    <a:pt x="373904" y="0"/>
                  </a:moveTo>
                  <a:lnTo>
                    <a:pt x="0" y="449588"/>
                  </a:lnTo>
                  <a:lnTo>
                    <a:pt x="446049" y="479179"/>
                  </a:lnTo>
                  <a:lnTo>
                    <a:pt x="600065" y="103138"/>
                  </a:lnTo>
                  <a:lnTo>
                    <a:pt x="373904" y="0"/>
                  </a:lnTo>
                  <a:close/>
                </a:path>
              </a:pathLst>
            </a:custGeom>
            <a:solidFill>
              <a:srgbClr val="EB2D2D"/>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3" name="object 7"/>
            <p:cNvSpPr>
              <a:spLocks noChangeArrowheads="1"/>
            </p:cNvSpPr>
            <p:nvPr/>
          </p:nvSpPr>
          <p:spPr bwMode="auto">
            <a:xfrm>
              <a:off x="72012" y="5"/>
              <a:ext cx="634365" cy="229235"/>
            </a:xfrm>
            <a:custGeom>
              <a:avLst/>
              <a:gdLst>
                <a:gd name="T0" fmla="*/ 0 w 634365"/>
                <a:gd name="T1" fmla="*/ 0 h 229235"/>
                <a:gd name="T2" fmla="*/ 501911 w 634365"/>
                <a:gd name="T3" fmla="*/ 228904 h 229235"/>
                <a:gd name="T4" fmla="*/ 634064 w 634365"/>
                <a:gd name="T5" fmla="*/ 70008 h 229235"/>
                <a:gd name="T6" fmla="*/ 0 w 634365"/>
                <a:gd name="T7" fmla="*/ 0 h 229235"/>
                <a:gd name="T8" fmla="*/ 0 60000 65536"/>
                <a:gd name="T9" fmla="*/ 0 60000 65536"/>
                <a:gd name="T10" fmla="*/ 0 60000 65536"/>
                <a:gd name="T11" fmla="*/ 0 60000 65536"/>
                <a:gd name="T12" fmla="*/ 0 w 634365"/>
                <a:gd name="T13" fmla="*/ 0 h 229235"/>
                <a:gd name="T14" fmla="*/ 634365 w 634365"/>
                <a:gd name="T15" fmla="*/ 229235 h 229235"/>
              </a:gdLst>
              <a:ahLst/>
              <a:cxnLst>
                <a:cxn ang="T8">
                  <a:pos x="T0" y="T1"/>
                </a:cxn>
                <a:cxn ang="T9">
                  <a:pos x="T2" y="T3"/>
                </a:cxn>
                <a:cxn ang="T10">
                  <a:pos x="T4" y="T5"/>
                </a:cxn>
                <a:cxn ang="T11">
                  <a:pos x="T6" y="T7"/>
                </a:cxn>
              </a:cxnLst>
              <a:rect l="T12" t="T13" r="T14" b="T15"/>
              <a:pathLst>
                <a:path w="634365" h="229235">
                  <a:moveTo>
                    <a:pt x="0" y="0"/>
                  </a:moveTo>
                  <a:lnTo>
                    <a:pt x="501911" y="228904"/>
                  </a:lnTo>
                  <a:lnTo>
                    <a:pt x="634064" y="70008"/>
                  </a:lnTo>
                  <a:lnTo>
                    <a:pt x="0" y="0"/>
                  </a:lnTo>
                  <a:close/>
                </a:path>
              </a:pathLst>
            </a:custGeom>
            <a:solidFill>
              <a:srgbClr val="EE4C4C"/>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4" name="object 8"/>
            <p:cNvSpPr>
              <a:spLocks noChangeArrowheads="1"/>
            </p:cNvSpPr>
            <p:nvPr/>
          </p:nvSpPr>
          <p:spPr bwMode="auto">
            <a:xfrm>
              <a:off x="0" y="5"/>
              <a:ext cx="200025" cy="678815"/>
            </a:xfrm>
            <a:custGeom>
              <a:avLst/>
              <a:gdLst>
                <a:gd name="T0" fmla="*/ 72008 w 200025"/>
                <a:gd name="T1" fmla="*/ 0 h 678814"/>
                <a:gd name="T2" fmla="*/ 0 w 200025"/>
                <a:gd name="T3" fmla="*/ 332031 h 678814"/>
                <a:gd name="T4" fmla="*/ 200025 w 200025"/>
                <a:gd name="T5" fmla="*/ 678485 h 678814"/>
                <a:gd name="T6" fmla="*/ 72008 w 200025"/>
                <a:gd name="T7" fmla="*/ 0 h 678814"/>
                <a:gd name="T8" fmla="*/ 0 60000 65536"/>
                <a:gd name="T9" fmla="*/ 0 60000 65536"/>
                <a:gd name="T10" fmla="*/ 0 60000 65536"/>
                <a:gd name="T11" fmla="*/ 0 60000 65536"/>
                <a:gd name="T12" fmla="*/ 0 w 200025"/>
                <a:gd name="T13" fmla="*/ 0 h 678814"/>
                <a:gd name="T14" fmla="*/ 200025 w 200025"/>
                <a:gd name="T15" fmla="*/ 678814 h 678814"/>
              </a:gdLst>
              <a:ahLst/>
              <a:cxnLst>
                <a:cxn ang="T8">
                  <a:pos x="T0" y="T1"/>
                </a:cxn>
                <a:cxn ang="T9">
                  <a:pos x="T2" y="T3"/>
                </a:cxn>
                <a:cxn ang="T10">
                  <a:pos x="T4" y="T5"/>
                </a:cxn>
                <a:cxn ang="T11">
                  <a:pos x="T6" y="T7"/>
                </a:cxn>
              </a:cxnLst>
              <a:rect l="T12" t="T13" r="T14" b="T15"/>
              <a:pathLst>
                <a:path w="200025" h="678814">
                  <a:moveTo>
                    <a:pt x="72008" y="0"/>
                  </a:moveTo>
                  <a:lnTo>
                    <a:pt x="0" y="332031"/>
                  </a:lnTo>
                  <a:lnTo>
                    <a:pt x="200025" y="678481"/>
                  </a:lnTo>
                  <a:lnTo>
                    <a:pt x="72008" y="0"/>
                  </a:lnTo>
                  <a:close/>
                </a:path>
              </a:pathLst>
            </a:custGeom>
            <a:solidFill>
              <a:srgbClr val="EE4C4C"/>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sp>
          <p:nvSpPr>
            <p:cNvPr id="45" name="object 9"/>
            <p:cNvSpPr>
              <a:spLocks noChangeArrowheads="1"/>
            </p:cNvSpPr>
            <p:nvPr/>
          </p:nvSpPr>
          <p:spPr bwMode="auto">
            <a:xfrm>
              <a:off x="72005" y="0"/>
              <a:ext cx="502284" cy="678815"/>
            </a:xfrm>
            <a:custGeom>
              <a:avLst/>
              <a:gdLst>
                <a:gd name="T0" fmla="*/ 0 w 502284"/>
                <a:gd name="T1" fmla="*/ 0 h 678814"/>
                <a:gd name="T2" fmla="*/ 128017 w 502284"/>
                <a:gd name="T3" fmla="*/ 678496 h 678814"/>
                <a:gd name="T4" fmla="*/ 501921 w 502284"/>
                <a:gd name="T5" fmla="*/ 228904 h 678814"/>
                <a:gd name="T6" fmla="*/ 0 w 502284"/>
                <a:gd name="T7" fmla="*/ 0 h 678814"/>
                <a:gd name="T8" fmla="*/ 0 60000 65536"/>
                <a:gd name="T9" fmla="*/ 0 60000 65536"/>
                <a:gd name="T10" fmla="*/ 0 60000 65536"/>
                <a:gd name="T11" fmla="*/ 0 60000 65536"/>
                <a:gd name="T12" fmla="*/ 0 w 502284"/>
                <a:gd name="T13" fmla="*/ 0 h 678814"/>
                <a:gd name="T14" fmla="*/ 502284 w 502284"/>
                <a:gd name="T15" fmla="*/ 678814 h 678814"/>
              </a:gdLst>
              <a:ahLst/>
              <a:cxnLst>
                <a:cxn ang="T8">
                  <a:pos x="T0" y="T1"/>
                </a:cxn>
                <a:cxn ang="T9">
                  <a:pos x="T2" y="T3"/>
                </a:cxn>
                <a:cxn ang="T10">
                  <a:pos x="T4" y="T5"/>
                </a:cxn>
                <a:cxn ang="T11">
                  <a:pos x="T6" y="T7"/>
                </a:cxn>
              </a:cxnLst>
              <a:rect l="T12" t="T13" r="T14" b="T15"/>
              <a:pathLst>
                <a:path w="502284" h="678814">
                  <a:moveTo>
                    <a:pt x="0" y="0"/>
                  </a:moveTo>
                  <a:lnTo>
                    <a:pt x="128017" y="678492"/>
                  </a:lnTo>
                  <a:lnTo>
                    <a:pt x="501921" y="228904"/>
                  </a:lnTo>
                  <a:lnTo>
                    <a:pt x="0" y="0"/>
                  </a:lnTo>
                  <a:close/>
                </a:path>
              </a:pathLst>
            </a:custGeom>
            <a:solidFill>
              <a:srgbClr val="E41616"/>
            </a:solidFill>
            <a:ln>
              <a:noFill/>
            </a:ln>
            <a:effectLst/>
            <a:extLs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endParaRPr lang="zh-CN" altLang="en-US"/>
            </a:p>
          </p:txBody>
        </p:sp>
      </p:grpSp>
      <p:grpSp>
        <p:nvGrpSpPr>
          <p:cNvPr id="46" name="Группа 7"/>
          <p:cNvGrpSpPr/>
          <p:nvPr/>
        </p:nvGrpSpPr>
        <p:grpSpPr>
          <a:xfrm>
            <a:off x="8214206" y="6977987"/>
            <a:ext cx="608869" cy="435147"/>
            <a:chOff x="2997200" y="3889375"/>
            <a:chExt cx="444501" cy="290513"/>
          </a:xfrm>
          <a:solidFill>
            <a:schemeClr val="bg1"/>
          </a:solidFill>
        </p:grpSpPr>
        <p:sp>
          <p:nvSpPr>
            <p:cNvPr id="47" name="Freeform 5"/>
            <p:cNvSpPr/>
            <p:nvPr/>
          </p:nvSpPr>
          <p:spPr bwMode="auto">
            <a:xfrm>
              <a:off x="2997200" y="3906838"/>
              <a:ext cx="144463" cy="242888"/>
            </a:xfrm>
            <a:custGeom>
              <a:avLst/>
              <a:gdLst/>
              <a:ahLst/>
              <a:cxnLst>
                <a:cxn ang="0">
                  <a:pos x="0" y="0"/>
                </a:cxn>
                <a:cxn ang="0">
                  <a:pos x="0" y="153"/>
                </a:cxn>
                <a:cxn ang="0">
                  <a:pos x="91" y="77"/>
                </a:cxn>
                <a:cxn ang="0">
                  <a:pos x="0" y="0"/>
                </a:cxn>
              </a:cxnLst>
              <a:rect l="0" t="0" r="r" b="b"/>
              <a:pathLst>
                <a:path w="91" h="153">
                  <a:moveTo>
                    <a:pt x="0" y="0"/>
                  </a:moveTo>
                  <a:lnTo>
                    <a:pt x="0" y="153"/>
                  </a:lnTo>
                  <a:lnTo>
                    <a:pt x="91" y="77"/>
                  </a:lnTo>
                  <a:lnTo>
                    <a:pt x="0" y="0"/>
                  </a:lnTo>
                  <a:close/>
                </a:path>
              </a:pathLst>
            </a:custGeom>
            <a:solidFill>
              <a:srgbClr val="FF2525"/>
            </a:solidFill>
            <a:ln w="9525">
              <a:noFill/>
              <a:round/>
            </a:ln>
          </p:spPr>
          <p:txBody>
            <a:bodyPr/>
            <a:lstStyle/>
            <a:p>
              <a:pPr>
                <a:buFont typeface="Arial" panose="020B0604020202020204" pitchFamily="34" charset="0"/>
                <a:buNone/>
                <a:defRPr/>
              </a:pPr>
              <a:endParaRPr lang="ru-RU">
                <a:latin typeface="Arial" panose="020B0604020202020204" pitchFamily="34" charset="0"/>
                <a:ea typeface="SimSun" panose="02010600030101010101" pitchFamily="2" charset="-122"/>
              </a:endParaRPr>
            </a:p>
          </p:txBody>
        </p:sp>
        <p:sp>
          <p:nvSpPr>
            <p:cNvPr id="48" name="Freeform 6"/>
            <p:cNvSpPr/>
            <p:nvPr/>
          </p:nvSpPr>
          <p:spPr bwMode="auto">
            <a:xfrm>
              <a:off x="3024188" y="3889375"/>
              <a:ext cx="390525" cy="163513"/>
            </a:xfrm>
            <a:custGeom>
              <a:avLst/>
              <a:gdLst/>
              <a:ahLst/>
              <a:cxnLst>
                <a:cxn ang="0">
                  <a:pos x="126" y="103"/>
                </a:cxn>
                <a:cxn ang="0">
                  <a:pos x="246" y="0"/>
                </a:cxn>
                <a:cxn ang="0">
                  <a:pos x="0" y="0"/>
                </a:cxn>
                <a:cxn ang="0">
                  <a:pos x="126" y="103"/>
                </a:cxn>
              </a:cxnLst>
              <a:rect l="0" t="0" r="r" b="b"/>
              <a:pathLst>
                <a:path w="246" h="103">
                  <a:moveTo>
                    <a:pt x="126" y="103"/>
                  </a:moveTo>
                  <a:lnTo>
                    <a:pt x="246" y="0"/>
                  </a:lnTo>
                  <a:lnTo>
                    <a:pt x="0" y="0"/>
                  </a:lnTo>
                  <a:lnTo>
                    <a:pt x="126" y="103"/>
                  </a:lnTo>
                  <a:close/>
                </a:path>
              </a:pathLst>
            </a:custGeom>
            <a:solidFill>
              <a:srgbClr val="E41616"/>
            </a:solidFill>
            <a:ln w="9525">
              <a:noFill/>
              <a:round/>
            </a:ln>
          </p:spPr>
          <p:txBody>
            <a:bodyPr/>
            <a:lstStyle/>
            <a:p>
              <a:pPr>
                <a:buFont typeface="Arial" panose="020B0604020202020204" pitchFamily="34" charset="0"/>
                <a:buNone/>
                <a:defRPr/>
              </a:pPr>
              <a:endParaRPr lang="ru-RU">
                <a:latin typeface="Arial" panose="020B0604020202020204" pitchFamily="34" charset="0"/>
                <a:ea typeface="SimSun" panose="02010600030101010101" pitchFamily="2" charset="-122"/>
              </a:endParaRPr>
            </a:p>
          </p:txBody>
        </p:sp>
        <p:sp>
          <p:nvSpPr>
            <p:cNvPr id="49" name="Freeform 7"/>
            <p:cNvSpPr/>
            <p:nvPr/>
          </p:nvSpPr>
          <p:spPr bwMode="auto">
            <a:xfrm>
              <a:off x="3297238" y="3906838"/>
              <a:ext cx="144463" cy="242888"/>
            </a:xfrm>
            <a:custGeom>
              <a:avLst/>
              <a:gdLst/>
              <a:ahLst/>
              <a:cxnLst>
                <a:cxn ang="0">
                  <a:pos x="91" y="153"/>
                </a:cxn>
                <a:cxn ang="0">
                  <a:pos x="91" y="0"/>
                </a:cxn>
                <a:cxn ang="0">
                  <a:pos x="0" y="77"/>
                </a:cxn>
                <a:cxn ang="0">
                  <a:pos x="91" y="153"/>
                </a:cxn>
              </a:cxnLst>
              <a:rect l="0" t="0" r="r" b="b"/>
              <a:pathLst>
                <a:path w="91" h="153">
                  <a:moveTo>
                    <a:pt x="91" y="153"/>
                  </a:moveTo>
                  <a:lnTo>
                    <a:pt x="91" y="0"/>
                  </a:lnTo>
                  <a:lnTo>
                    <a:pt x="0" y="77"/>
                  </a:lnTo>
                  <a:lnTo>
                    <a:pt x="91" y="153"/>
                  </a:lnTo>
                  <a:close/>
                </a:path>
              </a:pathLst>
            </a:custGeom>
            <a:solidFill>
              <a:srgbClr val="F06262"/>
            </a:solidFill>
            <a:ln w="9525">
              <a:noFill/>
              <a:round/>
            </a:ln>
          </p:spPr>
          <p:txBody>
            <a:bodyPr/>
            <a:lstStyle/>
            <a:p>
              <a:pPr>
                <a:buFont typeface="Arial" panose="020B0604020202020204" pitchFamily="34" charset="0"/>
                <a:buNone/>
                <a:defRPr/>
              </a:pPr>
              <a:endParaRPr lang="ru-RU">
                <a:latin typeface="Arial" panose="020B0604020202020204" pitchFamily="34" charset="0"/>
                <a:ea typeface="SimSun" panose="02010600030101010101" pitchFamily="2" charset="-122"/>
              </a:endParaRPr>
            </a:p>
          </p:txBody>
        </p:sp>
        <p:sp>
          <p:nvSpPr>
            <p:cNvPr id="50" name="Freeform 8"/>
            <p:cNvSpPr/>
            <p:nvPr/>
          </p:nvSpPr>
          <p:spPr bwMode="auto">
            <a:xfrm>
              <a:off x="3009900" y="4044950"/>
              <a:ext cx="428625" cy="134938"/>
            </a:xfrm>
            <a:custGeom>
              <a:avLst/>
              <a:gdLst/>
              <a:ahLst/>
              <a:cxnLst>
                <a:cxn ang="0">
                  <a:pos x="135" y="26"/>
                </a:cxn>
                <a:cxn ang="0">
                  <a:pos x="102" y="0"/>
                </a:cxn>
                <a:cxn ang="0">
                  <a:pos x="0" y="85"/>
                </a:cxn>
                <a:cxn ang="0">
                  <a:pos x="270" y="85"/>
                </a:cxn>
                <a:cxn ang="0">
                  <a:pos x="169" y="0"/>
                </a:cxn>
                <a:cxn ang="0">
                  <a:pos x="135" y="26"/>
                </a:cxn>
              </a:cxnLst>
              <a:rect l="0" t="0" r="r" b="b"/>
              <a:pathLst>
                <a:path w="270" h="85">
                  <a:moveTo>
                    <a:pt x="135" y="26"/>
                  </a:moveTo>
                  <a:lnTo>
                    <a:pt x="102" y="0"/>
                  </a:lnTo>
                  <a:lnTo>
                    <a:pt x="0" y="85"/>
                  </a:lnTo>
                  <a:lnTo>
                    <a:pt x="270" y="85"/>
                  </a:lnTo>
                  <a:lnTo>
                    <a:pt x="169" y="0"/>
                  </a:lnTo>
                  <a:lnTo>
                    <a:pt x="135" y="26"/>
                  </a:lnTo>
                  <a:close/>
                </a:path>
              </a:pathLst>
            </a:custGeom>
            <a:solidFill>
              <a:srgbClr val="EE4C4C"/>
            </a:solidFill>
            <a:ln w="9525">
              <a:noFill/>
              <a:round/>
            </a:ln>
          </p:spPr>
          <p:txBody>
            <a:bodyPr/>
            <a:lstStyle/>
            <a:p>
              <a:pPr>
                <a:buFont typeface="Arial" panose="020B0604020202020204" pitchFamily="34" charset="0"/>
                <a:buNone/>
                <a:defRPr/>
              </a:pPr>
              <a:endParaRPr lang="ru-RU">
                <a:latin typeface="Arial" panose="020B0604020202020204" pitchFamily="34" charset="0"/>
                <a:ea typeface="SimSun" panose="02010600030101010101" pitchFamily="2" charset="-122"/>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矩形 49"/>
          <p:cNvSpPr/>
          <p:nvPr/>
        </p:nvSpPr>
        <p:spPr>
          <a:xfrm rot="20302543">
            <a:off x="827426" y="-349975"/>
            <a:ext cx="2203302" cy="11480200"/>
          </a:xfrm>
          <a:custGeom>
            <a:avLst/>
            <a:gdLst>
              <a:gd name="connsiteX0" fmla="*/ 332486 w 734032"/>
              <a:gd name="connsiteY0" fmla="*/ 0 h 6875212"/>
              <a:gd name="connsiteX1" fmla="*/ 734032 w 734032"/>
              <a:gd name="connsiteY1" fmla="*/ 6875212 h 6875212"/>
              <a:gd name="connsiteX2" fmla="*/ 0 w 734032"/>
              <a:gd name="connsiteY2" fmla="*/ 6584228 h 6875212"/>
              <a:gd name="connsiteX3" fmla="*/ 0 w 734032"/>
              <a:gd name="connsiteY3" fmla="*/ 1753991 h 6875212"/>
              <a:gd name="connsiteX4" fmla="*/ 332486 w 734032"/>
              <a:gd name="connsiteY4" fmla="*/ 0 h 6875212"/>
              <a:gd name="connsiteX0-1" fmla="*/ 495735 w 897281"/>
              <a:gd name="connsiteY0-2" fmla="*/ 0 h 6875212"/>
              <a:gd name="connsiteX1-3" fmla="*/ 897281 w 897281"/>
              <a:gd name="connsiteY1-4" fmla="*/ 6875212 h 6875212"/>
              <a:gd name="connsiteX2-5" fmla="*/ 163249 w 897281"/>
              <a:gd name="connsiteY2-6" fmla="*/ 6584228 h 6875212"/>
              <a:gd name="connsiteX3-7" fmla="*/ 0 w 897281"/>
              <a:gd name="connsiteY3-8" fmla="*/ 1766656 h 6875212"/>
              <a:gd name="connsiteX4-9" fmla="*/ 495735 w 897281"/>
              <a:gd name="connsiteY4-10" fmla="*/ 0 h 6875212"/>
              <a:gd name="connsiteX0-11" fmla="*/ 530734 w 932280"/>
              <a:gd name="connsiteY0-12" fmla="*/ 0 h 6875212"/>
              <a:gd name="connsiteX1-13" fmla="*/ 932280 w 932280"/>
              <a:gd name="connsiteY1-14" fmla="*/ 6875212 h 6875212"/>
              <a:gd name="connsiteX2-15" fmla="*/ 198248 w 932280"/>
              <a:gd name="connsiteY2-16" fmla="*/ 6584228 h 6875212"/>
              <a:gd name="connsiteX3-17" fmla="*/ 0 w 932280"/>
              <a:gd name="connsiteY3-18" fmla="*/ 1706770 h 6875212"/>
              <a:gd name="connsiteX4-19" fmla="*/ 530734 w 932280"/>
              <a:gd name="connsiteY4-20" fmla="*/ 0 h 6875212"/>
              <a:gd name="connsiteX0-21" fmla="*/ 530734 w 932280"/>
              <a:gd name="connsiteY0-22" fmla="*/ 0 h 6875212"/>
              <a:gd name="connsiteX1-23" fmla="*/ 932280 w 932280"/>
              <a:gd name="connsiteY1-24" fmla="*/ 6875212 h 6875212"/>
              <a:gd name="connsiteX2-25" fmla="*/ 198248 w 932280"/>
              <a:gd name="connsiteY2-26" fmla="*/ 6584228 h 6875212"/>
              <a:gd name="connsiteX3-27" fmla="*/ 0 w 932280"/>
              <a:gd name="connsiteY3-28" fmla="*/ 1706770 h 6875212"/>
              <a:gd name="connsiteX4-29" fmla="*/ 530734 w 932280"/>
              <a:gd name="connsiteY4-30" fmla="*/ 0 h 6875212"/>
              <a:gd name="connsiteX0-31" fmla="*/ 530734 w 932280"/>
              <a:gd name="connsiteY0-32" fmla="*/ 0 h 6875212"/>
              <a:gd name="connsiteX1-33" fmla="*/ 932280 w 932280"/>
              <a:gd name="connsiteY1-34" fmla="*/ 6875212 h 6875212"/>
              <a:gd name="connsiteX2-35" fmla="*/ 201889 w 932280"/>
              <a:gd name="connsiteY2-36" fmla="*/ 6572208 h 6875212"/>
              <a:gd name="connsiteX3-37" fmla="*/ 0 w 932280"/>
              <a:gd name="connsiteY3-38" fmla="*/ 1706770 h 6875212"/>
              <a:gd name="connsiteX4-39" fmla="*/ 530734 w 932280"/>
              <a:gd name="connsiteY4-40" fmla="*/ 0 h 6875212"/>
              <a:gd name="connsiteX0-41" fmla="*/ 530734 w 932280"/>
              <a:gd name="connsiteY0-42" fmla="*/ 0 h 6875212"/>
              <a:gd name="connsiteX1-43" fmla="*/ 932280 w 932280"/>
              <a:gd name="connsiteY1-44" fmla="*/ 6875212 h 6875212"/>
              <a:gd name="connsiteX2-45" fmla="*/ 207268 w 932280"/>
              <a:gd name="connsiteY2-46" fmla="*/ 6519362 h 6875212"/>
              <a:gd name="connsiteX3-47" fmla="*/ 0 w 932280"/>
              <a:gd name="connsiteY3-48" fmla="*/ 1706770 h 6875212"/>
              <a:gd name="connsiteX4-49" fmla="*/ 530734 w 932280"/>
              <a:gd name="connsiteY4-50" fmla="*/ 0 h 6875212"/>
              <a:gd name="connsiteX0-51" fmla="*/ 730885 w 932280"/>
              <a:gd name="connsiteY0-52" fmla="*/ 0 h 6799186"/>
              <a:gd name="connsiteX1-53" fmla="*/ 932280 w 932280"/>
              <a:gd name="connsiteY1-54" fmla="*/ 6799186 h 6799186"/>
              <a:gd name="connsiteX2-55" fmla="*/ 207268 w 932280"/>
              <a:gd name="connsiteY2-56" fmla="*/ 6443336 h 6799186"/>
              <a:gd name="connsiteX3-57" fmla="*/ 0 w 932280"/>
              <a:gd name="connsiteY3-58" fmla="*/ 1630744 h 6799186"/>
              <a:gd name="connsiteX4-59" fmla="*/ 730885 w 932280"/>
              <a:gd name="connsiteY4-60" fmla="*/ 0 h 6799186"/>
              <a:gd name="connsiteX0-61" fmla="*/ 749183 w 950578"/>
              <a:gd name="connsiteY0-62" fmla="*/ 0 h 6799186"/>
              <a:gd name="connsiteX1-63" fmla="*/ 950578 w 950578"/>
              <a:gd name="connsiteY1-64" fmla="*/ 6799186 h 6799186"/>
              <a:gd name="connsiteX2-65" fmla="*/ 225566 w 950578"/>
              <a:gd name="connsiteY2-66" fmla="*/ 6443336 h 6799186"/>
              <a:gd name="connsiteX3-67" fmla="*/ 0 w 950578"/>
              <a:gd name="connsiteY3-68" fmla="*/ 2427988 h 6799186"/>
              <a:gd name="connsiteX4-69" fmla="*/ 749183 w 950578"/>
              <a:gd name="connsiteY4-70" fmla="*/ 0 h 6799186"/>
              <a:gd name="connsiteX0-71" fmla="*/ 749183 w 950578"/>
              <a:gd name="connsiteY0-72" fmla="*/ 0 h 6799186"/>
              <a:gd name="connsiteX1-73" fmla="*/ 950578 w 950578"/>
              <a:gd name="connsiteY1-74" fmla="*/ 6799186 h 6799186"/>
              <a:gd name="connsiteX2-75" fmla="*/ 225566 w 950578"/>
              <a:gd name="connsiteY2-76" fmla="*/ 6443336 h 6799186"/>
              <a:gd name="connsiteX3-77" fmla="*/ 0 w 950578"/>
              <a:gd name="connsiteY3-78" fmla="*/ 2427988 h 6799186"/>
              <a:gd name="connsiteX4-79" fmla="*/ 749183 w 950578"/>
              <a:gd name="connsiteY4-80" fmla="*/ 0 h 6799186"/>
              <a:gd name="connsiteX0-81" fmla="*/ 822892 w 1024287"/>
              <a:gd name="connsiteY0-82" fmla="*/ 0 h 6799186"/>
              <a:gd name="connsiteX1-83" fmla="*/ 1024287 w 1024287"/>
              <a:gd name="connsiteY1-84" fmla="*/ 6799186 h 6799186"/>
              <a:gd name="connsiteX2-85" fmla="*/ 0 w 1024287"/>
              <a:gd name="connsiteY2-86" fmla="*/ 6343700 h 6799186"/>
              <a:gd name="connsiteX3-87" fmla="*/ 73709 w 1024287"/>
              <a:gd name="connsiteY3-88" fmla="*/ 2427988 h 6799186"/>
              <a:gd name="connsiteX4-89" fmla="*/ 822892 w 1024287"/>
              <a:gd name="connsiteY4-90" fmla="*/ 0 h 6799186"/>
              <a:gd name="connsiteX0-91" fmla="*/ 822892 w 1018908"/>
              <a:gd name="connsiteY0-92" fmla="*/ 0 h 6852033"/>
              <a:gd name="connsiteX1-93" fmla="*/ 1018908 w 1018908"/>
              <a:gd name="connsiteY1-94" fmla="*/ 6852033 h 6852033"/>
              <a:gd name="connsiteX2-95" fmla="*/ 0 w 1018908"/>
              <a:gd name="connsiteY2-96" fmla="*/ 6343700 h 6852033"/>
              <a:gd name="connsiteX3-97" fmla="*/ 73709 w 1018908"/>
              <a:gd name="connsiteY3-98" fmla="*/ 2427988 h 6852033"/>
              <a:gd name="connsiteX4-99" fmla="*/ 822892 w 1018908"/>
              <a:gd name="connsiteY4-100" fmla="*/ 0 h 6852033"/>
              <a:gd name="connsiteX0-101" fmla="*/ 749183 w 945199"/>
              <a:gd name="connsiteY0-102" fmla="*/ 0 h 6852033"/>
              <a:gd name="connsiteX1-103" fmla="*/ 945199 w 945199"/>
              <a:gd name="connsiteY1-104" fmla="*/ 6852033 h 6852033"/>
              <a:gd name="connsiteX2-105" fmla="*/ 89869 w 945199"/>
              <a:gd name="connsiteY2-106" fmla="*/ 6470297 h 6852033"/>
              <a:gd name="connsiteX3-107" fmla="*/ 0 w 945199"/>
              <a:gd name="connsiteY3-108" fmla="*/ 2427988 h 6852033"/>
              <a:gd name="connsiteX4-109" fmla="*/ 749183 w 945199"/>
              <a:gd name="connsiteY4-110" fmla="*/ 0 h 6852033"/>
              <a:gd name="connsiteX0-111" fmla="*/ 749183 w 945199"/>
              <a:gd name="connsiteY0-112" fmla="*/ 0 h 6852033"/>
              <a:gd name="connsiteX1-113" fmla="*/ 945199 w 945199"/>
              <a:gd name="connsiteY1-114" fmla="*/ 6852033 h 6852033"/>
              <a:gd name="connsiteX2-115" fmla="*/ 104432 w 945199"/>
              <a:gd name="connsiteY2-116" fmla="*/ 6422217 h 6852033"/>
              <a:gd name="connsiteX3-117" fmla="*/ 0 w 945199"/>
              <a:gd name="connsiteY3-118" fmla="*/ 2427988 h 6852033"/>
              <a:gd name="connsiteX4-119" fmla="*/ 749183 w 945199"/>
              <a:gd name="connsiteY4-120" fmla="*/ 0 h 6852033"/>
              <a:gd name="connsiteX0-121" fmla="*/ 756958 w 945199"/>
              <a:gd name="connsiteY0-122" fmla="*/ 0 h 6667179"/>
              <a:gd name="connsiteX1-123" fmla="*/ 945199 w 945199"/>
              <a:gd name="connsiteY1-124" fmla="*/ 6667179 h 6667179"/>
              <a:gd name="connsiteX2-125" fmla="*/ 104432 w 945199"/>
              <a:gd name="connsiteY2-126" fmla="*/ 6237363 h 6667179"/>
              <a:gd name="connsiteX3-127" fmla="*/ 0 w 945199"/>
              <a:gd name="connsiteY3-128" fmla="*/ 2243134 h 6667179"/>
              <a:gd name="connsiteX4-129" fmla="*/ 756958 w 945199"/>
              <a:gd name="connsiteY4-130" fmla="*/ 0 h 6667179"/>
              <a:gd name="connsiteX0-131" fmla="*/ 818594 w 1006835"/>
              <a:gd name="connsiteY0-132" fmla="*/ 0 h 6667179"/>
              <a:gd name="connsiteX1-133" fmla="*/ 1006835 w 1006835"/>
              <a:gd name="connsiteY1-134" fmla="*/ 6667179 h 6667179"/>
              <a:gd name="connsiteX2-135" fmla="*/ 166068 w 1006835"/>
              <a:gd name="connsiteY2-136" fmla="*/ 6237363 h 6667179"/>
              <a:gd name="connsiteX3-137" fmla="*/ 0 w 1006835"/>
              <a:gd name="connsiteY3-138" fmla="*/ 1779969 h 6667179"/>
              <a:gd name="connsiteX4-139" fmla="*/ 818594 w 1006835"/>
              <a:gd name="connsiteY4-140" fmla="*/ 0 h 6667179"/>
              <a:gd name="connsiteX0-141" fmla="*/ 818594 w 1019989"/>
              <a:gd name="connsiteY0-142" fmla="*/ 0 h 6799187"/>
              <a:gd name="connsiteX1-143" fmla="*/ 1019989 w 1019989"/>
              <a:gd name="connsiteY1-144" fmla="*/ 6799187 h 6799187"/>
              <a:gd name="connsiteX2-145" fmla="*/ 166068 w 1019989"/>
              <a:gd name="connsiteY2-146" fmla="*/ 6237363 h 6799187"/>
              <a:gd name="connsiteX3-147" fmla="*/ 0 w 1019989"/>
              <a:gd name="connsiteY3-148" fmla="*/ 1779969 h 6799187"/>
              <a:gd name="connsiteX4-149" fmla="*/ 818594 w 1019989"/>
              <a:gd name="connsiteY4-150" fmla="*/ 0 h 6799187"/>
              <a:gd name="connsiteX0-151" fmla="*/ 818594 w 1019989"/>
              <a:gd name="connsiteY0-152" fmla="*/ 0 h 6799187"/>
              <a:gd name="connsiteX1-153" fmla="*/ 1019989 w 1019989"/>
              <a:gd name="connsiteY1-154" fmla="*/ 6799187 h 6799187"/>
              <a:gd name="connsiteX2-155" fmla="*/ 173679 w 1019989"/>
              <a:gd name="connsiteY2-156" fmla="*/ 6352585 h 6799187"/>
              <a:gd name="connsiteX3-157" fmla="*/ 0 w 1019989"/>
              <a:gd name="connsiteY3-158" fmla="*/ 1779969 h 6799187"/>
              <a:gd name="connsiteX4-159" fmla="*/ 818594 w 1019989"/>
              <a:gd name="connsiteY4-160" fmla="*/ 0 h 6799187"/>
              <a:gd name="connsiteX0-161" fmla="*/ 818594 w 1019989"/>
              <a:gd name="connsiteY0-162" fmla="*/ 283392 h 7082579"/>
              <a:gd name="connsiteX1-163" fmla="*/ 1019989 w 1019989"/>
              <a:gd name="connsiteY1-164" fmla="*/ 7082579 h 7082579"/>
              <a:gd name="connsiteX2-165" fmla="*/ 173679 w 1019989"/>
              <a:gd name="connsiteY2-166" fmla="*/ 6635977 h 7082579"/>
              <a:gd name="connsiteX3-167" fmla="*/ 0 w 1019989"/>
              <a:gd name="connsiteY3-168" fmla="*/ 2063361 h 7082579"/>
              <a:gd name="connsiteX4-169" fmla="*/ 442807 w 1019989"/>
              <a:gd name="connsiteY4-170" fmla="*/ 1360784 h 7082579"/>
              <a:gd name="connsiteX5" fmla="*/ 818594 w 1019989"/>
              <a:gd name="connsiteY5" fmla="*/ 283392 h 7082579"/>
              <a:gd name="connsiteX0-171" fmla="*/ 818594 w 1019989"/>
              <a:gd name="connsiteY0-172" fmla="*/ 512235 h 7311422"/>
              <a:gd name="connsiteX1-173" fmla="*/ 1019989 w 1019989"/>
              <a:gd name="connsiteY1-174" fmla="*/ 7311422 h 7311422"/>
              <a:gd name="connsiteX2-175" fmla="*/ 173679 w 1019989"/>
              <a:gd name="connsiteY2-176" fmla="*/ 6864820 h 7311422"/>
              <a:gd name="connsiteX3-177" fmla="*/ 0 w 1019989"/>
              <a:gd name="connsiteY3-178" fmla="*/ 2292204 h 7311422"/>
              <a:gd name="connsiteX4-179" fmla="*/ 590599 w 1019989"/>
              <a:gd name="connsiteY4-180" fmla="*/ 470111 h 7311422"/>
              <a:gd name="connsiteX5-181" fmla="*/ 818594 w 1019989"/>
              <a:gd name="connsiteY5-182" fmla="*/ 512235 h 7311422"/>
              <a:gd name="connsiteX0-183" fmla="*/ 818594 w 1019989"/>
              <a:gd name="connsiteY0-184" fmla="*/ 533276 h 7332463"/>
              <a:gd name="connsiteX1-185" fmla="*/ 1019989 w 1019989"/>
              <a:gd name="connsiteY1-186" fmla="*/ 7332463 h 7332463"/>
              <a:gd name="connsiteX2-187" fmla="*/ 173679 w 1019989"/>
              <a:gd name="connsiteY2-188" fmla="*/ 6885861 h 7332463"/>
              <a:gd name="connsiteX3-189" fmla="*/ 0 w 1019989"/>
              <a:gd name="connsiteY3-190" fmla="*/ 2313245 h 7332463"/>
              <a:gd name="connsiteX4-191" fmla="*/ 586794 w 1019989"/>
              <a:gd name="connsiteY4-192" fmla="*/ 433541 h 7332463"/>
              <a:gd name="connsiteX5-193" fmla="*/ 818594 w 1019989"/>
              <a:gd name="connsiteY5-194" fmla="*/ 533276 h 7332463"/>
              <a:gd name="connsiteX0-195" fmla="*/ 818594 w 1019989"/>
              <a:gd name="connsiteY0-196" fmla="*/ 405725 h 7204912"/>
              <a:gd name="connsiteX1-197" fmla="*/ 1019989 w 1019989"/>
              <a:gd name="connsiteY1-198" fmla="*/ 7204912 h 7204912"/>
              <a:gd name="connsiteX2-199" fmla="*/ 173679 w 1019989"/>
              <a:gd name="connsiteY2-200" fmla="*/ 6758310 h 7204912"/>
              <a:gd name="connsiteX3-201" fmla="*/ 0 w 1019989"/>
              <a:gd name="connsiteY3-202" fmla="*/ 2185694 h 7204912"/>
              <a:gd name="connsiteX4-203" fmla="*/ 586794 w 1019989"/>
              <a:gd name="connsiteY4-204" fmla="*/ 305990 h 7204912"/>
              <a:gd name="connsiteX5-205" fmla="*/ 818594 w 1019989"/>
              <a:gd name="connsiteY5-206" fmla="*/ 405725 h 7204912"/>
              <a:gd name="connsiteX0-207" fmla="*/ 818594 w 1019989"/>
              <a:gd name="connsiteY0-208" fmla="*/ 405725 h 7204912"/>
              <a:gd name="connsiteX1-209" fmla="*/ 1019989 w 1019989"/>
              <a:gd name="connsiteY1-210" fmla="*/ 7204912 h 7204912"/>
              <a:gd name="connsiteX2-211" fmla="*/ 173679 w 1019989"/>
              <a:gd name="connsiteY2-212" fmla="*/ 6758310 h 7204912"/>
              <a:gd name="connsiteX3-213" fmla="*/ 0 w 1019989"/>
              <a:gd name="connsiteY3-214" fmla="*/ 2185694 h 7204912"/>
              <a:gd name="connsiteX4-215" fmla="*/ 586794 w 1019989"/>
              <a:gd name="connsiteY4-216" fmla="*/ 305990 h 7204912"/>
              <a:gd name="connsiteX5-217" fmla="*/ 818594 w 1019989"/>
              <a:gd name="connsiteY5-218" fmla="*/ 405725 h 7204912"/>
              <a:gd name="connsiteX0-219" fmla="*/ 818594 w 1019989"/>
              <a:gd name="connsiteY0-220" fmla="*/ 99735 h 6898922"/>
              <a:gd name="connsiteX1-221" fmla="*/ 1019989 w 1019989"/>
              <a:gd name="connsiteY1-222" fmla="*/ 6898922 h 6898922"/>
              <a:gd name="connsiteX2-223" fmla="*/ 173679 w 1019989"/>
              <a:gd name="connsiteY2-224" fmla="*/ 6452320 h 6898922"/>
              <a:gd name="connsiteX3-225" fmla="*/ 0 w 1019989"/>
              <a:gd name="connsiteY3-226" fmla="*/ 1879704 h 6898922"/>
              <a:gd name="connsiteX4-227" fmla="*/ 586794 w 1019989"/>
              <a:gd name="connsiteY4-228" fmla="*/ 0 h 6898922"/>
              <a:gd name="connsiteX5-229" fmla="*/ 818594 w 1019989"/>
              <a:gd name="connsiteY5-230" fmla="*/ 99735 h 6898922"/>
              <a:gd name="connsiteX0-231" fmla="*/ 818594 w 1019989"/>
              <a:gd name="connsiteY0-232" fmla="*/ 99735 h 6898922"/>
              <a:gd name="connsiteX1-233" fmla="*/ 1019989 w 1019989"/>
              <a:gd name="connsiteY1-234" fmla="*/ 6898922 h 6898922"/>
              <a:gd name="connsiteX2-235" fmla="*/ 173679 w 1019989"/>
              <a:gd name="connsiteY2-236" fmla="*/ 6452320 h 6898922"/>
              <a:gd name="connsiteX3-237" fmla="*/ 0 w 1019989"/>
              <a:gd name="connsiteY3-238" fmla="*/ 1879704 h 6898922"/>
              <a:gd name="connsiteX4-239" fmla="*/ 586794 w 1019989"/>
              <a:gd name="connsiteY4-240" fmla="*/ 0 h 6898922"/>
              <a:gd name="connsiteX5-241" fmla="*/ 818594 w 1019989"/>
              <a:gd name="connsiteY5-242" fmla="*/ 99735 h 6898922"/>
              <a:gd name="connsiteX0-243" fmla="*/ 818594 w 1019989"/>
              <a:gd name="connsiteY0-244" fmla="*/ 99735 h 6898922"/>
              <a:gd name="connsiteX1-245" fmla="*/ 1019989 w 1019989"/>
              <a:gd name="connsiteY1-246" fmla="*/ 6898922 h 6898922"/>
              <a:gd name="connsiteX2-247" fmla="*/ 173679 w 1019989"/>
              <a:gd name="connsiteY2-248" fmla="*/ 6452320 h 6898922"/>
              <a:gd name="connsiteX3-249" fmla="*/ 0 w 1019989"/>
              <a:gd name="connsiteY3-250" fmla="*/ 1879704 h 6898922"/>
              <a:gd name="connsiteX4-251" fmla="*/ 586794 w 1019989"/>
              <a:gd name="connsiteY4-252" fmla="*/ 0 h 6898922"/>
              <a:gd name="connsiteX5-253" fmla="*/ 818594 w 1019989"/>
              <a:gd name="connsiteY5-254" fmla="*/ 99735 h 6898922"/>
              <a:gd name="connsiteX0-255" fmla="*/ 814788 w 1016183"/>
              <a:gd name="connsiteY0-256" fmla="*/ 99735 h 6898922"/>
              <a:gd name="connsiteX1-257" fmla="*/ 1016183 w 1016183"/>
              <a:gd name="connsiteY1-258" fmla="*/ 6898922 h 6898922"/>
              <a:gd name="connsiteX2-259" fmla="*/ 169873 w 1016183"/>
              <a:gd name="connsiteY2-260" fmla="*/ 6452320 h 6898922"/>
              <a:gd name="connsiteX3-261" fmla="*/ 0 w 1016183"/>
              <a:gd name="connsiteY3-262" fmla="*/ 1937315 h 6898922"/>
              <a:gd name="connsiteX4-263" fmla="*/ 582988 w 1016183"/>
              <a:gd name="connsiteY4-264" fmla="*/ 0 h 6898922"/>
              <a:gd name="connsiteX5-265" fmla="*/ 814788 w 1016183"/>
              <a:gd name="connsiteY5-266" fmla="*/ 99735 h 6898922"/>
              <a:gd name="connsiteX0-267" fmla="*/ 814788 w 1016183"/>
              <a:gd name="connsiteY0-268" fmla="*/ 99735 h 6898922"/>
              <a:gd name="connsiteX1-269" fmla="*/ 1016183 w 1016183"/>
              <a:gd name="connsiteY1-270" fmla="*/ 6898922 h 6898922"/>
              <a:gd name="connsiteX2-271" fmla="*/ 169873 w 1016183"/>
              <a:gd name="connsiteY2-272" fmla="*/ 6452320 h 6898922"/>
              <a:gd name="connsiteX3-273" fmla="*/ 0 w 1016183"/>
              <a:gd name="connsiteY3-274" fmla="*/ 1937315 h 6898922"/>
              <a:gd name="connsiteX4-275" fmla="*/ 582988 w 1016183"/>
              <a:gd name="connsiteY4-276" fmla="*/ 0 h 6898922"/>
              <a:gd name="connsiteX5-277" fmla="*/ 814788 w 1016183"/>
              <a:gd name="connsiteY5-278" fmla="*/ 99735 h 6898922"/>
              <a:gd name="connsiteX0-279" fmla="*/ 814788 w 1016183"/>
              <a:gd name="connsiteY0-280" fmla="*/ 114246 h 6913433"/>
              <a:gd name="connsiteX1-281" fmla="*/ 1016183 w 1016183"/>
              <a:gd name="connsiteY1-282" fmla="*/ 6913433 h 6913433"/>
              <a:gd name="connsiteX2-283" fmla="*/ 169873 w 1016183"/>
              <a:gd name="connsiteY2-284" fmla="*/ 6466831 h 6913433"/>
              <a:gd name="connsiteX3-285" fmla="*/ 0 w 1016183"/>
              <a:gd name="connsiteY3-286" fmla="*/ 1951826 h 6913433"/>
              <a:gd name="connsiteX4-287" fmla="*/ 608638 w 1016183"/>
              <a:gd name="connsiteY4-288" fmla="*/ 0 h 6913433"/>
              <a:gd name="connsiteX5-289" fmla="*/ 814788 w 1016183"/>
              <a:gd name="connsiteY5-290" fmla="*/ 114246 h 6913433"/>
              <a:gd name="connsiteX0-291" fmla="*/ 800061 w 1001456"/>
              <a:gd name="connsiteY0-292" fmla="*/ 114246 h 6913433"/>
              <a:gd name="connsiteX1-293" fmla="*/ 1001456 w 1001456"/>
              <a:gd name="connsiteY1-294" fmla="*/ 6913433 h 6913433"/>
              <a:gd name="connsiteX2-295" fmla="*/ 155146 w 1001456"/>
              <a:gd name="connsiteY2-296" fmla="*/ 6466831 h 6913433"/>
              <a:gd name="connsiteX3-297" fmla="*/ 0 w 1001456"/>
              <a:gd name="connsiteY3-298" fmla="*/ 1973376 h 6913433"/>
              <a:gd name="connsiteX4-299" fmla="*/ 593911 w 1001456"/>
              <a:gd name="connsiteY4-300" fmla="*/ 0 h 6913433"/>
              <a:gd name="connsiteX5-301" fmla="*/ 800061 w 1001456"/>
              <a:gd name="connsiteY5-302" fmla="*/ 114246 h 6913433"/>
              <a:gd name="connsiteX0-303" fmla="*/ 800061 w 1001456"/>
              <a:gd name="connsiteY0-304" fmla="*/ 114246 h 6913433"/>
              <a:gd name="connsiteX1-305" fmla="*/ 1001456 w 1001456"/>
              <a:gd name="connsiteY1-306" fmla="*/ 6913433 h 6913433"/>
              <a:gd name="connsiteX2-307" fmla="*/ 155146 w 1001456"/>
              <a:gd name="connsiteY2-308" fmla="*/ 6466831 h 6913433"/>
              <a:gd name="connsiteX3-309" fmla="*/ 0 w 1001456"/>
              <a:gd name="connsiteY3-310" fmla="*/ 1973376 h 6913433"/>
              <a:gd name="connsiteX4-311" fmla="*/ 593911 w 1001456"/>
              <a:gd name="connsiteY4-312" fmla="*/ 0 h 6913433"/>
              <a:gd name="connsiteX5-313" fmla="*/ 800061 w 1001456"/>
              <a:gd name="connsiteY5-314" fmla="*/ 114246 h 6913433"/>
              <a:gd name="connsiteX0-315" fmla="*/ 800061 w 1001456"/>
              <a:gd name="connsiteY0-316" fmla="*/ 114246 h 6913433"/>
              <a:gd name="connsiteX1-317" fmla="*/ 1001456 w 1001456"/>
              <a:gd name="connsiteY1-318" fmla="*/ 6913433 h 6913433"/>
              <a:gd name="connsiteX2-319" fmla="*/ 155146 w 1001456"/>
              <a:gd name="connsiteY2-320" fmla="*/ 6466831 h 6913433"/>
              <a:gd name="connsiteX3-321" fmla="*/ 0 w 1001456"/>
              <a:gd name="connsiteY3-322" fmla="*/ 1973376 h 6913433"/>
              <a:gd name="connsiteX4-323" fmla="*/ 593911 w 1001456"/>
              <a:gd name="connsiteY4-324" fmla="*/ 0 h 6913433"/>
              <a:gd name="connsiteX5-325" fmla="*/ 800061 w 1001456"/>
              <a:gd name="connsiteY5-326" fmla="*/ 114246 h 6913433"/>
              <a:gd name="connsiteX0-327" fmla="*/ 800061 w 1023630"/>
              <a:gd name="connsiteY0-328" fmla="*/ 114246 h 6980574"/>
              <a:gd name="connsiteX1-329" fmla="*/ 1023630 w 1023630"/>
              <a:gd name="connsiteY1-330" fmla="*/ 6980574 h 6980574"/>
              <a:gd name="connsiteX2-331" fmla="*/ 155146 w 1023630"/>
              <a:gd name="connsiteY2-332" fmla="*/ 6466831 h 6980574"/>
              <a:gd name="connsiteX3-333" fmla="*/ 0 w 1023630"/>
              <a:gd name="connsiteY3-334" fmla="*/ 1973376 h 6980574"/>
              <a:gd name="connsiteX4-335" fmla="*/ 593911 w 1023630"/>
              <a:gd name="connsiteY4-336" fmla="*/ 0 h 6980574"/>
              <a:gd name="connsiteX5-337" fmla="*/ 800061 w 1023630"/>
              <a:gd name="connsiteY5-338" fmla="*/ 114246 h 6980574"/>
              <a:gd name="connsiteX0-339" fmla="*/ 800061 w 1023630"/>
              <a:gd name="connsiteY0-340" fmla="*/ 114246 h 6980574"/>
              <a:gd name="connsiteX1-341" fmla="*/ 1023630 w 1023630"/>
              <a:gd name="connsiteY1-342" fmla="*/ 6980574 h 6980574"/>
              <a:gd name="connsiteX2-343" fmla="*/ 157049 w 1023630"/>
              <a:gd name="connsiteY2-344" fmla="*/ 6495636 h 6980574"/>
              <a:gd name="connsiteX3-345" fmla="*/ 0 w 1023630"/>
              <a:gd name="connsiteY3-346" fmla="*/ 1973376 h 6980574"/>
              <a:gd name="connsiteX4-347" fmla="*/ 593911 w 1023630"/>
              <a:gd name="connsiteY4-348" fmla="*/ 0 h 6980574"/>
              <a:gd name="connsiteX5-349" fmla="*/ 800061 w 1023630"/>
              <a:gd name="connsiteY5-350" fmla="*/ 114246 h 6980574"/>
              <a:gd name="connsiteX0-351" fmla="*/ 800061 w 1023630"/>
              <a:gd name="connsiteY0-352" fmla="*/ 114246 h 6980574"/>
              <a:gd name="connsiteX1-353" fmla="*/ 1023630 w 1023630"/>
              <a:gd name="connsiteY1-354" fmla="*/ 6980574 h 6980574"/>
              <a:gd name="connsiteX2-355" fmla="*/ 158952 w 1023630"/>
              <a:gd name="connsiteY2-356" fmla="*/ 6524441 h 6980574"/>
              <a:gd name="connsiteX3-357" fmla="*/ 0 w 1023630"/>
              <a:gd name="connsiteY3-358" fmla="*/ 1973376 h 6980574"/>
              <a:gd name="connsiteX4-359" fmla="*/ 593911 w 1023630"/>
              <a:gd name="connsiteY4-360" fmla="*/ 0 h 6980574"/>
              <a:gd name="connsiteX5-361" fmla="*/ 800061 w 1023630"/>
              <a:gd name="connsiteY5-362" fmla="*/ 114246 h 69805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81" y="connsiteY5-182"/>
              </a:cxn>
            </a:cxnLst>
            <a:rect l="l" t="t" r="r" b="b"/>
            <a:pathLst>
              <a:path w="1023630" h="6980574">
                <a:moveTo>
                  <a:pt x="800061" y="114246"/>
                </a:moveTo>
                <a:lnTo>
                  <a:pt x="1023630" y="6980574"/>
                </a:lnTo>
                <a:lnTo>
                  <a:pt x="158952" y="6524441"/>
                </a:lnTo>
                <a:lnTo>
                  <a:pt x="0" y="1973376"/>
                </a:lnTo>
                <a:cubicBezTo>
                  <a:pt x="618432" y="42570"/>
                  <a:pt x="-17069" y="2109020"/>
                  <a:pt x="593911" y="0"/>
                </a:cubicBezTo>
                <a:cubicBezTo>
                  <a:pt x="909471" y="199645"/>
                  <a:pt x="456125" y="-91638"/>
                  <a:pt x="800061" y="114246"/>
                </a:cubicBezTo>
                <a:close/>
              </a:path>
            </a:pathLst>
          </a:custGeom>
          <a:solidFill>
            <a:schemeClr val="tx1">
              <a:lumMod val="75000"/>
              <a:lumOff val="25000"/>
              <a:alpha val="80000"/>
            </a:scheme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pic>
        <p:nvPicPr>
          <p:cNvPr id="190" name="图片 189"/>
          <p:cNvPicPr>
            <a:picLocks noChangeAspect="1"/>
          </p:cNvPicPr>
          <p:nvPr/>
        </p:nvPicPr>
        <p:blipFill>
          <a:blip r:embed="rId1"/>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39400" y="2334895"/>
            <a:ext cx="7848600" cy="7948930"/>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9" name="组合 148"/>
          <p:cNvGrpSpPr/>
          <p:nvPr/>
        </p:nvGrpSpPr>
        <p:grpSpPr>
          <a:xfrm>
            <a:off x="2815824" y="1435224"/>
            <a:ext cx="1930979" cy="1682292"/>
            <a:chOff x="5741091" y="1656534"/>
            <a:chExt cx="1930979" cy="1682292"/>
          </a:xfrm>
        </p:grpSpPr>
        <p:grpSp>
          <p:nvGrpSpPr>
            <p:cNvPr id="111" name="组合 110"/>
            <p:cNvGrpSpPr/>
            <p:nvPr/>
          </p:nvGrpSpPr>
          <p:grpSpPr>
            <a:xfrm rot="20248206">
              <a:off x="6143375" y="1925916"/>
              <a:ext cx="961633" cy="1412910"/>
              <a:chOff x="1403648" y="1052736"/>
              <a:chExt cx="1803331" cy="2808312"/>
            </a:xfrm>
          </p:grpSpPr>
          <p:sp>
            <p:nvSpPr>
              <p:cNvPr id="147" name="圆角矩形 146"/>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48" name="圆角矩形 147"/>
              <p:cNvSpPr/>
              <p:nvPr/>
            </p:nvSpPr>
            <p:spPr>
              <a:xfrm>
                <a:off x="1480545" y="1111681"/>
                <a:ext cx="1656184" cy="2691298"/>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112" name="TextBox 42"/>
            <p:cNvSpPr txBox="1"/>
            <p:nvPr/>
          </p:nvSpPr>
          <p:spPr>
            <a:xfrm rot="20248206">
              <a:off x="6054542" y="1656534"/>
              <a:ext cx="829980" cy="160441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rPr>
                <a:t>1</a:t>
              </a:r>
              <a:endPar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endParaRPr>
            </a:p>
          </p:txBody>
        </p:sp>
        <p:sp>
          <p:nvSpPr>
            <p:cNvPr id="113" name="圆角矩形 9"/>
            <p:cNvSpPr/>
            <p:nvPr/>
          </p:nvSpPr>
          <p:spPr>
            <a:xfrm rot="20248206">
              <a:off x="6283959" y="2633656"/>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pic>
          <p:nvPicPr>
            <p:cNvPr id="11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5741091" y="2730048"/>
              <a:ext cx="1930979" cy="1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8" name="组合 157"/>
          <p:cNvGrpSpPr/>
          <p:nvPr/>
        </p:nvGrpSpPr>
        <p:grpSpPr>
          <a:xfrm>
            <a:off x="4921056" y="1710634"/>
            <a:ext cx="4033272" cy="1034025"/>
            <a:chOff x="5194666" y="1834480"/>
            <a:chExt cx="4033272" cy="1034025"/>
          </a:xfrm>
        </p:grpSpPr>
        <p:sp>
          <p:nvSpPr>
            <p:cNvPr id="115" name="TextBox 45"/>
            <p:cNvSpPr txBox="1"/>
            <p:nvPr/>
          </p:nvSpPr>
          <p:spPr>
            <a:xfrm>
              <a:off x="5423266" y="2408130"/>
              <a:ext cx="3804672" cy="46037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lvl="0" algn="just" fontAlgn="auto">
                <a:spcBef>
                  <a:spcPts val="0"/>
                </a:spcBef>
                <a:spcAft>
                  <a:spcPts val="0"/>
                </a:spcAft>
                <a:defRPr/>
              </a:pPr>
              <a:r>
                <a:rPr kumimoji="0" lang="en-US" altLang="zh-CN" sz="2400" b="1" i="0" u="none" strike="noStrike" kern="0" cap="none" spc="0" normalizeH="0" baseline="0" noProof="0" dirty="0" smtClean="0">
                  <a:ln>
                    <a:noFill/>
                  </a:ln>
                  <a:solidFill>
                    <a:schemeClr val="bg1"/>
                  </a:solidFill>
                  <a:effectLst/>
                  <a:uLnTx/>
                  <a:uFillTx/>
                  <a:latin typeface="Arial" panose="020B0604020202020204" pitchFamily="34" charset="0"/>
                  <a:ea typeface="Microsoft YaHei" panose="020B0503020204020204" pitchFamily="34" charset="-122"/>
                  <a:cs typeface="Arial" panose="020B0604020202020204" pitchFamily="34" charset="0"/>
                </a:rPr>
                <a:t>MUHAMMAD HASNAT</a:t>
              </a:r>
              <a:endParaRPr kumimoji="0" lang="en-US" altLang="zh-CN" sz="2400" b="1" i="0" u="none" strike="noStrike" kern="0" cap="none" spc="0" normalizeH="0" baseline="0" noProof="0" dirty="0" smtClean="0">
                <a:ln>
                  <a:noFill/>
                </a:ln>
                <a:solidFill>
                  <a:schemeClr val="bg1"/>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116" name="TextBox 46"/>
            <p:cNvSpPr txBox="1"/>
            <p:nvPr/>
          </p:nvSpPr>
          <p:spPr>
            <a:xfrm>
              <a:off x="5194666" y="1834480"/>
              <a:ext cx="3119149"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241814</a:t>
              </a:r>
              <a:endParaRPr lang="en-US"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cxnSp>
          <p:nvCxnSpPr>
            <p:cNvPr id="117" name="直接连接符 116"/>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grpSp>
        <p:nvGrpSpPr>
          <p:cNvPr id="151" name="组合 150"/>
          <p:cNvGrpSpPr/>
          <p:nvPr/>
        </p:nvGrpSpPr>
        <p:grpSpPr>
          <a:xfrm>
            <a:off x="3643683" y="3400217"/>
            <a:ext cx="1930979" cy="1661464"/>
            <a:chOff x="6338096" y="3131124"/>
            <a:chExt cx="1930979" cy="1661464"/>
          </a:xfrm>
        </p:grpSpPr>
        <p:grpSp>
          <p:nvGrpSpPr>
            <p:cNvPr id="150" name="组合 149"/>
            <p:cNvGrpSpPr/>
            <p:nvPr/>
          </p:nvGrpSpPr>
          <p:grpSpPr>
            <a:xfrm>
              <a:off x="6651547" y="3131124"/>
              <a:ext cx="1191050" cy="1661464"/>
              <a:chOff x="6651547" y="3131124"/>
              <a:chExt cx="1191050" cy="1661464"/>
            </a:xfrm>
          </p:grpSpPr>
          <p:grpSp>
            <p:nvGrpSpPr>
              <p:cNvPr id="118" name="组合 117"/>
              <p:cNvGrpSpPr/>
              <p:nvPr/>
            </p:nvGrpSpPr>
            <p:grpSpPr>
              <a:xfrm rot="20248206">
                <a:off x="6740380" y="3379678"/>
                <a:ext cx="961633" cy="1412910"/>
                <a:chOff x="1403648" y="1052736"/>
                <a:chExt cx="1803331" cy="2808312"/>
              </a:xfrm>
            </p:grpSpPr>
            <p:sp>
              <p:nvSpPr>
                <p:cNvPr id="145" name="圆角矩形 144"/>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46" name="圆角矩形 145"/>
                <p:cNvSpPr/>
                <p:nvPr/>
              </p:nvSpPr>
              <p:spPr>
                <a:xfrm>
                  <a:off x="1480545" y="1111681"/>
                  <a:ext cx="1656184" cy="2691298"/>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119" name="TextBox 51"/>
              <p:cNvSpPr txBox="1"/>
              <p:nvPr/>
            </p:nvSpPr>
            <p:spPr>
              <a:xfrm rot="20248206">
                <a:off x="6651547" y="3131124"/>
                <a:ext cx="829980" cy="160441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rPr>
                  <a:t>2</a:t>
                </a:r>
                <a:endPar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endParaRPr>
              </a:p>
            </p:txBody>
          </p:sp>
          <p:sp>
            <p:nvSpPr>
              <p:cNvPr id="120" name="圆角矩形 9"/>
              <p:cNvSpPr/>
              <p:nvPr/>
            </p:nvSpPr>
            <p:spPr>
              <a:xfrm rot="20248206">
                <a:off x="6880964" y="4087418"/>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pic>
          <p:nvPicPr>
            <p:cNvPr id="121"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6338096" y="4183810"/>
              <a:ext cx="1930979" cy="1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2" name="组合 151"/>
          <p:cNvGrpSpPr/>
          <p:nvPr/>
        </p:nvGrpSpPr>
        <p:grpSpPr>
          <a:xfrm>
            <a:off x="4514799" y="5332260"/>
            <a:ext cx="1930979" cy="1682292"/>
            <a:chOff x="6965227" y="4571284"/>
            <a:chExt cx="1930979" cy="1682292"/>
          </a:xfrm>
        </p:grpSpPr>
        <p:grpSp>
          <p:nvGrpSpPr>
            <p:cNvPr id="125" name="组合 124"/>
            <p:cNvGrpSpPr/>
            <p:nvPr/>
          </p:nvGrpSpPr>
          <p:grpSpPr>
            <a:xfrm rot="20248206">
              <a:off x="7367511" y="4840666"/>
              <a:ext cx="961633" cy="1412910"/>
              <a:chOff x="1403648" y="1052736"/>
              <a:chExt cx="1803331" cy="2808312"/>
            </a:xfrm>
          </p:grpSpPr>
          <p:sp>
            <p:nvSpPr>
              <p:cNvPr id="143" name="圆角矩形 142"/>
              <p:cNvSpPr/>
              <p:nvPr/>
            </p:nvSpPr>
            <p:spPr>
              <a:xfrm>
                <a:off x="1403648" y="1052736"/>
                <a:ext cx="1803331" cy="2808312"/>
              </a:xfrm>
              <a:prstGeom prst="roundRect">
                <a:avLst>
                  <a:gd name="adj" fmla="val 12132"/>
                </a:avLst>
              </a:prstGeom>
              <a:solidFill>
                <a:srgbClr val="F02424"/>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44" name="圆角矩形 143"/>
              <p:cNvSpPr/>
              <p:nvPr/>
            </p:nvSpPr>
            <p:spPr>
              <a:xfrm>
                <a:off x="1480545" y="1111681"/>
                <a:ext cx="1656184" cy="2691298"/>
              </a:xfrm>
              <a:prstGeom prst="roundRect">
                <a:avLst>
                  <a:gd name="adj" fmla="val 12132"/>
                </a:avLst>
              </a:prstGeom>
              <a:noFill/>
              <a:ln w="25400" cap="flat" cmpd="sng" algn="ctr">
                <a:solidFill>
                  <a:schemeClr val="bg1"/>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126" name="TextBox 60"/>
            <p:cNvSpPr txBox="1"/>
            <p:nvPr/>
          </p:nvSpPr>
          <p:spPr>
            <a:xfrm rot="20248206">
              <a:off x="7278678" y="4571284"/>
              <a:ext cx="829980" cy="160441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rPr>
                <a:t>3</a:t>
              </a:r>
              <a:endPar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endParaRPr>
            </a:p>
          </p:txBody>
        </p:sp>
        <p:sp>
          <p:nvSpPr>
            <p:cNvPr id="127" name="圆角矩形 9"/>
            <p:cNvSpPr/>
            <p:nvPr/>
          </p:nvSpPr>
          <p:spPr>
            <a:xfrm rot="20248206">
              <a:off x="7508095" y="5548406"/>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pic>
          <p:nvPicPr>
            <p:cNvPr id="12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6965227" y="5644798"/>
              <a:ext cx="1930979" cy="1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3" name="组合 152"/>
          <p:cNvGrpSpPr/>
          <p:nvPr/>
        </p:nvGrpSpPr>
        <p:grpSpPr>
          <a:xfrm>
            <a:off x="5384464" y="7290983"/>
            <a:ext cx="1930979" cy="1682292"/>
            <a:chOff x="7613299" y="6037998"/>
            <a:chExt cx="1930979" cy="1682292"/>
          </a:xfrm>
        </p:grpSpPr>
        <p:grpSp>
          <p:nvGrpSpPr>
            <p:cNvPr id="132" name="组合 131"/>
            <p:cNvGrpSpPr/>
            <p:nvPr/>
          </p:nvGrpSpPr>
          <p:grpSpPr>
            <a:xfrm rot="20248206">
              <a:off x="8015583" y="6307380"/>
              <a:ext cx="961633" cy="1412910"/>
              <a:chOff x="1403648" y="1052736"/>
              <a:chExt cx="1803331" cy="2808312"/>
            </a:xfrm>
          </p:grpSpPr>
          <p:sp>
            <p:nvSpPr>
              <p:cNvPr id="141" name="圆角矩形 140"/>
              <p:cNvSpPr/>
              <p:nvPr/>
            </p:nvSpPr>
            <p:spPr>
              <a:xfrm>
                <a:off x="1403648" y="1052736"/>
                <a:ext cx="1803331" cy="2808312"/>
              </a:xfrm>
              <a:prstGeom prst="roundRect">
                <a:avLst>
                  <a:gd name="adj" fmla="val 12132"/>
                </a:avLst>
              </a:prstGeom>
              <a:solidFill>
                <a:srgbClr val="8DB529"/>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42" name="圆角矩形 141"/>
              <p:cNvSpPr/>
              <p:nvPr/>
            </p:nvSpPr>
            <p:spPr>
              <a:xfrm>
                <a:off x="1480546" y="1111681"/>
                <a:ext cx="1656183" cy="2691297"/>
              </a:xfrm>
              <a:prstGeom prst="roundRect">
                <a:avLst>
                  <a:gd name="adj" fmla="val 12132"/>
                </a:avLst>
              </a:prstGeom>
              <a:solidFill>
                <a:srgbClr val="F02424"/>
              </a:solidFill>
              <a:ln w="25400" cap="flat" cmpd="sng" algn="ctr">
                <a:solidFill>
                  <a:sysClr val="window" lastClr="FFFFFF"/>
                </a:solid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grpSp>
        <p:sp>
          <p:nvSpPr>
            <p:cNvPr id="133" name="TextBox 69"/>
            <p:cNvSpPr txBox="1"/>
            <p:nvPr/>
          </p:nvSpPr>
          <p:spPr>
            <a:xfrm rot="20248206">
              <a:off x="7926750" y="6037998"/>
              <a:ext cx="829980" cy="1604414"/>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just" defTabSz="914400" eaLnBrk="1" fontAlgn="auto" latinLnBrk="0" hangingPunct="1">
                <a:lnSpc>
                  <a:spcPct val="130000"/>
                </a:lnSpc>
                <a:spcBef>
                  <a:spcPts val="0"/>
                </a:spcBef>
                <a:spcAft>
                  <a:spcPts val="0"/>
                </a:spcAft>
                <a:buClrTx/>
                <a:buSzTx/>
                <a:buFontTx/>
                <a:buNone/>
                <a:defRPr/>
              </a:pPr>
              <a:r>
                <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rPr>
                <a:t>4</a:t>
              </a:r>
              <a:endParaRPr kumimoji="0" lang="en-US" altLang="zh-CN" sz="8800" b="1" i="0" u="none" strike="noStrike" kern="0" cap="none" spc="0" normalizeH="0" baseline="0" noProof="0" dirty="0" smtClean="0">
                <a:ln>
                  <a:noFill/>
                </a:ln>
                <a:solidFill>
                  <a:sysClr val="window" lastClr="FFFFFF"/>
                </a:solidFill>
                <a:effectLst/>
                <a:uLnTx/>
                <a:uFillTx/>
                <a:latin typeface="Gungsuh" panose="02030600000101010101" pitchFamily="18" charset="-127"/>
                <a:ea typeface="Gungsuh" panose="02030600000101010101" pitchFamily="18" charset="-127"/>
              </a:endParaRPr>
            </a:p>
          </p:txBody>
        </p:sp>
        <p:sp>
          <p:nvSpPr>
            <p:cNvPr id="134" name="圆角矩形 9"/>
            <p:cNvSpPr/>
            <p:nvPr/>
          </p:nvSpPr>
          <p:spPr>
            <a:xfrm rot="20248206">
              <a:off x="8156167" y="7015120"/>
              <a:ext cx="961633" cy="684647"/>
            </a:xfrm>
            <a:custGeom>
              <a:avLst/>
              <a:gdLst/>
              <a:ahLst/>
              <a:cxnLst/>
              <a:rect l="l" t="t" r="r" b="b"/>
              <a:pathLst>
                <a:path w="1470269" h="1046776">
                  <a:moveTo>
                    <a:pt x="0" y="0"/>
                  </a:moveTo>
                  <a:lnTo>
                    <a:pt x="1470269" y="609904"/>
                  </a:lnTo>
                  <a:lnTo>
                    <a:pt x="1470269" y="868403"/>
                  </a:lnTo>
                  <a:cubicBezTo>
                    <a:pt x="1470269" y="966916"/>
                    <a:pt x="1390409" y="1046776"/>
                    <a:pt x="1291896" y="1046776"/>
                  </a:cubicBezTo>
                  <a:lnTo>
                    <a:pt x="178373" y="1046776"/>
                  </a:lnTo>
                  <a:cubicBezTo>
                    <a:pt x="79860" y="1046776"/>
                    <a:pt x="0" y="966916"/>
                    <a:pt x="0" y="868403"/>
                  </a:cubicBezTo>
                  <a:close/>
                </a:path>
              </a:pathLst>
            </a:custGeom>
            <a:solidFill>
              <a:srgbClr val="FFFFFF">
                <a:alpha val="67843"/>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pic>
          <p:nvPicPr>
            <p:cNvPr id="13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7613299" y="7111512"/>
              <a:ext cx="1930979" cy="12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7" name="组合 156"/>
          <p:cNvGrpSpPr/>
          <p:nvPr/>
        </p:nvGrpSpPr>
        <p:grpSpPr>
          <a:xfrm>
            <a:off x="515386" y="-190602"/>
            <a:ext cx="2034484" cy="11268802"/>
            <a:chOff x="4915947" y="1638831"/>
            <a:chExt cx="2034484" cy="11268802"/>
          </a:xfrm>
        </p:grpSpPr>
        <p:sp>
          <p:nvSpPr>
            <p:cNvPr id="139" name="矩形 49"/>
            <p:cNvSpPr/>
            <p:nvPr/>
          </p:nvSpPr>
          <p:spPr>
            <a:xfrm rot="20302543">
              <a:off x="4915947" y="1638831"/>
              <a:ext cx="2034484" cy="11268802"/>
            </a:xfrm>
            <a:custGeom>
              <a:avLst/>
              <a:gdLst>
                <a:gd name="connsiteX0" fmla="*/ 332486 w 734032"/>
                <a:gd name="connsiteY0" fmla="*/ 0 h 6875212"/>
                <a:gd name="connsiteX1" fmla="*/ 734032 w 734032"/>
                <a:gd name="connsiteY1" fmla="*/ 6875212 h 6875212"/>
                <a:gd name="connsiteX2" fmla="*/ 0 w 734032"/>
                <a:gd name="connsiteY2" fmla="*/ 6584228 h 6875212"/>
                <a:gd name="connsiteX3" fmla="*/ 0 w 734032"/>
                <a:gd name="connsiteY3" fmla="*/ 1753991 h 6875212"/>
                <a:gd name="connsiteX4" fmla="*/ 332486 w 734032"/>
                <a:gd name="connsiteY4" fmla="*/ 0 h 6875212"/>
                <a:gd name="connsiteX0-1" fmla="*/ 495735 w 897281"/>
                <a:gd name="connsiteY0-2" fmla="*/ 0 h 6875212"/>
                <a:gd name="connsiteX1-3" fmla="*/ 897281 w 897281"/>
                <a:gd name="connsiteY1-4" fmla="*/ 6875212 h 6875212"/>
                <a:gd name="connsiteX2-5" fmla="*/ 163249 w 897281"/>
                <a:gd name="connsiteY2-6" fmla="*/ 6584228 h 6875212"/>
                <a:gd name="connsiteX3-7" fmla="*/ 0 w 897281"/>
                <a:gd name="connsiteY3-8" fmla="*/ 1766656 h 6875212"/>
                <a:gd name="connsiteX4-9" fmla="*/ 495735 w 897281"/>
                <a:gd name="connsiteY4-10" fmla="*/ 0 h 6875212"/>
                <a:gd name="connsiteX0-11" fmla="*/ 530734 w 932280"/>
                <a:gd name="connsiteY0-12" fmla="*/ 0 h 6875212"/>
                <a:gd name="connsiteX1-13" fmla="*/ 932280 w 932280"/>
                <a:gd name="connsiteY1-14" fmla="*/ 6875212 h 6875212"/>
                <a:gd name="connsiteX2-15" fmla="*/ 198248 w 932280"/>
                <a:gd name="connsiteY2-16" fmla="*/ 6584228 h 6875212"/>
                <a:gd name="connsiteX3-17" fmla="*/ 0 w 932280"/>
                <a:gd name="connsiteY3-18" fmla="*/ 1706770 h 6875212"/>
                <a:gd name="connsiteX4-19" fmla="*/ 530734 w 932280"/>
                <a:gd name="connsiteY4-20" fmla="*/ 0 h 6875212"/>
                <a:gd name="connsiteX0-21" fmla="*/ 530734 w 932280"/>
                <a:gd name="connsiteY0-22" fmla="*/ 0 h 6875212"/>
                <a:gd name="connsiteX1-23" fmla="*/ 932280 w 932280"/>
                <a:gd name="connsiteY1-24" fmla="*/ 6875212 h 6875212"/>
                <a:gd name="connsiteX2-25" fmla="*/ 198248 w 932280"/>
                <a:gd name="connsiteY2-26" fmla="*/ 6584228 h 6875212"/>
                <a:gd name="connsiteX3-27" fmla="*/ 0 w 932280"/>
                <a:gd name="connsiteY3-28" fmla="*/ 1706770 h 6875212"/>
                <a:gd name="connsiteX4-29" fmla="*/ 530734 w 932280"/>
                <a:gd name="connsiteY4-30" fmla="*/ 0 h 6875212"/>
                <a:gd name="connsiteX0-31" fmla="*/ 530734 w 932280"/>
                <a:gd name="connsiteY0-32" fmla="*/ 0 h 6875212"/>
                <a:gd name="connsiteX1-33" fmla="*/ 932280 w 932280"/>
                <a:gd name="connsiteY1-34" fmla="*/ 6875212 h 6875212"/>
                <a:gd name="connsiteX2-35" fmla="*/ 201889 w 932280"/>
                <a:gd name="connsiteY2-36" fmla="*/ 6572208 h 6875212"/>
                <a:gd name="connsiteX3-37" fmla="*/ 0 w 932280"/>
                <a:gd name="connsiteY3-38" fmla="*/ 1706770 h 6875212"/>
                <a:gd name="connsiteX4-39" fmla="*/ 530734 w 932280"/>
                <a:gd name="connsiteY4-40" fmla="*/ 0 h 6875212"/>
                <a:gd name="connsiteX0-41" fmla="*/ 530734 w 932280"/>
                <a:gd name="connsiteY0-42" fmla="*/ 0 h 6875212"/>
                <a:gd name="connsiteX1-43" fmla="*/ 932280 w 932280"/>
                <a:gd name="connsiteY1-44" fmla="*/ 6875212 h 6875212"/>
                <a:gd name="connsiteX2-45" fmla="*/ 207268 w 932280"/>
                <a:gd name="connsiteY2-46" fmla="*/ 6519362 h 6875212"/>
                <a:gd name="connsiteX3-47" fmla="*/ 0 w 932280"/>
                <a:gd name="connsiteY3-48" fmla="*/ 1706770 h 6875212"/>
                <a:gd name="connsiteX4-49" fmla="*/ 530734 w 932280"/>
                <a:gd name="connsiteY4-50" fmla="*/ 0 h 6875212"/>
                <a:gd name="connsiteX0-51" fmla="*/ 730885 w 932280"/>
                <a:gd name="connsiteY0-52" fmla="*/ 0 h 6799186"/>
                <a:gd name="connsiteX1-53" fmla="*/ 932280 w 932280"/>
                <a:gd name="connsiteY1-54" fmla="*/ 6799186 h 6799186"/>
                <a:gd name="connsiteX2-55" fmla="*/ 207268 w 932280"/>
                <a:gd name="connsiteY2-56" fmla="*/ 6443336 h 6799186"/>
                <a:gd name="connsiteX3-57" fmla="*/ 0 w 932280"/>
                <a:gd name="connsiteY3-58" fmla="*/ 1630744 h 6799186"/>
                <a:gd name="connsiteX4-59" fmla="*/ 730885 w 932280"/>
                <a:gd name="connsiteY4-60" fmla="*/ 0 h 6799186"/>
                <a:gd name="connsiteX0-61" fmla="*/ 749183 w 950578"/>
                <a:gd name="connsiteY0-62" fmla="*/ 0 h 6799186"/>
                <a:gd name="connsiteX1-63" fmla="*/ 950578 w 950578"/>
                <a:gd name="connsiteY1-64" fmla="*/ 6799186 h 6799186"/>
                <a:gd name="connsiteX2-65" fmla="*/ 225566 w 950578"/>
                <a:gd name="connsiteY2-66" fmla="*/ 6443336 h 6799186"/>
                <a:gd name="connsiteX3-67" fmla="*/ 0 w 950578"/>
                <a:gd name="connsiteY3-68" fmla="*/ 2427988 h 6799186"/>
                <a:gd name="connsiteX4-69" fmla="*/ 749183 w 950578"/>
                <a:gd name="connsiteY4-70" fmla="*/ 0 h 6799186"/>
                <a:gd name="connsiteX0-71" fmla="*/ 749183 w 950578"/>
                <a:gd name="connsiteY0-72" fmla="*/ 0 h 6799186"/>
                <a:gd name="connsiteX1-73" fmla="*/ 950578 w 950578"/>
                <a:gd name="connsiteY1-74" fmla="*/ 6799186 h 6799186"/>
                <a:gd name="connsiteX2-75" fmla="*/ 225566 w 950578"/>
                <a:gd name="connsiteY2-76" fmla="*/ 6443336 h 6799186"/>
                <a:gd name="connsiteX3-77" fmla="*/ 0 w 950578"/>
                <a:gd name="connsiteY3-78" fmla="*/ 2427988 h 6799186"/>
                <a:gd name="connsiteX4-79" fmla="*/ 749183 w 950578"/>
                <a:gd name="connsiteY4-80" fmla="*/ 0 h 6799186"/>
                <a:gd name="connsiteX0-81" fmla="*/ 822892 w 1024287"/>
                <a:gd name="connsiteY0-82" fmla="*/ 0 h 6799186"/>
                <a:gd name="connsiteX1-83" fmla="*/ 1024287 w 1024287"/>
                <a:gd name="connsiteY1-84" fmla="*/ 6799186 h 6799186"/>
                <a:gd name="connsiteX2-85" fmla="*/ 0 w 1024287"/>
                <a:gd name="connsiteY2-86" fmla="*/ 6343700 h 6799186"/>
                <a:gd name="connsiteX3-87" fmla="*/ 73709 w 1024287"/>
                <a:gd name="connsiteY3-88" fmla="*/ 2427988 h 6799186"/>
                <a:gd name="connsiteX4-89" fmla="*/ 822892 w 1024287"/>
                <a:gd name="connsiteY4-90" fmla="*/ 0 h 6799186"/>
                <a:gd name="connsiteX0-91" fmla="*/ 822892 w 1018908"/>
                <a:gd name="connsiteY0-92" fmla="*/ 0 h 6852033"/>
                <a:gd name="connsiteX1-93" fmla="*/ 1018908 w 1018908"/>
                <a:gd name="connsiteY1-94" fmla="*/ 6852033 h 6852033"/>
                <a:gd name="connsiteX2-95" fmla="*/ 0 w 1018908"/>
                <a:gd name="connsiteY2-96" fmla="*/ 6343700 h 6852033"/>
                <a:gd name="connsiteX3-97" fmla="*/ 73709 w 1018908"/>
                <a:gd name="connsiteY3-98" fmla="*/ 2427988 h 6852033"/>
                <a:gd name="connsiteX4-99" fmla="*/ 822892 w 1018908"/>
                <a:gd name="connsiteY4-100" fmla="*/ 0 h 6852033"/>
                <a:gd name="connsiteX0-101" fmla="*/ 749183 w 945199"/>
                <a:gd name="connsiteY0-102" fmla="*/ 0 h 6852033"/>
                <a:gd name="connsiteX1-103" fmla="*/ 945199 w 945199"/>
                <a:gd name="connsiteY1-104" fmla="*/ 6852033 h 6852033"/>
                <a:gd name="connsiteX2-105" fmla="*/ 89869 w 945199"/>
                <a:gd name="connsiteY2-106" fmla="*/ 6470297 h 6852033"/>
                <a:gd name="connsiteX3-107" fmla="*/ 0 w 945199"/>
                <a:gd name="connsiteY3-108" fmla="*/ 2427988 h 6852033"/>
                <a:gd name="connsiteX4-109" fmla="*/ 749183 w 945199"/>
                <a:gd name="connsiteY4-110" fmla="*/ 0 h 6852033"/>
                <a:gd name="connsiteX0-111" fmla="*/ 749183 w 945199"/>
                <a:gd name="connsiteY0-112" fmla="*/ 0 h 6852033"/>
                <a:gd name="connsiteX1-113" fmla="*/ 945199 w 945199"/>
                <a:gd name="connsiteY1-114" fmla="*/ 6852033 h 6852033"/>
                <a:gd name="connsiteX2-115" fmla="*/ 104432 w 945199"/>
                <a:gd name="connsiteY2-116" fmla="*/ 6422217 h 6852033"/>
                <a:gd name="connsiteX3-117" fmla="*/ 0 w 945199"/>
                <a:gd name="connsiteY3-118" fmla="*/ 2427988 h 6852033"/>
                <a:gd name="connsiteX4-119" fmla="*/ 749183 w 945199"/>
                <a:gd name="connsiteY4-120" fmla="*/ 0 h 685203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45199" h="6852033">
                  <a:moveTo>
                    <a:pt x="749183" y="0"/>
                  </a:moveTo>
                  <a:lnTo>
                    <a:pt x="945199" y="6852033"/>
                  </a:lnTo>
                  <a:lnTo>
                    <a:pt x="104432" y="6422217"/>
                  </a:lnTo>
                  <a:lnTo>
                    <a:pt x="0" y="2427988"/>
                  </a:lnTo>
                  <a:cubicBezTo>
                    <a:pt x="526428" y="705116"/>
                    <a:pt x="-4876" y="2439324"/>
                    <a:pt x="749183" y="0"/>
                  </a:cubicBezTo>
                  <a:close/>
                </a:path>
              </a:pathLst>
            </a:custGeom>
            <a:solidFill>
              <a:srgbClr val="F02424">
                <a:alpha val="80000"/>
              </a:srgbClr>
            </a:solidFill>
            <a:ln w="25400" cap="flat" cmpd="sng" algn="ctr">
              <a:noFill/>
              <a:prstDash val="solid"/>
            </a:ln>
            <a:effectLst/>
          </p:spPr>
          <p:txBody>
            <a:bodyPr rtlCol="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SimSun" panose="02010600030101010101" pitchFamily="2" charset="-122"/>
                <a:cs typeface="+mn-cs"/>
              </a:endParaRPr>
            </a:p>
          </p:txBody>
        </p:sp>
        <p:sp>
          <p:nvSpPr>
            <p:cNvPr id="140" name="TextBox 76"/>
            <p:cNvSpPr txBox="1"/>
            <p:nvPr/>
          </p:nvSpPr>
          <p:spPr>
            <a:xfrm rot="3922695">
              <a:off x="3133543" y="6980527"/>
              <a:ext cx="5688632" cy="89154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lvl="0" algn="ctr" fontAlgn="auto">
                <a:lnSpc>
                  <a:spcPct val="130000"/>
                </a:lnSpc>
                <a:spcBef>
                  <a:spcPts val="0"/>
                </a:spcBef>
                <a:spcAft>
                  <a:spcPts val="0"/>
                </a:spcAft>
                <a:defRPr/>
              </a:pPr>
              <a:r>
                <a:rPr kumimoji="0" lang="zh-CN" altLang="en-US" sz="4000" b="1" i="0" u="none" strike="noStrike" kern="0" cap="none" spc="0" normalizeH="0" baseline="0" noProof="0" dirty="0" smtClean="0">
                  <a:ln>
                    <a:noFill/>
                  </a:ln>
                  <a:solidFill>
                    <a:sysClr val="window" lastClr="FFFFFF"/>
                  </a:solidFill>
                  <a:effectLst/>
                  <a:uLnTx/>
                  <a:uFillTx/>
                  <a:latin typeface="Microsoft YaHei" panose="020B0503020204020204" pitchFamily="34" charset="-122"/>
                  <a:ea typeface="Microsoft YaHei" panose="020B0503020204020204" pitchFamily="34" charset="-122"/>
                  <a:cs typeface="Calibri" panose="020F0502020204030204" pitchFamily="34" charset="0"/>
                </a:rPr>
                <a:t>  </a:t>
              </a:r>
              <a:r>
                <a:rPr kumimoji="0" lang="en-US" altLang="zh-CN" sz="4000" b="1" i="0" u="none" strike="noStrike" kern="0" cap="none" spc="0" normalizeH="0" baseline="0" noProof="0" dirty="0" smtClean="0">
                  <a:ln>
                    <a:noFill/>
                  </a:ln>
                  <a:solidFill>
                    <a:sysClr val="window" lastClr="FFFFFF"/>
                  </a:solidFill>
                  <a:effectLst/>
                  <a:uLnTx/>
                  <a:uFillTx/>
                  <a:latin typeface="Microsoft YaHei" panose="020B0503020204020204" pitchFamily="34" charset="-122"/>
                  <a:ea typeface="Microsoft YaHei" panose="020B0503020204020204" pitchFamily="34" charset="-122"/>
                  <a:cs typeface="Calibri" panose="020F0502020204030204" pitchFamily="34" charset="0"/>
                </a:rPr>
                <a:t>GROUP MEMBERS</a:t>
              </a:r>
              <a:endParaRPr kumimoji="0" lang="en-US" altLang="zh-CN" sz="4000" b="1" i="0" u="none" strike="noStrike" kern="0" cap="none" spc="0" normalizeH="0" baseline="0" noProof="0" dirty="0" smtClean="0">
                <a:ln>
                  <a:noFill/>
                </a:ln>
                <a:solidFill>
                  <a:sysClr val="window" lastClr="FFFFFF"/>
                </a:solidFill>
                <a:effectLst/>
                <a:uLnTx/>
                <a:uFillTx/>
                <a:latin typeface="Microsoft YaHei" panose="020B0503020204020204" pitchFamily="34" charset="-122"/>
                <a:ea typeface="Microsoft YaHei" panose="020B0503020204020204" pitchFamily="34" charset="-122"/>
                <a:cs typeface="Calibri" panose="020F0502020204030204" pitchFamily="34" charset="0"/>
              </a:endParaRPr>
            </a:p>
          </p:txBody>
        </p:sp>
      </p:grpSp>
      <p:grpSp>
        <p:nvGrpSpPr>
          <p:cNvPr id="159" name="组合 158"/>
          <p:cNvGrpSpPr/>
          <p:nvPr/>
        </p:nvGrpSpPr>
        <p:grpSpPr>
          <a:xfrm>
            <a:off x="5486151" y="3701772"/>
            <a:ext cx="3898301" cy="1077595"/>
            <a:chOff x="5000693" y="1816065"/>
            <a:chExt cx="3898301" cy="1077595"/>
          </a:xfrm>
        </p:grpSpPr>
        <p:sp>
          <p:nvSpPr>
            <p:cNvPr id="160" name="TextBox 45"/>
            <p:cNvSpPr txBox="1"/>
            <p:nvPr/>
          </p:nvSpPr>
          <p:spPr>
            <a:xfrm>
              <a:off x="5682048" y="2407885"/>
              <a:ext cx="3024505" cy="485775"/>
            </a:xfrm>
            <a:prstGeom prst="rect">
              <a:avLst/>
            </a:prstGeom>
            <a:noFill/>
          </p:spPr>
          <p:txBody>
            <a:bodyPr wrap="square" rtlCol="0">
              <a:no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lvl="0" algn="just" fontAlgn="auto">
                <a:spcBef>
                  <a:spcPts val="0"/>
                </a:spcBef>
                <a:spcAft>
                  <a:spcPts val="0"/>
                </a:spcAft>
                <a:defRPr/>
              </a:pPr>
              <a:r>
                <a:rPr kumimoji="0" lang="en-US" altLang="zh-CN" sz="2400" b="1" i="0" u="none" strike="noStrike" kern="0" cap="none" spc="0" normalizeH="0" baseline="0" noProof="0" dirty="0" smtClean="0">
                  <a:ln>
                    <a:noFill/>
                  </a:ln>
                  <a:solidFill>
                    <a:schemeClr val="bg1"/>
                  </a:solidFill>
                  <a:effectLst/>
                  <a:uLnTx/>
                  <a:uFillTx/>
                  <a:latin typeface="Arial" panose="020B0604020202020204" pitchFamily="34" charset="0"/>
                  <a:ea typeface="Microsoft YaHei" panose="020B0503020204020204" pitchFamily="34" charset="-122"/>
                  <a:cs typeface="Arial" panose="020B0604020202020204" pitchFamily="34" charset="0"/>
                </a:rPr>
                <a:t>SHAHBAZ ALI</a:t>
              </a:r>
              <a:endParaRPr kumimoji="0" lang="en-US" altLang="zh-CN" sz="2400" b="1" i="0" u="none" strike="noStrike" kern="0" cap="none" spc="0" normalizeH="0" baseline="0" noProof="0" dirty="0" smtClean="0">
                <a:ln>
                  <a:noFill/>
                </a:ln>
                <a:solidFill>
                  <a:schemeClr val="bg1"/>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161" name="TextBox 46"/>
            <p:cNvSpPr txBox="1"/>
            <p:nvPr/>
          </p:nvSpPr>
          <p:spPr>
            <a:xfrm>
              <a:off x="5000693" y="1816065"/>
              <a:ext cx="3232785"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241799</a:t>
              </a:r>
              <a:endParaRPr lang="en-US"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cxnSp>
          <p:nvCxnSpPr>
            <p:cNvPr id="162" name="直接连接符 161"/>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grpSp>
        <p:nvGrpSpPr>
          <p:cNvPr id="163" name="组合 162"/>
          <p:cNvGrpSpPr/>
          <p:nvPr/>
        </p:nvGrpSpPr>
        <p:grpSpPr>
          <a:xfrm>
            <a:off x="6482678" y="5645787"/>
            <a:ext cx="4051985" cy="1034025"/>
            <a:chOff x="5175953" y="1834480"/>
            <a:chExt cx="4051985" cy="1034025"/>
          </a:xfrm>
        </p:grpSpPr>
        <p:sp>
          <p:nvSpPr>
            <p:cNvPr id="164" name="TextBox 45"/>
            <p:cNvSpPr txBox="1"/>
            <p:nvPr/>
          </p:nvSpPr>
          <p:spPr>
            <a:xfrm>
              <a:off x="5423266" y="2408130"/>
              <a:ext cx="3804672" cy="460375"/>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lvl="0" algn="ctr" fontAlgn="auto">
                <a:spcBef>
                  <a:spcPts val="0"/>
                </a:spcBef>
                <a:spcAft>
                  <a:spcPts val="0"/>
                </a:spcAft>
                <a:defRPr/>
              </a:pPr>
              <a:r>
                <a:rPr kumimoji="0" lang="en-US" altLang="zh-CN" sz="2400" b="1" i="0" strike="noStrike" kern="0" cap="none" spc="0" normalizeH="0" baseline="0" noProof="0" dirty="0" smtClean="0">
                  <a:ln>
                    <a:noFill/>
                  </a:ln>
                  <a:solidFill>
                    <a:schemeClr val="bg1"/>
                  </a:solidFill>
                  <a:effectLst/>
                  <a:uLnTx/>
                  <a:uFillTx/>
                  <a:latin typeface="Arial" panose="020B0604020202020204" pitchFamily="34" charset="0"/>
                  <a:ea typeface="Microsoft YaHei" panose="020B0503020204020204" pitchFamily="34" charset="-122"/>
                  <a:cs typeface="Arial" panose="020B0604020202020204" pitchFamily="34" charset="0"/>
                </a:rPr>
                <a:t>ANAS MEHBOOB</a:t>
              </a:r>
              <a:endParaRPr kumimoji="0" lang="en-US" altLang="zh-CN" sz="2400" b="1" i="0" strike="noStrike" kern="0" cap="none" spc="0" normalizeH="0" baseline="0" noProof="0" dirty="0" smtClean="0">
                <a:ln>
                  <a:noFill/>
                </a:ln>
                <a:solidFill>
                  <a:schemeClr val="bg1"/>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165" name="TextBox 46"/>
            <p:cNvSpPr txBox="1"/>
            <p:nvPr/>
          </p:nvSpPr>
          <p:spPr>
            <a:xfrm>
              <a:off x="5175953" y="1834480"/>
              <a:ext cx="3119149"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241904</a:t>
              </a:r>
              <a:endParaRPr lang="en-US"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cxnSp>
          <p:nvCxnSpPr>
            <p:cNvPr id="166" name="直接连接符 165"/>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grpSp>
        <p:nvGrpSpPr>
          <p:cNvPr id="167" name="组合 166"/>
          <p:cNvGrpSpPr/>
          <p:nvPr/>
        </p:nvGrpSpPr>
        <p:grpSpPr>
          <a:xfrm>
            <a:off x="7338857" y="7592340"/>
            <a:ext cx="3723041" cy="1054735"/>
            <a:chOff x="5175953" y="1834480"/>
            <a:chExt cx="3723041" cy="1054735"/>
          </a:xfrm>
        </p:grpSpPr>
        <p:sp>
          <p:nvSpPr>
            <p:cNvPr id="168" name="TextBox 45"/>
            <p:cNvSpPr txBox="1"/>
            <p:nvPr/>
          </p:nvSpPr>
          <p:spPr>
            <a:xfrm>
              <a:off x="5422968" y="2407885"/>
              <a:ext cx="3469005" cy="481330"/>
            </a:xfrm>
            <a:prstGeom prst="rect">
              <a:avLst/>
            </a:prstGeom>
            <a:noFill/>
          </p:spPr>
          <p:txBody>
            <a:bodyPr wrap="square" rtlCol="0">
              <a:no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lvl="0" algn="ctr" fontAlgn="auto">
                <a:spcBef>
                  <a:spcPts val="0"/>
                </a:spcBef>
                <a:spcAft>
                  <a:spcPts val="0"/>
                </a:spcAft>
                <a:defRPr/>
              </a:pPr>
              <a:r>
                <a:rPr kumimoji="0" lang="en-US" altLang="zh-CN" sz="2400" b="1" i="0" u="none" strike="noStrike" kern="0" cap="none" spc="0" normalizeH="0" baseline="0" noProof="0" dirty="0" smtClean="0">
                  <a:ln>
                    <a:noFill/>
                  </a:ln>
                  <a:solidFill>
                    <a:schemeClr val="bg1"/>
                  </a:solidFill>
                  <a:effectLst/>
                  <a:uLnTx/>
                  <a:uFillTx/>
                  <a:latin typeface="Arial" panose="020B0604020202020204" pitchFamily="34" charset="0"/>
                  <a:ea typeface="Microsoft YaHei" panose="020B0503020204020204" pitchFamily="34" charset="-122"/>
                  <a:cs typeface="Arial" panose="020B0604020202020204" pitchFamily="34" charset="0"/>
                </a:rPr>
                <a:t>JALIB AZIZ</a:t>
              </a:r>
              <a:endParaRPr kumimoji="0" lang="en-US" altLang="zh-CN" sz="2400" b="1" i="0" u="none" strike="noStrike" kern="0" cap="none" spc="0" normalizeH="0" baseline="0" noProof="0" dirty="0" smtClean="0">
                <a:ln>
                  <a:noFill/>
                </a:ln>
                <a:solidFill>
                  <a:schemeClr val="bg1"/>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
          <p:nvSpPr>
            <p:cNvPr id="169" name="TextBox 46"/>
            <p:cNvSpPr txBox="1"/>
            <p:nvPr/>
          </p:nvSpPr>
          <p:spPr>
            <a:xfrm>
              <a:off x="5175953" y="1834480"/>
              <a:ext cx="3119149" cy="521970"/>
            </a:xfrm>
            <a:prstGeom prst="rect">
              <a:avLst/>
            </a:prstGeom>
            <a:noFill/>
          </p:spPr>
          <p:txBody>
            <a:bodyPr wrap="squar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241946</a:t>
              </a:r>
              <a:endParaRPr lang="en-US"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cxnSp>
          <p:nvCxnSpPr>
            <p:cNvPr id="170" name="直接连接符 169"/>
            <p:cNvCxnSpPr/>
            <p:nvPr/>
          </p:nvCxnSpPr>
          <p:spPr>
            <a:xfrm>
              <a:off x="5303712" y="2379187"/>
              <a:ext cx="3595282" cy="0"/>
            </a:xfrm>
            <a:prstGeom prst="line">
              <a:avLst/>
            </a:prstGeom>
            <a:noFill/>
            <a:ln w="19050" cap="flat" cmpd="sng" algn="ctr">
              <a:solidFill>
                <a:schemeClr val="bg1"/>
              </a:solidFill>
              <a:prstDash val="solid"/>
              <a:headEnd type="oval" w="med" len="med"/>
              <a:tailEnd type="oval" w="med" len="med"/>
            </a:ln>
            <a:effectLst/>
          </p:spPr>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图片 189"/>
          <p:cNvPicPr>
            <a:picLocks noChangeAspect="1"/>
          </p:cNvPicPr>
          <p:nvPr/>
        </p:nvPicPr>
        <p:blipFill>
          <a:blip r:embed="rId1"/>
          <a:stretch>
            <a:fillRect/>
          </a:stretch>
        </p:blipFill>
        <p:spPr>
          <a:xfrm>
            <a:off x="7680615" y="4671549"/>
            <a:ext cx="9661962" cy="5608806"/>
          </a:xfrm>
          <a:prstGeom prst="rect">
            <a:avLst/>
          </a:prstGeom>
          <a:scene3d>
            <a:camera prst="orthographicFront">
              <a:rot lat="0" lon="10800000" rev="0"/>
            </a:camera>
            <a:lightRig rig="threePt" dir="t"/>
          </a:scene3d>
        </p:spPr>
      </p:pic>
      <p:sp>
        <p:nvSpPr>
          <p:cNvPr id="156" name="平行四边形 155"/>
          <p:cNvSpPr/>
          <p:nvPr/>
        </p:nvSpPr>
        <p:spPr>
          <a:xfrm>
            <a:off x="10442581" y="2254239"/>
            <a:ext cx="7845419" cy="8029891"/>
          </a:xfrm>
          <a:custGeom>
            <a:avLst/>
            <a:gdLst>
              <a:gd name="connsiteX0" fmla="*/ 0 w 8763000"/>
              <a:gd name="connsiteY0" fmla="*/ 8029891 h 8029891"/>
              <a:gd name="connsiteX1" fmla="*/ 4625779 w 8763000"/>
              <a:gd name="connsiteY1" fmla="*/ 0 h 8029891"/>
              <a:gd name="connsiteX2" fmla="*/ 8763000 w 8763000"/>
              <a:gd name="connsiteY2" fmla="*/ 0 h 8029891"/>
              <a:gd name="connsiteX3" fmla="*/ 4137221 w 8763000"/>
              <a:gd name="connsiteY3" fmla="*/ 8029891 h 8029891"/>
              <a:gd name="connsiteX4" fmla="*/ 0 w 8763000"/>
              <a:gd name="connsiteY4" fmla="*/ 8029891 h 8029891"/>
              <a:gd name="connsiteX0-1" fmla="*/ 0 w 8763000"/>
              <a:gd name="connsiteY0-2" fmla="*/ 8029891 h 8029891"/>
              <a:gd name="connsiteX1-3" fmla="*/ 4625779 w 8763000"/>
              <a:gd name="connsiteY1-4" fmla="*/ 0 h 8029891"/>
              <a:gd name="connsiteX2-5" fmla="*/ 8763000 w 8763000"/>
              <a:gd name="connsiteY2-6" fmla="*/ 0 h 8029891"/>
              <a:gd name="connsiteX3-7" fmla="*/ 4243546 w 8763000"/>
              <a:gd name="connsiteY3-8" fmla="*/ 8008626 h 8029891"/>
              <a:gd name="connsiteX4-9" fmla="*/ 0 w 8763000"/>
              <a:gd name="connsiteY4-10" fmla="*/ 8029891 h 80298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63000" h="8029891">
                <a:moveTo>
                  <a:pt x="0" y="8029891"/>
                </a:moveTo>
                <a:lnTo>
                  <a:pt x="4625779" y="0"/>
                </a:lnTo>
                <a:lnTo>
                  <a:pt x="8763000" y="0"/>
                </a:lnTo>
                <a:lnTo>
                  <a:pt x="4243546" y="8008626"/>
                </a:lnTo>
                <a:lnTo>
                  <a:pt x="0" y="8029891"/>
                </a:lnTo>
                <a:close/>
              </a:path>
            </a:pathLst>
          </a:custGeom>
          <a:solidFill>
            <a:schemeClr val="tx1">
              <a:lumMod val="75000"/>
              <a:lumOff val="25000"/>
              <a:alpha val="60000"/>
            </a:schemeClr>
          </a:solidFill>
          <a:ln>
            <a:no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351"/>
            <a:ext cx="7110226" cy="10286705"/>
          </a:xfrm>
          <a:custGeom>
            <a:avLst/>
            <a:gdLst>
              <a:gd name="connsiteX0" fmla="*/ 0 w 7110226"/>
              <a:gd name="connsiteY0" fmla="*/ 0 h 10286705"/>
              <a:gd name="connsiteX1" fmla="*/ 7110226 w 7110226"/>
              <a:gd name="connsiteY1" fmla="*/ 0 h 10286705"/>
              <a:gd name="connsiteX2" fmla="*/ 7110226 w 7110226"/>
              <a:gd name="connsiteY2" fmla="*/ 10286705 h 10286705"/>
              <a:gd name="connsiteX3" fmla="*/ 0 w 7110226"/>
              <a:gd name="connsiteY3" fmla="*/ 10286705 h 10286705"/>
              <a:gd name="connsiteX4" fmla="*/ 0 w 7110226"/>
              <a:gd name="connsiteY4" fmla="*/ 0 h 10286705"/>
              <a:gd name="connsiteX0-1" fmla="*/ 0 w 7110226"/>
              <a:gd name="connsiteY0-2" fmla="*/ 0 h 10286705"/>
              <a:gd name="connsiteX1-3" fmla="*/ 7110226 w 7110226"/>
              <a:gd name="connsiteY1-4" fmla="*/ 0 h 10286705"/>
              <a:gd name="connsiteX2-5" fmla="*/ 4001266 w 7110226"/>
              <a:gd name="connsiteY2-6" fmla="*/ 10286705 h 10286705"/>
              <a:gd name="connsiteX3-7" fmla="*/ 0 w 7110226"/>
              <a:gd name="connsiteY3-8" fmla="*/ 10286705 h 10286705"/>
              <a:gd name="connsiteX4-9" fmla="*/ 0 w 7110226"/>
              <a:gd name="connsiteY4-10" fmla="*/ 0 h 102867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110226" h="10286705">
                <a:moveTo>
                  <a:pt x="0" y="0"/>
                </a:moveTo>
                <a:lnTo>
                  <a:pt x="7110226" y="0"/>
                </a:lnTo>
                <a:lnTo>
                  <a:pt x="4001266" y="10286705"/>
                </a:lnTo>
                <a:lnTo>
                  <a:pt x="0" y="10286705"/>
                </a:lnTo>
                <a:lnTo>
                  <a:pt x="0" y="0"/>
                </a:lnTo>
                <a:close/>
              </a:path>
            </a:pathLst>
          </a:custGeom>
          <a:solidFill>
            <a:srgbClr val="F0242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TextBox 46"/>
          <p:cNvSpPr txBox="1"/>
          <p:nvPr/>
        </p:nvSpPr>
        <p:spPr>
          <a:xfrm>
            <a:off x="609600" y="349250"/>
            <a:ext cx="5592445" cy="1137920"/>
          </a:xfrm>
          <a:prstGeom prst="rect">
            <a:avLst/>
          </a:prstGeom>
          <a:noFill/>
          <a:effectLst>
            <a:outerShdw blurRad="1270000" dist="38100" dir="5400000" algn="t" rotWithShape="0">
              <a:prstClr val="black">
                <a:alpha val="40000"/>
              </a:prstClr>
            </a:outerShdw>
          </a:effectLst>
        </p:spPr>
        <p:txBody>
          <a:bodyPr wrap="square" rtlCol="0">
            <a:no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66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ABOUT</a:t>
            </a:r>
            <a:endParaRPr lang="en-US" altLang="zh-CN" sz="66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ctr"/>
            <a:r>
              <a:rPr lang="en-US" altLang="zh-CN" sz="66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WEBSITE</a:t>
            </a:r>
            <a:endParaRPr lang="en-US" altLang="zh-CN" sz="66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4"/>
          <p:cNvSpPr/>
          <p:nvPr/>
        </p:nvSpPr>
        <p:spPr>
          <a:xfrm>
            <a:off x="4684033" y="5381133"/>
            <a:ext cx="1862918" cy="2679024"/>
          </a:xfrm>
          <a:custGeom>
            <a:avLst/>
            <a:gdLst>
              <a:gd name="connsiteX0" fmla="*/ 0 w 914400"/>
              <a:gd name="connsiteY0" fmla="*/ 0 h 2494462"/>
              <a:gd name="connsiteX1" fmla="*/ 914400 w 914400"/>
              <a:gd name="connsiteY1" fmla="*/ 0 h 2494462"/>
              <a:gd name="connsiteX2" fmla="*/ 914400 w 914400"/>
              <a:gd name="connsiteY2" fmla="*/ 2494462 h 2494462"/>
              <a:gd name="connsiteX3" fmla="*/ 0 w 914400"/>
              <a:gd name="connsiteY3" fmla="*/ 2494462 h 2494462"/>
              <a:gd name="connsiteX4" fmla="*/ 0 w 914400"/>
              <a:gd name="connsiteY4" fmla="*/ 0 h 2494462"/>
              <a:gd name="connsiteX0-1" fmla="*/ 744279 w 1658679"/>
              <a:gd name="connsiteY0-2" fmla="*/ 0 h 2685848"/>
              <a:gd name="connsiteX1-3" fmla="*/ 1658679 w 1658679"/>
              <a:gd name="connsiteY1-4" fmla="*/ 0 h 2685848"/>
              <a:gd name="connsiteX2-5" fmla="*/ 1658679 w 1658679"/>
              <a:gd name="connsiteY2-6" fmla="*/ 2494462 h 2685848"/>
              <a:gd name="connsiteX3-7" fmla="*/ 0 w 1658679"/>
              <a:gd name="connsiteY3-8" fmla="*/ 2685848 h 2685848"/>
              <a:gd name="connsiteX4-9" fmla="*/ 744279 w 1658679"/>
              <a:gd name="connsiteY4-10" fmla="*/ 0 h 2685848"/>
              <a:gd name="connsiteX0-11" fmla="*/ 744279 w 2509283"/>
              <a:gd name="connsiteY0-12" fmla="*/ 0 h 2685848"/>
              <a:gd name="connsiteX1-13" fmla="*/ 1658679 w 2509283"/>
              <a:gd name="connsiteY1-14" fmla="*/ 0 h 2685848"/>
              <a:gd name="connsiteX2-15" fmla="*/ 2509283 w 2509283"/>
              <a:gd name="connsiteY2-16" fmla="*/ 2622053 h 2685848"/>
              <a:gd name="connsiteX3-17" fmla="*/ 0 w 2509283"/>
              <a:gd name="connsiteY3-18" fmla="*/ 2685848 h 2685848"/>
              <a:gd name="connsiteX4-19" fmla="*/ 744279 w 2509283"/>
              <a:gd name="connsiteY4-20" fmla="*/ 0 h 2685848"/>
              <a:gd name="connsiteX0-21" fmla="*/ 744279 w 1658679"/>
              <a:gd name="connsiteY0-22" fmla="*/ 0 h 2685848"/>
              <a:gd name="connsiteX1-23" fmla="*/ 1658679 w 1658679"/>
              <a:gd name="connsiteY1-24" fmla="*/ 0 h 2685848"/>
              <a:gd name="connsiteX2-25" fmla="*/ 1531087 w 1658679"/>
              <a:gd name="connsiteY2-26" fmla="*/ 2643318 h 2685848"/>
              <a:gd name="connsiteX3-27" fmla="*/ 0 w 1658679"/>
              <a:gd name="connsiteY3-28" fmla="*/ 2685848 h 2685848"/>
              <a:gd name="connsiteX4-29" fmla="*/ 744279 w 1658679"/>
              <a:gd name="connsiteY4-30" fmla="*/ 0 h 2685848"/>
              <a:gd name="connsiteX0-31" fmla="*/ 744279 w 1658679"/>
              <a:gd name="connsiteY0-32" fmla="*/ 0 h 2685848"/>
              <a:gd name="connsiteX1-33" fmla="*/ 1658679 w 1658679"/>
              <a:gd name="connsiteY1-34" fmla="*/ 0 h 2685848"/>
              <a:gd name="connsiteX2-35" fmla="*/ 1531087 w 1658679"/>
              <a:gd name="connsiteY2-36" fmla="*/ 2643318 h 2685848"/>
              <a:gd name="connsiteX3-37" fmla="*/ 0 w 1658679"/>
              <a:gd name="connsiteY3-38" fmla="*/ 2685848 h 2685848"/>
              <a:gd name="connsiteX4-39" fmla="*/ 744279 w 1658679"/>
              <a:gd name="connsiteY4-40" fmla="*/ 0 h 2685848"/>
              <a:gd name="connsiteX0-41" fmla="*/ 744279 w 1828798"/>
              <a:gd name="connsiteY0-42" fmla="*/ 0 h 2685848"/>
              <a:gd name="connsiteX1-43" fmla="*/ 1658679 w 1828798"/>
              <a:gd name="connsiteY1-44" fmla="*/ 0 h 2685848"/>
              <a:gd name="connsiteX2-45" fmla="*/ 1828798 w 1828798"/>
              <a:gd name="connsiteY2-46" fmla="*/ 2196751 h 2685848"/>
              <a:gd name="connsiteX3-47" fmla="*/ 0 w 1828798"/>
              <a:gd name="connsiteY3-48" fmla="*/ 2685848 h 2685848"/>
              <a:gd name="connsiteX4-49" fmla="*/ 744279 w 1828798"/>
              <a:gd name="connsiteY4-50" fmla="*/ 0 h 2685848"/>
              <a:gd name="connsiteX0-51" fmla="*/ 778399 w 1862918"/>
              <a:gd name="connsiteY0-52" fmla="*/ 0 h 2665376"/>
              <a:gd name="connsiteX1-53" fmla="*/ 1692799 w 1862918"/>
              <a:gd name="connsiteY1-54" fmla="*/ 0 h 2665376"/>
              <a:gd name="connsiteX2-55" fmla="*/ 1862918 w 1862918"/>
              <a:gd name="connsiteY2-56" fmla="*/ 2196751 h 2665376"/>
              <a:gd name="connsiteX3-57" fmla="*/ 0 w 1862918"/>
              <a:gd name="connsiteY3-58" fmla="*/ 2665376 h 2665376"/>
              <a:gd name="connsiteX4-59" fmla="*/ 778399 w 1862918"/>
              <a:gd name="connsiteY4-60" fmla="*/ 0 h 2665376"/>
              <a:gd name="connsiteX0-61" fmla="*/ 798870 w 1862918"/>
              <a:gd name="connsiteY0-62" fmla="*/ 0 h 2679024"/>
              <a:gd name="connsiteX1-63" fmla="*/ 1692799 w 1862918"/>
              <a:gd name="connsiteY1-64" fmla="*/ 13648 h 2679024"/>
              <a:gd name="connsiteX2-65" fmla="*/ 1862918 w 1862918"/>
              <a:gd name="connsiteY2-66" fmla="*/ 2210399 h 2679024"/>
              <a:gd name="connsiteX3-67" fmla="*/ 0 w 1862918"/>
              <a:gd name="connsiteY3-68" fmla="*/ 2679024 h 2679024"/>
              <a:gd name="connsiteX4-69" fmla="*/ 798870 w 1862918"/>
              <a:gd name="connsiteY4-70" fmla="*/ 0 h 26790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62918" h="2679024">
                <a:moveTo>
                  <a:pt x="798870" y="0"/>
                </a:moveTo>
                <a:lnTo>
                  <a:pt x="1692799" y="13648"/>
                </a:lnTo>
                <a:lnTo>
                  <a:pt x="1862918" y="2210399"/>
                </a:lnTo>
                <a:lnTo>
                  <a:pt x="0" y="2679024"/>
                </a:lnTo>
                <a:lnTo>
                  <a:pt x="798870" y="0"/>
                </a:lnTo>
                <a:close/>
              </a:path>
            </a:pathLst>
          </a:custGeom>
          <a:solidFill>
            <a:srgbClr val="252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p:cNvSpPr txBox="1"/>
          <p:nvPr/>
        </p:nvSpPr>
        <p:spPr>
          <a:xfrm>
            <a:off x="6493510" y="2226945"/>
            <a:ext cx="8655685" cy="6898005"/>
          </a:xfrm>
          <a:prstGeom prst="rect">
            <a:avLst/>
          </a:prstGeom>
          <a:noFill/>
        </p:spPr>
        <p:txBody>
          <a:bodyPr wrap="square" rtlCol="0">
            <a:noAutofit/>
          </a:bodyPr>
          <a:lstStyle/>
          <a:p>
            <a:r>
              <a:rPr lang="en-US" altLang="zh-HK" sz="2800" b="1" dirty="0">
                <a:solidFill>
                  <a:srgbClr val="D1D2D4"/>
                </a:solidFill>
              </a:rPr>
              <a:t>THE WEBSITE DEMONSTRATES THE USE OF VARIOUS LANGUAGES LIKE HTML , JAVASCRIPT AND CSS.</a:t>
            </a:r>
            <a:endParaRPr lang="en-US" altLang="zh-HK" sz="2800" b="1" dirty="0">
              <a:solidFill>
                <a:srgbClr val="D1D2D4"/>
              </a:solidFill>
            </a:endParaRPr>
          </a:p>
          <a:p>
            <a:endParaRPr lang="en-US" altLang="zh-HK" sz="2800" b="1" dirty="0">
              <a:solidFill>
                <a:srgbClr val="D1D2D4"/>
              </a:solidFill>
            </a:endParaRPr>
          </a:p>
          <a:p>
            <a:r>
              <a:rPr lang="en-US" altLang="zh-HK" sz="2800" b="1" u="sng" dirty="0">
                <a:solidFill>
                  <a:srgbClr val="D1D2D4"/>
                </a:solidFill>
              </a:rPr>
              <a:t>TOPIC: CULTURE OF PAKISTAN</a:t>
            </a:r>
            <a:endParaRPr lang="en-US" altLang="zh-HK" sz="2800" b="1" dirty="0">
              <a:solidFill>
                <a:srgbClr val="D1D2D4"/>
              </a:solidFill>
            </a:endParaRPr>
          </a:p>
          <a:p>
            <a:endParaRPr lang="en-US" altLang="zh-HK" sz="2800" b="1" dirty="0">
              <a:solidFill>
                <a:srgbClr val="D1D2D4"/>
              </a:solidFill>
            </a:endParaRPr>
          </a:p>
          <a:p>
            <a:r>
              <a:rPr lang="en-US" altLang="zh-HK" sz="2800" b="1" dirty="0">
                <a:solidFill>
                  <a:srgbClr val="D1D2D4"/>
                </a:solidFill>
              </a:rPr>
              <a:t>THE WEBSITE IS ABOUT THE CULTURE OF PAKISTAN INCLUDING ALL THE DIFFERENT CULTURES OF ALL THE PROVINCES ACROSS PAKISTAN.</a:t>
            </a:r>
            <a:endParaRPr lang="en-US" altLang="zh-HK" sz="2800" b="1" dirty="0">
              <a:solidFill>
                <a:srgbClr val="D1D2D4"/>
              </a:solidFill>
            </a:endParaRPr>
          </a:p>
          <a:p>
            <a:r>
              <a:rPr lang="en-US" altLang="zh-HK" sz="2800" b="1" dirty="0">
                <a:solidFill>
                  <a:srgbClr val="D1D2D4"/>
                </a:solidFill>
              </a:rPr>
              <a:t>THE WEBSITE DISPLAYS A DETAILED INSIGHT INTO THE CULTURE OF PAKISTAN. REFLECTING THE DIFFERENT CULTURES AND LETTING PEOPLE KNOW ABOUT THE DRESSES, CUISINES, HISTORIC SITES,  SPORTS AND THE PLACES OF TOURISM WITHIN EACH PART OF THE COUNTRY.</a:t>
            </a:r>
            <a:endParaRPr lang="en-US" altLang="zh-HK" sz="2800" b="1" dirty="0">
              <a:solidFill>
                <a:srgbClr val="D1D2D4"/>
              </a:solidFill>
            </a:endParaRPr>
          </a:p>
          <a:p>
            <a:endParaRPr lang="en-US" altLang="zh-HK" sz="2800" b="1" dirty="0">
              <a:solidFill>
                <a:srgbClr val="D1D2D4"/>
              </a:solidFill>
            </a:endParaRPr>
          </a:p>
          <a:p>
            <a:endParaRPr lang="en-US" altLang="zh-HK" sz="2800" b="1" dirty="0">
              <a:solidFill>
                <a:srgbClr val="D1D2D4"/>
              </a:solidFill>
            </a:endParaRPr>
          </a:p>
          <a:p>
            <a:endParaRPr lang="en-US" altLang="zh-HK" sz="2800" b="1" dirty="0">
              <a:solidFill>
                <a:srgbClr val="D1D2D4"/>
              </a:solidFill>
            </a:endParaRPr>
          </a:p>
          <a:p>
            <a:endParaRPr lang="en-US" altLang="zh-HK" sz="2800" b="1" dirty="0">
              <a:solidFill>
                <a:srgbClr val="D1D2D4"/>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等腰三角形 62"/>
          <p:cNvSpPr/>
          <p:nvPr/>
        </p:nvSpPr>
        <p:spPr>
          <a:xfrm rot="11770534" flipV="1">
            <a:off x="4245716" y="8812626"/>
            <a:ext cx="1530203" cy="610267"/>
          </a:xfrm>
          <a:prstGeom prs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 name="等腰三角形 1"/>
          <p:cNvSpPr/>
          <p:nvPr/>
        </p:nvSpPr>
        <p:spPr>
          <a:xfrm rot="13175003">
            <a:off x="-311495" y="7120180"/>
            <a:ext cx="8143980" cy="5484170"/>
          </a:xfrm>
          <a:custGeom>
            <a:avLst/>
            <a:gdLst>
              <a:gd name="connsiteX0" fmla="*/ 0 w 2922780"/>
              <a:gd name="connsiteY0" fmla="*/ 1720850 h 1720850"/>
              <a:gd name="connsiteX1" fmla="*/ 1461390 w 2922780"/>
              <a:gd name="connsiteY1" fmla="*/ 0 h 1720850"/>
              <a:gd name="connsiteX2" fmla="*/ 2922780 w 2922780"/>
              <a:gd name="connsiteY2" fmla="*/ 1720850 h 1720850"/>
              <a:gd name="connsiteX3" fmla="*/ 0 w 2922780"/>
              <a:gd name="connsiteY3" fmla="*/ 1720850 h 1720850"/>
              <a:gd name="connsiteX0-1" fmla="*/ 0 w 7142527"/>
              <a:gd name="connsiteY0-2" fmla="*/ 4585216 h 4585216"/>
              <a:gd name="connsiteX1-3" fmla="*/ 5681137 w 7142527"/>
              <a:gd name="connsiteY1-4" fmla="*/ 0 h 4585216"/>
              <a:gd name="connsiteX2-5" fmla="*/ 7142527 w 7142527"/>
              <a:gd name="connsiteY2-6" fmla="*/ 1720850 h 4585216"/>
              <a:gd name="connsiteX3-7" fmla="*/ 0 w 7142527"/>
              <a:gd name="connsiteY3-8" fmla="*/ 4585216 h 4585216"/>
              <a:gd name="connsiteX0-9" fmla="*/ 0 w 7142527"/>
              <a:gd name="connsiteY0-10" fmla="*/ 4606973 h 4606973"/>
              <a:gd name="connsiteX1-11" fmla="*/ 5631927 w 7142527"/>
              <a:gd name="connsiteY1-12" fmla="*/ 0 h 4606973"/>
              <a:gd name="connsiteX2-13" fmla="*/ 7142527 w 7142527"/>
              <a:gd name="connsiteY2-14" fmla="*/ 1742607 h 4606973"/>
              <a:gd name="connsiteX3-15" fmla="*/ 0 w 7142527"/>
              <a:gd name="connsiteY3-16" fmla="*/ 4606973 h 4606973"/>
              <a:gd name="connsiteX0-17" fmla="*/ 0 w 7142527"/>
              <a:gd name="connsiteY0-18" fmla="*/ 4659397 h 4659397"/>
              <a:gd name="connsiteX1-19" fmla="*/ 5619806 w 7142527"/>
              <a:gd name="connsiteY1-20" fmla="*/ 0 h 4659397"/>
              <a:gd name="connsiteX2-21" fmla="*/ 7142527 w 7142527"/>
              <a:gd name="connsiteY2-22" fmla="*/ 1795031 h 4659397"/>
              <a:gd name="connsiteX3-23" fmla="*/ 0 w 7142527"/>
              <a:gd name="connsiteY3-24" fmla="*/ 4659397 h 4659397"/>
              <a:gd name="connsiteX0-25" fmla="*/ 0 w 7725183"/>
              <a:gd name="connsiteY0-26" fmla="*/ 4659397 h 4659397"/>
              <a:gd name="connsiteX1-27" fmla="*/ 5619806 w 7725183"/>
              <a:gd name="connsiteY1-28" fmla="*/ 0 h 4659397"/>
              <a:gd name="connsiteX2-29" fmla="*/ 7725183 w 7725183"/>
              <a:gd name="connsiteY2-30" fmla="*/ 2499758 h 4659397"/>
              <a:gd name="connsiteX3-31" fmla="*/ 0 w 7725183"/>
              <a:gd name="connsiteY3-32" fmla="*/ 4659397 h 4659397"/>
              <a:gd name="connsiteX0-33" fmla="*/ 0 w 8760514"/>
              <a:gd name="connsiteY0-34" fmla="*/ 5484170 h 5484170"/>
              <a:gd name="connsiteX1-35" fmla="*/ 6655137 w 8760514"/>
              <a:gd name="connsiteY1-36" fmla="*/ 0 h 5484170"/>
              <a:gd name="connsiteX2-37" fmla="*/ 8760514 w 8760514"/>
              <a:gd name="connsiteY2-38" fmla="*/ 2499758 h 5484170"/>
              <a:gd name="connsiteX3-39" fmla="*/ 0 w 8760514"/>
              <a:gd name="connsiteY3-40" fmla="*/ 5484170 h 5484170"/>
              <a:gd name="connsiteX0-41" fmla="*/ 0 w 8143980"/>
              <a:gd name="connsiteY0-42" fmla="*/ 5484170 h 5484170"/>
              <a:gd name="connsiteX1-43" fmla="*/ 6655137 w 8143980"/>
              <a:gd name="connsiteY1-44" fmla="*/ 0 h 5484170"/>
              <a:gd name="connsiteX2-45" fmla="*/ 8143980 w 8143980"/>
              <a:gd name="connsiteY2-46" fmla="*/ 1791820 h 5484170"/>
              <a:gd name="connsiteX3-47" fmla="*/ 0 w 8143980"/>
              <a:gd name="connsiteY3-48" fmla="*/ 5484170 h 5484170"/>
            </a:gdLst>
            <a:ahLst/>
            <a:cxnLst>
              <a:cxn ang="0">
                <a:pos x="connsiteX0-1" y="connsiteY0-2"/>
              </a:cxn>
              <a:cxn ang="0">
                <a:pos x="connsiteX1-3" y="connsiteY1-4"/>
              </a:cxn>
              <a:cxn ang="0">
                <a:pos x="connsiteX2-5" y="connsiteY2-6"/>
              </a:cxn>
              <a:cxn ang="0">
                <a:pos x="connsiteX3-7" y="connsiteY3-8"/>
              </a:cxn>
            </a:cxnLst>
            <a:rect l="l" t="t" r="r" b="b"/>
            <a:pathLst>
              <a:path w="8143980" h="5484170">
                <a:moveTo>
                  <a:pt x="0" y="5484170"/>
                </a:moveTo>
                <a:lnTo>
                  <a:pt x="6655137" y="0"/>
                </a:lnTo>
                <a:lnTo>
                  <a:pt x="8143980" y="1791820"/>
                </a:lnTo>
                <a:lnTo>
                  <a:pt x="0" y="5484170"/>
                </a:lnTo>
                <a:close/>
              </a:path>
            </a:pathLst>
          </a:cu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object 3"/>
          <p:cNvSpPr txBox="1">
            <a:spLocks noChangeArrowheads="1"/>
          </p:cNvSpPr>
          <p:nvPr/>
        </p:nvSpPr>
        <p:spPr bwMode="auto">
          <a:xfrm>
            <a:off x="435641" y="9211054"/>
            <a:ext cx="5661853" cy="695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a:no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zh-CN" altLang="en-US" sz="4000" b="1" dirty="0" smtClean="0">
                <a:solidFill>
                  <a:srgbClr val="FFFFFF"/>
                </a:solidFill>
                <a:latin typeface="Microsoft YaHei" panose="020B0503020204020204" pitchFamily="34" charset="-122"/>
                <a:ea typeface="Microsoft YaHei" panose="020B0503020204020204" pitchFamily="34" charset="-122"/>
              </a:rPr>
              <a:t>
</a:t>
            </a:r>
            <a:endParaRPr lang="en-US" altLang="zh-CN" sz="4000" b="1" dirty="0">
              <a:solidFill>
                <a:srgbClr val="FFFFFF"/>
              </a:solidFill>
              <a:latin typeface="Microsoft YaHei" panose="020B0503020204020204" pitchFamily="34" charset="-122"/>
              <a:ea typeface="Microsoft YaHei" panose="020B0503020204020204" pitchFamily="34" charset="-122"/>
            </a:endParaRPr>
          </a:p>
        </p:txBody>
      </p:sp>
      <p:grpSp>
        <p:nvGrpSpPr>
          <p:cNvPr id="16" name="组合 15"/>
          <p:cNvGrpSpPr/>
          <p:nvPr/>
        </p:nvGrpSpPr>
        <p:grpSpPr>
          <a:xfrm>
            <a:off x="9677379" y="2635548"/>
            <a:ext cx="2405807" cy="2405168"/>
            <a:chOff x="4572000" y="1995686"/>
            <a:chExt cx="1152128" cy="1152128"/>
          </a:xfrm>
          <a:solidFill>
            <a:srgbClr val="F06262"/>
          </a:solidFill>
        </p:grpSpPr>
        <p:sp>
          <p:nvSpPr>
            <p:cNvPr id="17" name="椭圆 4"/>
            <p:cNvSpPr/>
            <p:nvPr/>
          </p:nvSpPr>
          <p:spPr>
            <a:xfrm>
              <a:off x="4572000" y="1995686"/>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49726" y="2277014"/>
              <a:ext cx="596675" cy="596675"/>
            </a:xfrm>
            <a:prstGeom prst="rect">
              <a:avLst/>
            </a:prstGeom>
            <a:grpFill/>
          </p:spPr>
        </p:pic>
      </p:grpSp>
      <p:grpSp>
        <p:nvGrpSpPr>
          <p:cNvPr id="19" name="组合 18"/>
          <p:cNvGrpSpPr/>
          <p:nvPr/>
        </p:nvGrpSpPr>
        <p:grpSpPr>
          <a:xfrm>
            <a:off x="13487231" y="2635446"/>
            <a:ext cx="2405807" cy="2405168"/>
            <a:chOff x="6084168" y="1995686"/>
            <a:chExt cx="1152128" cy="1152128"/>
          </a:xfrm>
          <a:solidFill>
            <a:srgbClr val="F02424"/>
          </a:solidFill>
        </p:grpSpPr>
        <p:sp>
          <p:nvSpPr>
            <p:cNvPr id="20" name="椭圆 4"/>
            <p:cNvSpPr/>
            <p:nvPr/>
          </p:nvSpPr>
          <p:spPr>
            <a:xfrm>
              <a:off x="6084168" y="1995686"/>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7126" y="2247064"/>
              <a:ext cx="589829" cy="589829"/>
            </a:xfrm>
            <a:prstGeom prst="rect">
              <a:avLst/>
            </a:prstGeom>
            <a:grpFill/>
          </p:spPr>
        </p:pic>
      </p:grpSp>
      <p:grpSp>
        <p:nvGrpSpPr>
          <p:cNvPr id="22" name="组合 21"/>
          <p:cNvGrpSpPr/>
          <p:nvPr/>
        </p:nvGrpSpPr>
        <p:grpSpPr>
          <a:xfrm>
            <a:off x="5867707" y="2635290"/>
            <a:ext cx="2405807" cy="2405168"/>
            <a:chOff x="2915816" y="1995686"/>
            <a:chExt cx="1152128" cy="1152128"/>
          </a:xfrm>
          <a:solidFill>
            <a:srgbClr val="F02424"/>
          </a:solidFill>
        </p:grpSpPr>
        <p:sp>
          <p:nvSpPr>
            <p:cNvPr id="23" name="椭圆 4"/>
            <p:cNvSpPr/>
            <p:nvPr/>
          </p:nvSpPr>
          <p:spPr>
            <a:xfrm>
              <a:off x="2915816" y="1995686"/>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3139" y="2277014"/>
              <a:ext cx="529930" cy="529930"/>
            </a:xfrm>
            <a:prstGeom prst="rect">
              <a:avLst/>
            </a:prstGeom>
            <a:grpFill/>
          </p:spPr>
        </p:pic>
      </p:grpSp>
      <p:grpSp>
        <p:nvGrpSpPr>
          <p:cNvPr id="25" name="组合 24"/>
          <p:cNvGrpSpPr/>
          <p:nvPr/>
        </p:nvGrpSpPr>
        <p:grpSpPr>
          <a:xfrm>
            <a:off x="2003425" y="2581542"/>
            <a:ext cx="2405807" cy="2405168"/>
            <a:chOff x="1475656" y="1995686"/>
            <a:chExt cx="1152128" cy="1152128"/>
          </a:xfrm>
          <a:solidFill>
            <a:srgbClr val="F06262"/>
          </a:solidFill>
        </p:grpSpPr>
        <p:sp>
          <p:nvSpPr>
            <p:cNvPr id="26" name="椭圆 4"/>
            <p:cNvSpPr/>
            <p:nvPr/>
          </p:nvSpPr>
          <p:spPr>
            <a:xfrm>
              <a:off x="1475656" y="1995686"/>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985" y="2277014"/>
              <a:ext cx="589470" cy="589470"/>
            </a:xfrm>
            <a:prstGeom prst="rect">
              <a:avLst/>
            </a:prstGeom>
            <a:grpFill/>
          </p:spPr>
        </p:pic>
      </p:grpSp>
      <p:sp>
        <p:nvSpPr>
          <p:cNvPr id="29" name="TextBox 46"/>
          <p:cNvSpPr txBox="1"/>
          <p:nvPr/>
        </p:nvSpPr>
        <p:spPr>
          <a:xfrm>
            <a:off x="1514475" y="5386070"/>
            <a:ext cx="3608705" cy="621030"/>
          </a:xfrm>
          <a:prstGeom prst="rect">
            <a:avLst/>
          </a:prstGeom>
          <a:noFill/>
        </p:spPr>
        <p:txBody>
          <a:bodyPr wrap="square" rtlCol="0">
            <a:no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IMPLEMENTATION</a:t>
            </a:r>
            <a:endParaRPr lang="en-US"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2" name="矩形 31"/>
          <p:cNvSpPr/>
          <p:nvPr/>
        </p:nvSpPr>
        <p:spPr>
          <a:xfrm>
            <a:off x="5639435" y="6068060"/>
            <a:ext cx="3223895" cy="2430780"/>
          </a:xfrm>
          <a:prstGeom prst="rect">
            <a:avLst/>
          </a:prstGeom>
        </p:spPr>
        <p:txBody>
          <a:bodyPr wrap="none">
            <a:noAutofit/>
          </a:bodyPr>
          <a:lstStyle/>
          <a:p>
            <a:endParaRPr lang="en-US" altLang="zh-HK" sz="2400" b="1" dirty="0" smtClean="0">
              <a:solidFill>
                <a:srgbClr val="D1D2D4"/>
              </a:solidFill>
            </a:endParaRPr>
          </a:p>
        </p:txBody>
      </p:sp>
      <p:sp>
        <p:nvSpPr>
          <p:cNvPr id="33" name="TextBox 46"/>
          <p:cNvSpPr txBox="1"/>
          <p:nvPr/>
        </p:nvSpPr>
        <p:spPr>
          <a:xfrm>
            <a:off x="5608320" y="5375275"/>
            <a:ext cx="3119120" cy="586740"/>
          </a:xfrm>
          <a:prstGeom prst="rect">
            <a:avLst/>
          </a:prstGeom>
          <a:noFill/>
        </p:spPr>
        <p:txBody>
          <a:bodyPr wrap="square" rtlCol="0">
            <a:no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INFORMATIVE</a:t>
            </a:r>
            <a:endParaRPr lang="en-US"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4" name="矩形 33"/>
          <p:cNvSpPr/>
          <p:nvPr/>
        </p:nvSpPr>
        <p:spPr>
          <a:xfrm>
            <a:off x="9272905" y="6100445"/>
            <a:ext cx="3331210" cy="1985645"/>
          </a:xfrm>
          <a:prstGeom prst="rect">
            <a:avLst/>
          </a:prstGeom>
        </p:spPr>
        <p:txBody>
          <a:bodyPr wrap="none">
            <a:noAutofit/>
          </a:bodyPr>
          <a:lstStyle/>
          <a:p>
            <a:endParaRPr lang="en-US" altLang="zh-HK" sz="2400" dirty="0" smtClean="0">
              <a:solidFill>
                <a:srgbClr val="D1D2D4"/>
              </a:solidFill>
            </a:endParaRPr>
          </a:p>
        </p:txBody>
      </p:sp>
      <p:sp>
        <p:nvSpPr>
          <p:cNvPr id="35" name="TextBox 46"/>
          <p:cNvSpPr txBox="1"/>
          <p:nvPr/>
        </p:nvSpPr>
        <p:spPr>
          <a:xfrm>
            <a:off x="9378950" y="5369560"/>
            <a:ext cx="3119120" cy="568960"/>
          </a:xfrm>
          <a:prstGeom prst="rect">
            <a:avLst/>
          </a:prstGeom>
          <a:noFill/>
        </p:spPr>
        <p:txBody>
          <a:bodyPr wrap="square" rtlCol="0">
            <a:no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USER-FRIENDLY</a:t>
            </a:r>
            <a:endParaRPr lang="en-US"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7" name="矩形 36"/>
          <p:cNvSpPr/>
          <p:nvPr/>
        </p:nvSpPr>
        <p:spPr>
          <a:xfrm>
            <a:off x="13020675" y="6010275"/>
            <a:ext cx="3416300" cy="1838325"/>
          </a:xfrm>
          <a:prstGeom prst="rect">
            <a:avLst/>
          </a:prstGeom>
        </p:spPr>
        <p:txBody>
          <a:bodyPr wrap="none">
            <a:noAutofit/>
          </a:bodyPr>
          <a:lstStyle/>
          <a:p>
            <a:endParaRPr lang="en-US" altLang="zh-HK" sz="2400" dirty="0" smtClean="0">
              <a:solidFill>
                <a:srgbClr val="D1D2D4"/>
              </a:solidFill>
            </a:endParaRPr>
          </a:p>
        </p:txBody>
      </p:sp>
      <p:sp>
        <p:nvSpPr>
          <p:cNvPr id="38" name="TextBox 46"/>
          <p:cNvSpPr txBox="1"/>
          <p:nvPr/>
        </p:nvSpPr>
        <p:spPr>
          <a:xfrm>
            <a:off x="13106400" y="5375275"/>
            <a:ext cx="3119120" cy="525780"/>
          </a:xfrm>
          <a:prstGeom prst="rect">
            <a:avLst/>
          </a:prstGeom>
          <a:noFill/>
        </p:spPr>
        <p:txBody>
          <a:bodyPr wrap="square" rtlCol="0">
            <a:no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a:lstStyle>
          <a:p>
            <a:pPr algn="ctr"/>
            <a:r>
              <a:rPr lang="en-US"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rPr>
              <a:t>PROMOTION</a:t>
            </a:r>
            <a:endParaRPr lang="en-US" altLang="zh-CN" sz="2800" b="1" dirty="0">
              <a:solidFill>
                <a:srgbClr val="F02424"/>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 name="Text Box 2"/>
          <p:cNvSpPr txBox="1"/>
          <p:nvPr/>
        </p:nvSpPr>
        <p:spPr>
          <a:xfrm>
            <a:off x="2514600" y="1089660"/>
            <a:ext cx="13246100" cy="948690"/>
          </a:xfrm>
          <a:prstGeom prst="rect">
            <a:avLst/>
          </a:prstGeom>
          <a:noFill/>
        </p:spPr>
        <p:txBody>
          <a:bodyPr wrap="square" rtlCol="0">
            <a:noAutofit/>
          </a:bodyPr>
          <a:p>
            <a:pPr algn="ctr"/>
            <a:r>
              <a:rPr lang="en-US" altLang="zh-CN" sz="54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OBJECTIVES</a:t>
            </a:r>
            <a:endParaRPr lang="en-US" sz="5400"/>
          </a:p>
        </p:txBody>
      </p:sp>
      <p:sp>
        <p:nvSpPr>
          <p:cNvPr id="4" name="Text Box 3"/>
          <p:cNvSpPr txBox="1"/>
          <p:nvPr/>
        </p:nvSpPr>
        <p:spPr>
          <a:xfrm>
            <a:off x="9469755" y="6083935"/>
            <a:ext cx="3209290" cy="2660650"/>
          </a:xfrm>
          <a:prstGeom prst="rect">
            <a:avLst/>
          </a:prstGeom>
          <a:noFill/>
        </p:spPr>
        <p:txBody>
          <a:bodyPr wrap="square" rtlCol="0">
            <a:noAutofit/>
          </a:bodyPr>
          <a:p>
            <a:r>
              <a:rPr lang="en-US" sz="2400" b="1">
                <a:solidFill>
                  <a:schemeClr val="bg1"/>
                </a:solidFill>
              </a:rPr>
              <a:t>MAKING  A USER-FRIENDLY AND USER-INTERACTIVE WEBSITE  USING FIGMA AND OTHER LANGUAGES FOR THE BEST USER EXPERIENCE.</a:t>
            </a:r>
            <a:endParaRPr lang="en-US" sz="2400" b="1">
              <a:solidFill>
                <a:schemeClr val="bg1"/>
              </a:solidFill>
            </a:endParaRPr>
          </a:p>
        </p:txBody>
      </p:sp>
      <p:sp>
        <p:nvSpPr>
          <p:cNvPr id="5" name="Text Box 4"/>
          <p:cNvSpPr txBox="1"/>
          <p:nvPr/>
        </p:nvSpPr>
        <p:spPr>
          <a:xfrm>
            <a:off x="13249910" y="6119495"/>
            <a:ext cx="3616960" cy="2982595"/>
          </a:xfrm>
          <a:prstGeom prst="rect">
            <a:avLst/>
          </a:prstGeom>
          <a:noFill/>
        </p:spPr>
        <p:txBody>
          <a:bodyPr wrap="square" rtlCol="0">
            <a:noAutofit/>
          </a:bodyPr>
          <a:p>
            <a:r>
              <a:rPr lang="en-US" sz="2400" b="1">
                <a:solidFill>
                  <a:schemeClr val="bg1"/>
                </a:solidFill>
              </a:rPr>
              <a:t>MAKING A WEBSITE TO PROMOTE THE CULTURE OF PAKISTAN AND  TO MAKE THE PEOPLE AWARE ABOUT THE TRADITIONS  OF DIFFERENT REGONS ACROSS PAKISTAN.</a:t>
            </a:r>
            <a:endParaRPr lang="en-US" sz="2400" b="1">
              <a:solidFill>
                <a:schemeClr val="bg1"/>
              </a:solidFill>
            </a:endParaRPr>
          </a:p>
        </p:txBody>
      </p:sp>
      <p:sp>
        <p:nvSpPr>
          <p:cNvPr id="6" name="Text Box 5"/>
          <p:cNvSpPr txBox="1"/>
          <p:nvPr/>
        </p:nvSpPr>
        <p:spPr>
          <a:xfrm>
            <a:off x="1524000" y="6102350"/>
            <a:ext cx="3644900" cy="2497455"/>
          </a:xfrm>
          <a:prstGeom prst="rect">
            <a:avLst/>
          </a:prstGeom>
          <a:noFill/>
        </p:spPr>
        <p:txBody>
          <a:bodyPr wrap="square" rtlCol="0">
            <a:noAutofit/>
          </a:bodyPr>
          <a:p>
            <a:r>
              <a:rPr lang="en-US" altLang="zh-HK" sz="2400" b="1" dirty="0" smtClean="0">
                <a:solidFill>
                  <a:schemeClr val="bg1"/>
                </a:solidFill>
                <a:sym typeface="+mn-ea"/>
              </a:rPr>
              <a:t>PROPERLY USING HTML,</a:t>
            </a:r>
            <a:endParaRPr lang="en-US" altLang="zh-HK" sz="2400" b="1" dirty="0" smtClean="0">
              <a:solidFill>
                <a:schemeClr val="bg1"/>
              </a:solidFill>
            </a:endParaRPr>
          </a:p>
          <a:p>
            <a:r>
              <a:rPr lang="en-US" altLang="zh-HK" sz="2400" b="1" dirty="0" smtClean="0">
                <a:solidFill>
                  <a:schemeClr val="bg1"/>
                </a:solidFill>
                <a:sym typeface="+mn-ea"/>
              </a:rPr>
              <a:t>JAVASCRIPT AND CSS TO </a:t>
            </a:r>
            <a:endParaRPr lang="en-US" altLang="zh-HK" sz="2400" b="1" dirty="0" smtClean="0">
              <a:solidFill>
                <a:schemeClr val="bg1"/>
              </a:solidFill>
            </a:endParaRPr>
          </a:p>
          <a:p>
            <a:r>
              <a:rPr lang="en-US" altLang="zh-HK" sz="2400" b="1" dirty="0" smtClean="0">
                <a:solidFill>
                  <a:schemeClr val="bg1"/>
                </a:solidFill>
                <a:sym typeface="+mn-ea"/>
              </a:rPr>
              <a:t>MAKE A RESPONSIVE</a:t>
            </a:r>
            <a:endParaRPr lang="en-US" altLang="zh-HK" sz="2400" b="1" dirty="0" smtClean="0">
              <a:solidFill>
                <a:schemeClr val="bg1"/>
              </a:solidFill>
            </a:endParaRPr>
          </a:p>
          <a:p>
            <a:r>
              <a:rPr lang="en-US" altLang="zh-HK" sz="2400" b="1" dirty="0" smtClean="0">
                <a:solidFill>
                  <a:schemeClr val="bg1"/>
                </a:solidFill>
                <a:sym typeface="+mn-ea"/>
              </a:rPr>
              <a:t>WEBSITE AND TO GIVE  IT</a:t>
            </a:r>
            <a:endParaRPr lang="en-US" altLang="zh-HK" sz="2400" b="1" dirty="0" smtClean="0">
              <a:solidFill>
                <a:schemeClr val="bg1"/>
              </a:solidFill>
            </a:endParaRPr>
          </a:p>
          <a:p>
            <a:r>
              <a:rPr lang="en-US" altLang="zh-HK" sz="2400" b="1" dirty="0" smtClean="0">
                <a:solidFill>
                  <a:schemeClr val="bg1"/>
                </a:solidFill>
                <a:sym typeface="+mn-ea"/>
              </a:rPr>
              <a:t>A BETTER FUNCTIONALITY</a:t>
            </a:r>
            <a:r>
              <a:rPr lang="en-US" altLang="zh-HK" b="1" dirty="0" smtClean="0">
                <a:solidFill>
                  <a:srgbClr val="D1D2D4"/>
                </a:solidFill>
                <a:sym typeface="+mn-ea"/>
              </a:rPr>
              <a:t>.</a:t>
            </a:r>
            <a:endParaRPr lang="en-US"/>
          </a:p>
        </p:txBody>
      </p:sp>
      <p:sp>
        <p:nvSpPr>
          <p:cNvPr id="7" name="Text Box 6"/>
          <p:cNvSpPr txBox="1"/>
          <p:nvPr/>
        </p:nvSpPr>
        <p:spPr>
          <a:xfrm>
            <a:off x="5465445" y="6107430"/>
            <a:ext cx="3534410" cy="2773680"/>
          </a:xfrm>
          <a:prstGeom prst="rect">
            <a:avLst/>
          </a:prstGeom>
          <a:noFill/>
        </p:spPr>
        <p:txBody>
          <a:bodyPr wrap="square" rtlCol="0">
            <a:noAutofit/>
          </a:bodyPr>
          <a:p>
            <a:r>
              <a:rPr lang="en-US" altLang="zh-HK" sz="2400" b="1" dirty="0" smtClean="0">
                <a:solidFill>
                  <a:schemeClr val="bg1"/>
                </a:solidFill>
                <a:sym typeface="+mn-ea"/>
              </a:rPr>
              <a:t>ADDING INFORMATION </a:t>
            </a:r>
            <a:endParaRPr lang="en-US" altLang="zh-HK" sz="2400" b="1" dirty="0" smtClean="0">
              <a:solidFill>
                <a:schemeClr val="bg1"/>
              </a:solidFill>
            </a:endParaRPr>
          </a:p>
          <a:p>
            <a:r>
              <a:rPr lang="en-US" altLang="zh-HK" sz="2400" b="1" dirty="0" smtClean="0">
                <a:solidFill>
                  <a:schemeClr val="bg1"/>
                </a:solidFill>
                <a:sym typeface="+mn-ea"/>
              </a:rPr>
              <a:t>ABOUT THE CULTURE OF PAKISTAN SO THAT THE </a:t>
            </a:r>
            <a:endParaRPr lang="en-US" altLang="zh-HK" sz="2400" b="1" dirty="0" smtClean="0">
              <a:solidFill>
                <a:schemeClr val="bg1"/>
              </a:solidFill>
            </a:endParaRPr>
          </a:p>
          <a:p>
            <a:r>
              <a:rPr lang="en-US" altLang="zh-HK" sz="2400" b="1" dirty="0" smtClean="0">
                <a:solidFill>
                  <a:schemeClr val="bg1"/>
                </a:solidFill>
                <a:sym typeface="+mn-ea"/>
              </a:rPr>
              <a:t>WEBSITE IS INFORMATIVE</a:t>
            </a:r>
            <a:endParaRPr lang="en-US" altLang="zh-HK" sz="2400" b="1" dirty="0" smtClean="0">
              <a:solidFill>
                <a:schemeClr val="bg1"/>
              </a:solidFill>
            </a:endParaRPr>
          </a:p>
          <a:p>
            <a:r>
              <a:rPr lang="en-US" altLang="zh-HK" sz="2400" b="1" dirty="0" smtClean="0">
                <a:solidFill>
                  <a:schemeClr val="bg1"/>
                </a:solidFill>
                <a:sym typeface="+mn-ea"/>
              </a:rPr>
              <a:t>AND HELPS THE USERS </a:t>
            </a:r>
            <a:endParaRPr lang="en-US" altLang="zh-HK" sz="2400" b="1" dirty="0" smtClean="0">
              <a:solidFill>
                <a:schemeClr val="bg1"/>
              </a:solidFill>
            </a:endParaRPr>
          </a:p>
          <a:p>
            <a:r>
              <a:rPr lang="en-US" altLang="zh-HK" sz="2400" b="1" dirty="0" smtClean="0">
                <a:solidFill>
                  <a:schemeClr val="bg1"/>
                </a:solidFill>
                <a:sym typeface="+mn-ea"/>
              </a:rPr>
              <a:t>WHO USE IT.</a:t>
            </a:r>
            <a:endParaRPr lang="en-US" altLang="zh-HK" sz="2400" b="1" dirty="0" smtClean="0">
              <a:solidFill>
                <a:schemeClr val="bg1"/>
              </a:solidFill>
            </a:endParaRPr>
          </a:p>
          <a:p>
            <a:endParaRPr lang="en-US" altLang="zh-HK" sz="2400" b="1" dirty="0" smtClean="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等腰三角形 62"/>
          <p:cNvSpPr/>
          <p:nvPr/>
        </p:nvSpPr>
        <p:spPr>
          <a:xfrm rot="20952805" flipV="1">
            <a:off x="4848298" y="687189"/>
            <a:ext cx="1530203" cy="610267"/>
          </a:xfrm>
          <a:prstGeom prst="triangle">
            <a:avLst/>
          </a:pr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等腰三角形 2"/>
          <p:cNvSpPr/>
          <p:nvPr/>
        </p:nvSpPr>
        <p:spPr>
          <a:xfrm rot="3796870">
            <a:off x="2106427" y="-4349439"/>
            <a:ext cx="4152430" cy="9033558"/>
          </a:xfrm>
          <a:custGeom>
            <a:avLst/>
            <a:gdLst>
              <a:gd name="connsiteX0" fmla="*/ 0 w 2895600"/>
              <a:gd name="connsiteY0" fmla="*/ 2834695 h 2834695"/>
              <a:gd name="connsiteX1" fmla="*/ 1447800 w 2895600"/>
              <a:gd name="connsiteY1" fmla="*/ 0 h 2834695"/>
              <a:gd name="connsiteX2" fmla="*/ 2895600 w 2895600"/>
              <a:gd name="connsiteY2" fmla="*/ 2834695 h 2834695"/>
              <a:gd name="connsiteX3" fmla="*/ 0 w 2895600"/>
              <a:gd name="connsiteY3" fmla="*/ 2834695 h 2834695"/>
              <a:gd name="connsiteX0-1" fmla="*/ 0 w 2064119"/>
              <a:gd name="connsiteY0-2" fmla="*/ 2834695 h 3897844"/>
              <a:gd name="connsiteX1-3" fmla="*/ 1447800 w 2064119"/>
              <a:gd name="connsiteY1-4" fmla="*/ 0 h 3897844"/>
              <a:gd name="connsiteX2-5" fmla="*/ 2064119 w 2064119"/>
              <a:gd name="connsiteY2-6" fmla="*/ 3897844 h 3897844"/>
              <a:gd name="connsiteX3-7" fmla="*/ 0 w 2064119"/>
              <a:gd name="connsiteY3-8" fmla="*/ 2834695 h 3897844"/>
              <a:gd name="connsiteX0-9" fmla="*/ 0 w 3719666"/>
              <a:gd name="connsiteY0-10" fmla="*/ 7294583 h 8357732"/>
              <a:gd name="connsiteX1-11" fmla="*/ 3719666 w 3719666"/>
              <a:gd name="connsiteY1-12" fmla="*/ 0 h 8357732"/>
              <a:gd name="connsiteX2-13" fmla="*/ 2064119 w 3719666"/>
              <a:gd name="connsiteY2-14" fmla="*/ 8357732 h 8357732"/>
              <a:gd name="connsiteX3-15" fmla="*/ 0 w 3719666"/>
              <a:gd name="connsiteY3-16" fmla="*/ 7294583 h 8357732"/>
              <a:gd name="connsiteX0-17" fmla="*/ 0 w 4152430"/>
              <a:gd name="connsiteY0-18" fmla="*/ 8154334 h 9217483"/>
              <a:gd name="connsiteX1-19" fmla="*/ 4152430 w 4152430"/>
              <a:gd name="connsiteY1-20" fmla="*/ 0 h 9217483"/>
              <a:gd name="connsiteX2-21" fmla="*/ 2064119 w 4152430"/>
              <a:gd name="connsiteY2-22" fmla="*/ 9217483 h 9217483"/>
              <a:gd name="connsiteX3-23" fmla="*/ 0 w 4152430"/>
              <a:gd name="connsiteY3-24" fmla="*/ 8154334 h 9217483"/>
              <a:gd name="connsiteX0-25" fmla="*/ 0 w 4152430"/>
              <a:gd name="connsiteY0-26" fmla="*/ 8154334 h 9033558"/>
              <a:gd name="connsiteX1-27" fmla="*/ 4152430 w 4152430"/>
              <a:gd name="connsiteY1-28" fmla="*/ 0 h 9033558"/>
              <a:gd name="connsiteX2-29" fmla="*/ 1698724 w 4152430"/>
              <a:gd name="connsiteY2-30" fmla="*/ 9033558 h 9033558"/>
              <a:gd name="connsiteX3-31" fmla="*/ 0 w 4152430"/>
              <a:gd name="connsiteY3-32" fmla="*/ 8154334 h 9033558"/>
            </a:gdLst>
            <a:ahLst/>
            <a:cxnLst>
              <a:cxn ang="0">
                <a:pos x="connsiteX0-1" y="connsiteY0-2"/>
              </a:cxn>
              <a:cxn ang="0">
                <a:pos x="connsiteX1-3" y="connsiteY1-4"/>
              </a:cxn>
              <a:cxn ang="0">
                <a:pos x="connsiteX2-5" y="connsiteY2-6"/>
              </a:cxn>
              <a:cxn ang="0">
                <a:pos x="connsiteX3-7" y="connsiteY3-8"/>
              </a:cxn>
            </a:cxnLst>
            <a:rect l="l" t="t" r="r" b="b"/>
            <a:pathLst>
              <a:path w="4152430" h="9033558">
                <a:moveTo>
                  <a:pt x="0" y="8154334"/>
                </a:moveTo>
                <a:lnTo>
                  <a:pt x="4152430" y="0"/>
                </a:lnTo>
                <a:lnTo>
                  <a:pt x="1698724" y="9033558"/>
                </a:lnTo>
                <a:lnTo>
                  <a:pt x="0" y="8154334"/>
                </a:lnTo>
                <a:close/>
              </a:path>
            </a:pathLst>
          </a:custGeom>
          <a:solidFill>
            <a:srgbClr val="F0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object 3"/>
          <p:cNvSpPr txBox="1">
            <a:spLocks noChangeArrowheads="1"/>
          </p:cNvSpPr>
          <p:nvPr/>
        </p:nvSpPr>
        <p:spPr bwMode="auto">
          <a:xfrm>
            <a:off x="788309" y="324604"/>
            <a:ext cx="5661853" cy="695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a:no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en-US" altLang="zh-CN" sz="4000" b="1" dirty="0" smtClean="0">
                <a:solidFill>
                  <a:srgbClr val="FFFFFF"/>
                </a:solidFill>
                <a:latin typeface="Microsoft YaHei" panose="020B0503020204020204" pitchFamily="34" charset="-122"/>
                <a:ea typeface="Microsoft YaHei" panose="020B0503020204020204" pitchFamily="34" charset="-122"/>
              </a:rPr>
              <a:t>CHALLENGES</a:t>
            </a:r>
            <a:r>
              <a:rPr lang="zh-CN" altLang="en-US" sz="4000" b="1" dirty="0" smtClean="0">
                <a:solidFill>
                  <a:srgbClr val="FFFFFF"/>
                </a:solidFill>
                <a:latin typeface="Microsoft YaHei" panose="020B0503020204020204" pitchFamily="34" charset="-122"/>
                <a:ea typeface="Microsoft YaHei" panose="020B0503020204020204" pitchFamily="34" charset="-122"/>
              </a:rPr>
              <a:t>
</a:t>
            </a:r>
            <a:endParaRPr lang="en-US" altLang="zh-CN" sz="4000" b="1" dirty="0">
              <a:solidFill>
                <a:srgbClr val="FFFFFF"/>
              </a:solidFill>
              <a:latin typeface="Microsoft YaHei" panose="020B0503020204020204" pitchFamily="34" charset="-122"/>
              <a:ea typeface="Microsoft YaHei" panose="020B0503020204020204" pitchFamily="34" charset="-122"/>
            </a:endParaRPr>
          </a:p>
        </p:txBody>
      </p:sp>
      <p:grpSp>
        <p:nvGrpSpPr>
          <p:cNvPr id="16" name="组合 15"/>
          <p:cNvGrpSpPr/>
          <p:nvPr/>
        </p:nvGrpSpPr>
        <p:grpSpPr>
          <a:xfrm>
            <a:off x="13034127" y="-30347"/>
            <a:ext cx="5065576" cy="5098790"/>
            <a:chOff x="2915816" y="843558"/>
            <a:chExt cx="2078516" cy="2078516"/>
          </a:xfrm>
          <a:solidFill>
            <a:srgbClr val="F02424"/>
          </a:solidFill>
        </p:grpSpPr>
        <p:sp>
          <p:nvSpPr>
            <p:cNvPr id="17" name="八角星 1"/>
            <p:cNvSpPr/>
            <p:nvPr/>
          </p:nvSpPr>
          <p:spPr>
            <a:xfrm>
              <a:off x="2915816" y="843558"/>
              <a:ext cx="2078516" cy="2078516"/>
            </a:xfrm>
            <a:custGeom>
              <a:avLst/>
              <a:gdLst/>
              <a:ahLst/>
              <a:cxnLst/>
              <a:rect l="l" t="t" r="r" b="b"/>
              <a:pathLst>
                <a:path w="2078516" h="2078516">
                  <a:moveTo>
                    <a:pt x="820426" y="1876814"/>
                  </a:moveTo>
                  <a:cubicBezTo>
                    <a:pt x="890140" y="1896078"/>
                    <a:pt x="963566" y="1905783"/>
                    <a:pt x="1039258" y="1905783"/>
                  </a:cubicBezTo>
                  <a:cubicBezTo>
                    <a:pt x="1114950" y="1905783"/>
                    <a:pt x="1188375" y="1896078"/>
                    <a:pt x="1258088" y="1876815"/>
                  </a:cubicBezTo>
                  <a:lnTo>
                    <a:pt x="1200197" y="2064805"/>
                  </a:lnTo>
                  <a:cubicBezTo>
                    <a:pt x="1147883" y="2074273"/>
                    <a:pt x="1094066" y="2078516"/>
                    <a:pt x="1039258" y="2078516"/>
                  </a:cubicBezTo>
                  <a:cubicBezTo>
                    <a:pt x="984450" y="2078516"/>
                    <a:pt x="930632" y="2074273"/>
                    <a:pt x="878317" y="2064805"/>
                  </a:cubicBezTo>
                  <a:close/>
                  <a:moveTo>
                    <a:pt x="1784786" y="1474013"/>
                  </a:moveTo>
                  <a:lnTo>
                    <a:pt x="1878287" y="1650728"/>
                  </a:lnTo>
                  <a:cubicBezTo>
                    <a:pt x="1815529" y="1738606"/>
                    <a:pt x="1738606" y="1815529"/>
                    <a:pt x="1650728" y="1878286"/>
                  </a:cubicBezTo>
                  <a:lnTo>
                    <a:pt x="1474014" y="1784785"/>
                  </a:lnTo>
                  <a:cubicBezTo>
                    <a:pt x="1604814" y="1712553"/>
                    <a:pt x="1712554" y="1604813"/>
                    <a:pt x="1784786" y="1474013"/>
                  </a:cubicBezTo>
                  <a:close/>
                  <a:moveTo>
                    <a:pt x="293730" y="1474012"/>
                  </a:moveTo>
                  <a:cubicBezTo>
                    <a:pt x="365962" y="1604812"/>
                    <a:pt x="473702" y="1712553"/>
                    <a:pt x="604502" y="1784785"/>
                  </a:cubicBezTo>
                  <a:lnTo>
                    <a:pt x="427788" y="1878286"/>
                  </a:lnTo>
                  <a:cubicBezTo>
                    <a:pt x="339909" y="1815528"/>
                    <a:pt x="262986" y="1738605"/>
                    <a:pt x="200229" y="1650726"/>
                  </a:cubicBezTo>
                  <a:close/>
                  <a:moveTo>
                    <a:pt x="1876814" y="820426"/>
                  </a:moveTo>
                  <a:lnTo>
                    <a:pt x="2064805" y="878317"/>
                  </a:lnTo>
                  <a:cubicBezTo>
                    <a:pt x="2074273" y="930632"/>
                    <a:pt x="2078516" y="984450"/>
                    <a:pt x="2078516" y="1039258"/>
                  </a:cubicBezTo>
                  <a:cubicBezTo>
                    <a:pt x="2078516" y="1094066"/>
                    <a:pt x="2074274" y="1147883"/>
                    <a:pt x="2064805" y="1200197"/>
                  </a:cubicBezTo>
                  <a:lnTo>
                    <a:pt x="1876815" y="1258088"/>
                  </a:lnTo>
                  <a:cubicBezTo>
                    <a:pt x="1896078" y="1188374"/>
                    <a:pt x="1905783" y="1114950"/>
                    <a:pt x="1905783" y="1039258"/>
                  </a:cubicBezTo>
                  <a:cubicBezTo>
                    <a:pt x="1905783" y="963566"/>
                    <a:pt x="1896078" y="890140"/>
                    <a:pt x="1876814" y="820426"/>
                  </a:cubicBezTo>
                  <a:close/>
                  <a:moveTo>
                    <a:pt x="201702" y="820426"/>
                  </a:moveTo>
                  <a:cubicBezTo>
                    <a:pt x="182438" y="890140"/>
                    <a:pt x="172733" y="963566"/>
                    <a:pt x="172733" y="1039258"/>
                  </a:cubicBezTo>
                  <a:cubicBezTo>
                    <a:pt x="172733" y="1114950"/>
                    <a:pt x="182438" y="1188375"/>
                    <a:pt x="201702" y="1258089"/>
                  </a:cubicBezTo>
                  <a:lnTo>
                    <a:pt x="13711" y="1200198"/>
                  </a:lnTo>
                  <a:cubicBezTo>
                    <a:pt x="4243" y="1147883"/>
                    <a:pt x="0" y="1094066"/>
                    <a:pt x="0" y="1039258"/>
                  </a:cubicBezTo>
                  <a:cubicBezTo>
                    <a:pt x="0" y="984449"/>
                    <a:pt x="4243" y="930632"/>
                    <a:pt x="13712" y="878317"/>
                  </a:cubicBezTo>
                  <a:close/>
                  <a:moveTo>
                    <a:pt x="1650726" y="200229"/>
                  </a:moveTo>
                  <a:cubicBezTo>
                    <a:pt x="1738605" y="262986"/>
                    <a:pt x="1815528" y="339909"/>
                    <a:pt x="1878286" y="427788"/>
                  </a:cubicBezTo>
                  <a:lnTo>
                    <a:pt x="1784785" y="604502"/>
                  </a:lnTo>
                  <a:cubicBezTo>
                    <a:pt x="1712553" y="473702"/>
                    <a:pt x="1604813" y="365962"/>
                    <a:pt x="1474012" y="293730"/>
                  </a:cubicBezTo>
                  <a:close/>
                  <a:moveTo>
                    <a:pt x="427790" y="200229"/>
                  </a:moveTo>
                  <a:lnTo>
                    <a:pt x="604504" y="293730"/>
                  </a:lnTo>
                  <a:cubicBezTo>
                    <a:pt x="473703" y="365962"/>
                    <a:pt x="365962" y="473703"/>
                    <a:pt x="293730" y="604503"/>
                  </a:cubicBezTo>
                  <a:lnTo>
                    <a:pt x="200229" y="427789"/>
                  </a:lnTo>
                  <a:cubicBezTo>
                    <a:pt x="262987" y="339910"/>
                    <a:pt x="339910" y="262987"/>
                    <a:pt x="427790" y="200229"/>
                  </a:cubicBezTo>
                  <a:close/>
                  <a:moveTo>
                    <a:pt x="1039258" y="0"/>
                  </a:moveTo>
                  <a:cubicBezTo>
                    <a:pt x="1094066" y="0"/>
                    <a:pt x="1147883" y="4243"/>
                    <a:pt x="1200198" y="13711"/>
                  </a:cubicBezTo>
                  <a:lnTo>
                    <a:pt x="1258089" y="201702"/>
                  </a:lnTo>
                  <a:cubicBezTo>
                    <a:pt x="1188375" y="182438"/>
                    <a:pt x="1114950" y="172733"/>
                    <a:pt x="1039258" y="172733"/>
                  </a:cubicBezTo>
                  <a:cubicBezTo>
                    <a:pt x="963566" y="172733"/>
                    <a:pt x="890140" y="182438"/>
                    <a:pt x="820426" y="201702"/>
                  </a:cubicBezTo>
                  <a:lnTo>
                    <a:pt x="878317" y="13711"/>
                  </a:lnTo>
                  <a:cubicBezTo>
                    <a:pt x="930632" y="4243"/>
                    <a:pt x="984450" y="0"/>
                    <a:pt x="103925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同心圆 17"/>
            <p:cNvSpPr/>
            <p:nvPr/>
          </p:nvSpPr>
          <p:spPr>
            <a:xfrm>
              <a:off x="3070547" y="998289"/>
              <a:ext cx="1769054" cy="1769054"/>
            </a:xfrm>
            <a:prstGeom prst="donut">
              <a:avLst>
                <a:gd name="adj" fmla="val 510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9" name="组合 18"/>
          <p:cNvGrpSpPr/>
          <p:nvPr/>
        </p:nvGrpSpPr>
        <p:grpSpPr>
          <a:xfrm rot="19989476">
            <a:off x="74295" y="5958840"/>
            <a:ext cx="4286250" cy="4476750"/>
            <a:chOff x="5847264" y="1987832"/>
            <a:chExt cx="1769952" cy="1870302"/>
          </a:xfrm>
          <a:solidFill>
            <a:srgbClr val="F06262"/>
          </a:solidFill>
        </p:grpSpPr>
        <p:sp>
          <p:nvSpPr>
            <p:cNvPr id="20" name="六角星 6"/>
            <p:cNvSpPr/>
            <p:nvPr/>
          </p:nvSpPr>
          <p:spPr>
            <a:xfrm>
              <a:off x="5847264" y="1987832"/>
              <a:ext cx="1769952" cy="1870302"/>
            </a:xfrm>
            <a:custGeom>
              <a:avLst/>
              <a:gdLst/>
              <a:ahLst/>
              <a:cxnLst/>
              <a:rect l="l" t="t" r="r" b="b"/>
              <a:pathLst>
                <a:path w="1769952" h="1870302">
                  <a:moveTo>
                    <a:pt x="680519" y="1569349"/>
                  </a:moveTo>
                  <a:cubicBezTo>
                    <a:pt x="744265" y="1593275"/>
                    <a:pt x="813305" y="1604539"/>
                    <a:pt x="884976" y="1604539"/>
                  </a:cubicBezTo>
                  <a:cubicBezTo>
                    <a:pt x="956647" y="1604539"/>
                    <a:pt x="1025687" y="1593275"/>
                    <a:pt x="1089434" y="1569349"/>
                  </a:cubicBezTo>
                  <a:lnTo>
                    <a:pt x="987151" y="1864473"/>
                  </a:lnTo>
                  <a:cubicBezTo>
                    <a:pt x="953617" y="1868430"/>
                    <a:pt x="919515" y="1870302"/>
                    <a:pt x="884976" y="1870302"/>
                  </a:cubicBezTo>
                  <a:cubicBezTo>
                    <a:pt x="850437" y="1870302"/>
                    <a:pt x="816336" y="1868430"/>
                    <a:pt x="782801" y="1864473"/>
                  </a:cubicBezTo>
                  <a:close/>
                  <a:moveTo>
                    <a:pt x="1544942" y="1028622"/>
                  </a:moveTo>
                  <a:lnTo>
                    <a:pt x="1769952" y="1235457"/>
                  </a:lnTo>
                  <a:cubicBezTo>
                    <a:pt x="1744124" y="1314289"/>
                    <a:pt x="1707320" y="1388154"/>
                    <a:pt x="1661819" y="1455697"/>
                  </a:cubicBezTo>
                  <a:lnTo>
                    <a:pt x="1368813" y="1395745"/>
                  </a:lnTo>
                  <a:cubicBezTo>
                    <a:pt x="1463802" y="1297986"/>
                    <a:pt x="1527963" y="1170611"/>
                    <a:pt x="1544942" y="1028622"/>
                  </a:cubicBezTo>
                  <a:close/>
                  <a:moveTo>
                    <a:pt x="225011" y="1028622"/>
                  </a:moveTo>
                  <a:cubicBezTo>
                    <a:pt x="241989" y="1170611"/>
                    <a:pt x="306151" y="1297986"/>
                    <a:pt x="401140" y="1395745"/>
                  </a:cubicBezTo>
                  <a:lnTo>
                    <a:pt x="108134" y="1455697"/>
                  </a:lnTo>
                  <a:cubicBezTo>
                    <a:pt x="62633" y="1388154"/>
                    <a:pt x="25829" y="1314289"/>
                    <a:pt x="0" y="1235457"/>
                  </a:cubicBezTo>
                  <a:close/>
                  <a:moveTo>
                    <a:pt x="1661819" y="414605"/>
                  </a:moveTo>
                  <a:cubicBezTo>
                    <a:pt x="1707320" y="482148"/>
                    <a:pt x="1744124" y="556014"/>
                    <a:pt x="1769952" y="634845"/>
                  </a:cubicBezTo>
                  <a:lnTo>
                    <a:pt x="1544942" y="841680"/>
                  </a:lnTo>
                  <a:cubicBezTo>
                    <a:pt x="1527963" y="699691"/>
                    <a:pt x="1463802" y="572317"/>
                    <a:pt x="1368813" y="474558"/>
                  </a:cubicBezTo>
                  <a:close/>
                  <a:moveTo>
                    <a:pt x="108134" y="414605"/>
                  </a:moveTo>
                  <a:lnTo>
                    <a:pt x="401140" y="474558"/>
                  </a:lnTo>
                  <a:cubicBezTo>
                    <a:pt x="306151" y="572317"/>
                    <a:pt x="241989" y="699691"/>
                    <a:pt x="225011" y="841680"/>
                  </a:cubicBezTo>
                  <a:lnTo>
                    <a:pt x="0" y="634845"/>
                  </a:lnTo>
                  <a:cubicBezTo>
                    <a:pt x="25829" y="556014"/>
                    <a:pt x="62633" y="482148"/>
                    <a:pt x="108134" y="414605"/>
                  </a:cubicBezTo>
                  <a:close/>
                  <a:moveTo>
                    <a:pt x="884976" y="0"/>
                  </a:moveTo>
                  <a:cubicBezTo>
                    <a:pt x="919515" y="0"/>
                    <a:pt x="953617" y="1873"/>
                    <a:pt x="987151" y="5830"/>
                  </a:cubicBezTo>
                  <a:lnTo>
                    <a:pt x="1089433" y="300953"/>
                  </a:lnTo>
                  <a:cubicBezTo>
                    <a:pt x="1025687" y="277027"/>
                    <a:pt x="956647" y="265763"/>
                    <a:pt x="884976" y="265763"/>
                  </a:cubicBezTo>
                  <a:cubicBezTo>
                    <a:pt x="813305" y="265763"/>
                    <a:pt x="744265" y="277027"/>
                    <a:pt x="680519" y="300953"/>
                  </a:cubicBezTo>
                  <a:lnTo>
                    <a:pt x="782801" y="5830"/>
                  </a:lnTo>
                  <a:cubicBezTo>
                    <a:pt x="816336" y="1873"/>
                    <a:pt x="850437" y="0"/>
                    <a:pt x="88497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同心圆 20"/>
            <p:cNvSpPr/>
            <p:nvPr/>
          </p:nvSpPr>
          <p:spPr>
            <a:xfrm>
              <a:off x="6048164" y="2238907"/>
              <a:ext cx="1368152" cy="1368152"/>
            </a:xfrm>
            <a:prstGeom prst="donut">
              <a:avLst>
                <a:gd name="adj" fmla="val 62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5" name="组合 24"/>
          <p:cNvGrpSpPr/>
          <p:nvPr/>
        </p:nvGrpSpPr>
        <p:grpSpPr>
          <a:xfrm rot="19801086">
            <a:off x="12788265" y="6651625"/>
            <a:ext cx="3224530" cy="3469005"/>
            <a:chOff x="5847264" y="1987832"/>
            <a:chExt cx="1769952" cy="1870302"/>
          </a:xfrm>
          <a:solidFill>
            <a:srgbClr val="F02424"/>
          </a:solidFill>
        </p:grpSpPr>
        <p:sp>
          <p:nvSpPr>
            <p:cNvPr id="26" name="六角星 6"/>
            <p:cNvSpPr/>
            <p:nvPr/>
          </p:nvSpPr>
          <p:spPr>
            <a:xfrm>
              <a:off x="5847264" y="1987832"/>
              <a:ext cx="1769952" cy="1870302"/>
            </a:xfrm>
            <a:custGeom>
              <a:avLst/>
              <a:gdLst/>
              <a:ahLst/>
              <a:cxnLst/>
              <a:rect l="l" t="t" r="r" b="b"/>
              <a:pathLst>
                <a:path w="1769952" h="1870302">
                  <a:moveTo>
                    <a:pt x="680519" y="1569349"/>
                  </a:moveTo>
                  <a:cubicBezTo>
                    <a:pt x="744265" y="1593275"/>
                    <a:pt x="813305" y="1604539"/>
                    <a:pt x="884976" y="1604539"/>
                  </a:cubicBezTo>
                  <a:cubicBezTo>
                    <a:pt x="956647" y="1604539"/>
                    <a:pt x="1025687" y="1593275"/>
                    <a:pt x="1089434" y="1569349"/>
                  </a:cubicBezTo>
                  <a:lnTo>
                    <a:pt x="987151" y="1864473"/>
                  </a:lnTo>
                  <a:cubicBezTo>
                    <a:pt x="953617" y="1868430"/>
                    <a:pt x="919515" y="1870302"/>
                    <a:pt x="884976" y="1870302"/>
                  </a:cubicBezTo>
                  <a:cubicBezTo>
                    <a:pt x="850437" y="1870302"/>
                    <a:pt x="816336" y="1868430"/>
                    <a:pt x="782801" y="1864473"/>
                  </a:cubicBezTo>
                  <a:close/>
                  <a:moveTo>
                    <a:pt x="1544942" y="1028622"/>
                  </a:moveTo>
                  <a:lnTo>
                    <a:pt x="1769952" y="1235457"/>
                  </a:lnTo>
                  <a:cubicBezTo>
                    <a:pt x="1744124" y="1314289"/>
                    <a:pt x="1707320" y="1388154"/>
                    <a:pt x="1661819" y="1455697"/>
                  </a:cubicBezTo>
                  <a:lnTo>
                    <a:pt x="1368813" y="1395745"/>
                  </a:lnTo>
                  <a:cubicBezTo>
                    <a:pt x="1463802" y="1297986"/>
                    <a:pt x="1527963" y="1170611"/>
                    <a:pt x="1544942" y="1028622"/>
                  </a:cubicBezTo>
                  <a:close/>
                  <a:moveTo>
                    <a:pt x="225011" y="1028622"/>
                  </a:moveTo>
                  <a:cubicBezTo>
                    <a:pt x="241989" y="1170611"/>
                    <a:pt x="306151" y="1297986"/>
                    <a:pt x="401140" y="1395745"/>
                  </a:cubicBezTo>
                  <a:lnTo>
                    <a:pt x="108134" y="1455697"/>
                  </a:lnTo>
                  <a:cubicBezTo>
                    <a:pt x="62633" y="1388154"/>
                    <a:pt x="25829" y="1314289"/>
                    <a:pt x="0" y="1235457"/>
                  </a:cubicBezTo>
                  <a:close/>
                  <a:moveTo>
                    <a:pt x="1661819" y="414605"/>
                  </a:moveTo>
                  <a:cubicBezTo>
                    <a:pt x="1707320" y="482148"/>
                    <a:pt x="1744124" y="556014"/>
                    <a:pt x="1769952" y="634845"/>
                  </a:cubicBezTo>
                  <a:lnTo>
                    <a:pt x="1544942" y="841680"/>
                  </a:lnTo>
                  <a:cubicBezTo>
                    <a:pt x="1527963" y="699691"/>
                    <a:pt x="1463802" y="572317"/>
                    <a:pt x="1368813" y="474558"/>
                  </a:cubicBezTo>
                  <a:close/>
                  <a:moveTo>
                    <a:pt x="108134" y="414605"/>
                  </a:moveTo>
                  <a:lnTo>
                    <a:pt x="401140" y="474558"/>
                  </a:lnTo>
                  <a:cubicBezTo>
                    <a:pt x="306151" y="572317"/>
                    <a:pt x="241989" y="699691"/>
                    <a:pt x="225011" y="841680"/>
                  </a:cubicBezTo>
                  <a:lnTo>
                    <a:pt x="0" y="634845"/>
                  </a:lnTo>
                  <a:cubicBezTo>
                    <a:pt x="25829" y="556014"/>
                    <a:pt x="62633" y="482148"/>
                    <a:pt x="108134" y="414605"/>
                  </a:cubicBezTo>
                  <a:close/>
                  <a:moveTo>
                    <a:pt x="884976" y="0"/>
                  </a:moveTo>
                  <a:cubicBezTo>
                    <a:pt x="919515" y="0"/>
                    <a:pt x="953617" y="1873"/>
                    <a:pt x="987151" y="5830"/>
                  </a:cubicBezTo>
                  <a:lnTo>
                    <a:pt x="1089433" y="300953"/>
                  </a:lnTo>
                  <a:cubicBezTo>
                    <a:pt x="1025687" y="277027"/>
                    <a:pt x="956647" y="265763"/>
                    <a:pt x="884976" y="265763"/>
                  </a:cubicBezTo>
                  <a:cubicBezTo>
                    <a:pt x="813305" y="265763"/>
                    <a:pt x="744265" y="277027"/>
                    <a:pt x="680519" y="300953"/>
                  </a:cubicBezTo>
                  <a:lnTo>
                    <a:pt x="782801" y="5830"/>
                  </a:lnTo>
                  <a:cubicBezTo>
                    <a:pt x="816336" y="1873"/>
                    <a:pt x="850437" y="0"/>
                    <a:pt x="88497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同心圆 26"/>
            <p:cNvSpPr/>
            <p:nvPr/>
          </p:nvSpPr>
          <p:spPr>
            <a:xfrm>
              <a:off x="6048164" y="2238907"/>
              <a:ext cx="1368152" cy="1368152"/>
            </a:xfrm>
            <a:prstGeom prst="donut">
              <a:avLst>
                <a:gd name="adj" fmla="val 62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 name="Text Box 1"/>
          <p:cNvSpPr txBox="1"/>
          <p:nvPr/>
        </p:nvSpPr>
        <p:spPr>
          <a:xfrm>
            <a:off x="1905000" y="1568450"/>
            <a:ext cx="13197205" cy="7606665"/>
          </a:xfrm>
          <a:prstGeom prst="rect">
            <a:avLst/>
          </a:prstGeom>
          <a:noFill/>
        </p:spPr>
        <p:txBody>
          <a:bodyPr wrap="square" rtlCol="0">
            <a:noAutofit/>
          </a:bodyPr>
          <a:p>
            <a:pPr indent="0">
              <a:buFont typeface="Arial" panose="020B0604020202020204" pitchFamily="34" charset="0"/>
              <a:buNone/>
            </a:pPr>
            <a:r>
              <a:rPr lang="en-US" altLang="en-US" sz="2800" b="1">
                <a:solidFill>
                  <a:schemeClr val="bg1"/>
                </a:solidFill>
              </a:rPr>
              <a:t>     </a:t>
            </a:r>
            <a:r>
              <a:rPr lang="en-US" altLang="en-US" sz="2800" b="1" u="sng">
                <a:solidFill>
                  <a:schemeClr val="bg1"/>
                </a:solidFill>
              </a:rPr>
              <a:t>CHALLENGE: ENSURE NAVIGATION</a:t>
            </a:r>
            <a:endParaRPr lang="en-US" altLang="en-US" sz="2800" b="1">
              <a:solidFill>
                <a:schemeClr val="bg1"/>
              </a:solidFill>
            </a:endParaRPr>
          </a:p>
          <a:p>
            <a:endParaRPr lang="en-US" altLang="en-US" sz="2800" b="1">
              <a:solidFill>
                <a:schemeClr val="bg1"/>
              </a:solidFill>
            </a:endParaRPr>
          </a:p>
          <a:p>
            <a:r>
              <a:rPr lang="en-US" altLang="en-US" sz="2800" b="1">
                <a:solidFill>
                  <a:schemeClr val="bg1"/>
                </a:solidFill>
              </a:rPr>
              <a:t>     </a:t>
            </a:r>
            <a:r>
              <a:rPr lang="en-US" altLang="en-US" sz="2800" b="1" u="sng">
                <a:solidFill>
                  <a:schemeClr val="bg1"/>
                </a:solidFill>
              </a:rPr>
              <a:t>SOLUTION</a:t>
            </a:r>
            <a:r>
              <a:rPr lang="en-US" altLang="en-US" sz="2800" b="1">
                <a:solidFill>
                  <a:schemeClr val="bg1"/>
                </a:solidFill>
              </a:rPr>
              <a:t>: MAINTAIN A CONSISTENT LAYOUT ACROSS ALL PAGES, INCLUDING THE </a:t>
            </a:r>
            <a:endParaRPr lang="en-US" altLang="en-US" sz="2800" b="1">
              <a:solidFill>
                <a:schemeClr val="bg1"/>
              </a:solidFill>
            </a:endParaRPr>
          </a:p>
          <a:p>
            <a:r>
              <a:rPr lang="en-US" altLang="en-US" sz="2800" b="1">
                <a:solidFill>
                  <a:schemeClr val="bg1"/>
                </a:solidFill>
              </a:rPr>
              <a:t>     PLACEMENT OF NAVIGATION ELEMENTS ALSO ENSURE THAT NAVIGATION IS USER</a:t>
            </a:r>
            <a:endParaRPr lang="en-US" altLang="en-US" sz="2800" b="1">
              <a:solidFill>
                <a:schemeClr val="bg1"/>
              </a:solidFill>
            </a:endParaRPr>
          </a:p>
          <a:p>
            <a:r>
              <a:rPr lang="en-US" altLang="en-US" sz="2800" b="1">
                <a:solidFill>
                  <a:schemeClr val="bg1"/>
                </a:solidFill>
              </a:rPr>
              <a:t>     FRIENDLY. </a:t>
            </a:r>
            <a:endParaRPr lang="en-US" altLang="en-US" sz="2800" b="1">
              <a:solidFill>
                <a:schemeClr val="bg1"/>
              </a:solidFill>
            </a:endParaRPr>
          </a:p>
          <a:p>
            <a:r>
              <a:rPr lang="en-US" altLang="en-US" sz="2800" b="1">
                <a:solidFill>
                  <a:schemeClr val="bg1"/>
                </a:solidFill>
              </a:rPr>
              <a:t> </a:t>
            </a:r>
            <a:endParaRPr lang="en-US" altLang="en-US" sz="2800" b="1">
              <a:solidFill>
                <a:schemeClr val="bg1"/>
              </a:solidFill>
            </a:endParaRPr>
          </a:p>
          <a:p>
            <a:r>
              <a:rPr lang="en-US" altLang="en-US" sz="2800" b="1">
                <a:solidFill>
                  <a:schemeClr val="bg1"/>
                </a:solidFill>
              </a:rPr>
              <a:t>     </a:t>
            </a:r>
            <a:r>
              <a:rPr lang="en-US" altLang="en-US" sz="2800" b="1" u="sng">
                <a:solidFill>
                  <a:schemeClr val="bg1"/>
                </a:solidFill>
              </a:rPr>
              <a:t>CHALLENGE: QUALITY CONTENT</a:t>
            </a:r>
            <a:endParaRPr lang="en-US" altLang="en-US" sz="2800" b="1">
              <a:solidFill>
                <a:schemeClr val="bg1"/>
              </a:solidFill>
            </a:endParaRPr>
          </a:p>
          <a:p>
            <a:r>
              <a:rPr lang="en-US" altLang="en-US" sz="2800" b="1">
                <a:solidFill>
                  <a:schemeClr val="bg1"/>
                </a:solidFill>
              </a:rPr>
              <a:t>    </a:t>
            </a:r>
            <a:endParaRPr lang="en-US" altLang="en-US" sz="2800" b="1">
              <a:solidFill>
                <a:schemeClr val="bg1"/>
              </a:solidFill>
            </a:endParaRPr>
          </a:p>
          <a:p>
            <a:r>
              <a:rPr lang="en-US" altLang="en-US" sz="2800" b="1">
                <a:solidFill>
                  <a:schemeClr val="bg1"/>
                </a:solidFill>
              </a:rPr>
              <a:t>     </a:t>
            </a:r>
            <a:r>
              <a:rPr lang="en-US" altLang="en-US" sz="2800" b="1" u="sng">
                <a:solidFill>
                  <a:schemeClr val="bg1"/>
                </a:solidFill>
              </a:rPr>
              <a:t>SOLUTION</a:t>
            </a:r>
            <a:r>
              <a:rPr lang="en-US" altLang="en-US" sz="2800" b="1">
                <a:solidFill>
                  <a:schemeClr val="bg1"/>
                </a:solidFill>
              </a:rPr>
              <a:t>: ADD QUALITY CONTENT ON THE WEBSITE SO USERS FIND THE WEBSITE</a:t>
            </a:r>
            <a:endParaRPr lang="en-US" altLang="en-US" sz="2800" b="1">
              <a:solidFill>
                <a:schemeClr val="bg1"/>
              </a:solidFill>
            </a:endParaRPr>
          </a:p>
          <a:p>
            <a:r>
              <a:rPr lang="en-US" altLang="en-US" sz="2800" b="1">
                <a:solidFill>
                  <a:schemeClr val="bg1"/>
                </a:solidFill>
              </a:rPr>
              <a:t>     INFORMATIVE . ENCORAGE USERS CONTRIBUTION ( LIKE STORIES ) TO DIVERSIFY </a:t>
            </a:r>
            <a:endParaRPr lang="en-US" altLang="en-US" sz="2800" b="1">
              <a:solidFill>
                <a:schemeClr val="bg1"/>
              </a:solidFill>
            </a:endParaRPr>
          </a:p>
          <a:p>
            <a:r>
              <a:rPr lang="en-US" altLang="en-US" sz="2800" b="1">
                <a:solidFill>
                  <a:schemeClr val="bg1"/>
                </a:solidFill>
              </a:rPr>
              <a:t>     AND BROADEN THE CONTENT ON WEBSITE.</a:t>
            </a:r>
            <a:endParaRPr lang="en-US" altLang="en-US" sz="2800" b="1">
              <a:solidFill>
                <a:schemeClr val="bg1"/>
              </a:solidFill>
            </a:endParaRPr>
          </a:p>
          <a:p>
            <a:endParaRPr lang="en-US" altLang="en-US" sz="2800" b="1">
              <a:solidFill>
                <a:schemeClr val="bg1"/>
              </a:solidFill>
            </a:endParaRPr>
          </a:p>
          <a:p>
            <a:r>
              <a:rPr lang="en-US" altLang="en-US" sz="2800" b="1">
                <a:solidFill>
                  <a:schemeClr val="bg1"/>
                </a:solidFill>
              </a:rPr>
              <a:t>     </a:t>
            </a:r>
            <a:r>
              <a:rPr lang="en-US" altLang="en-US" sz="2800" b="1" u="sng">
                <a:solidFill>
                  <a:schemeClr val="bg1"/>
                </a:solidFill>
              </a:rPr>
              <a:t>CHALLENGE: SOCIAL MEDIA INTEGRATION</a:t>
            </a:r>
            <a:endParaRPr lang="en-US" altLang="en-US" sz="2800" b="1" u="sng">
              <a:solidFill>
                <a:schemeClr val="bg1"/>
              </a:solidFill>
            </a:endParaRPr>
          </a:p>
          <a:p>
            <a:endParaRPr lang="en-US" altLang="en-US" sz="2800" b="1">
              <a:solidFill>
                <a:schemeClr val="bg1"/>
              </a:solidFill>
            </a:endParaRPr>
          </a:p>
          <a:p>
            <a:r>
              <a:rPr lang="en-US" altLang="en-US" sz="2800" b="1">
                <a:solidFill>
                  <a:schemeClr val="bg1"/>
                </a:solidFill>
              </a:rPr>
              <a:t>     </a:t>
            </a:r>
            <a:r>
              <a:rPr lang="en-US" altLang="en-US" sz="2800" b="1" u="sng">
                <a:solidFill>
                  <a:schemeClr val="bg1"/>
                </a:solidFill>
              </a:rPr>
              <a:t>SOLUTION</a:t>
            </a:r>
            <a:r>
              <a:rPr lang="en-US" altLang="en-US" sz="2800" b="1">
                <a:solidFill>
                  <a:schemeClr val="bg1"/>
                </a:solidFill>
              </a:rPr>
              <a:t>: ADD SOCIAL MEDIA SHARING BUTTONS, ALSO ALLOW THE USERS TO </a:t>
            </a:r>
            <a:endParaRPr lang="en-US" altLang="en-US" sz="2800" b="1">
              <a:solidFill>
                <a:schemeClr val="bg1"/>
              </a:solidFill>
            </a:endParaRPr>
          </a:p>
          <a:p>
            <a:r>
              <a:rPr lang="en-US" altLang="en-US" sz="2800" b="1">
                <a:solidFill>
                  <a:schemeClr val="bg1"/>
                </a:solidFill>
              </a:rPr>
              <a:t>     REGISTER ON WEBSITE USING LOGIN METHOD. CREATE A STRATEGY FOR SHARING</a:t>
            </a:r>
            <a:endParaRPr lang="en-US" altLang="en-US" sz="2800" b="1">
              <a:solidFill>
                <a:schemeClr val="bg1"/>
              </a:solidFill>
            </a:endParaRPr>
          </a:p>
          <a:p>
            <a:r>
              <a:rPr lang="en-US" altLang="en-US" sz="2800" b="1">
                <a:solidFill>
                  <a:schemeClr val="bg1"/>
                </a:solidFill>
              </a:rPr>
              <a:t>     WEBSITE CONTENT ON SOCIAL MEDIA.</a:t>
            </a:r>
            <a:endParaRPr lang="en-US" altLang="en-US" sz="2800" b="1">
              <a:solidFill>
                <a:schemeClr val="bg1"/>
              </a:solidFill>
            </a:endParaRPr>
          </a:p>
          <a:p>
            <a:endParaRPr lang="en-US" altLang="en-US" sz="2800" b="1">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rot="5400000" flipV="1">
            <a:off x="-4315658" y="4307639"/>
            <a:ext cx="10299702" cy="1684420"/>
            <a:chOff x="0" y="-14541"/>
            <a:chExt cx="12192000" cy="1214437"/>
          </a:xfrm>
          <a:solidFill>
            <a:srgbClr val="F02424"/>
          </a:solidFill>
        </p:grpSpPr>
        <p:sp>
          <p:nvSpPr>
            <p:cNvPr id="63" name="等腰三角形 62"/>
            <p:cNvSpPr/>
            <p:nvPr/>
          </p:nvSpPr>
          <p:spPr>
            <a:xfrm rot="10800000">
              <a:off x="34131" y="759904"/>
              <a:ext cx="1811337" cy="439992"/>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0" y="-14541"/>
              <a:ext cx="12192000" cy="10096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36" name="object 3"/>
          <p:cNvSpPr txBox="1">
            <a:spLocks noChangeArrowheads="1"/>
          </p:cNvSpPr>
          <p:nvPr/>
        </p:nvSpPr>
        <p:spPr bwMode="auto">
          <a:xfrm rot="16200000">
            <a:off x="-2078355" y="2701290"/>
            <a:ext cx="5539740" cy="139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 lIns="0" tIns="0" rIns="0" bIns="0">
            <a:noAutofit/>
          </a:bodyPr>
          <a:lstStyle>
            <a:lvl1pPr marL="63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sym typeface="Calibri" panose="020F0502020204030204" pitchFamily="34" charset="0"/>
              </a:defRPr>
            </a:lvl9pPr>
          </a:lstStyle>
          <a:p>
            <a:pPr algn="ctr">
              <a:lnSpc>
                <a:spcPct val="100000"/>
              </a:lnSpc>
              <a:spcBef>
                <a:spcPct val="0"/>
              </a:spcBef>
              <a:buFont typeface="Arial" panose="020B0604020202020204" pitchFamily="34" charset="0"/>
              <a:buNone/>
            </a:pPr>
            <a:r>
              <a:rPr lang="zh-CN" altLang="en-US" sz="4000" b="1" dirty="0" smtClean="0">
                <a:solidFill>
                  <a:srgbClr val="FFFFFF"/>
                </a:solidFill>
                <a:latin typeface="Microsoft YaHei" panose="020B0503020204020204" pitchFamily="34" charset="-122"/>
                <a:ea typeface="Microsoft YaHei" panose="020B0503020204020204" pitchFamily="34" charset="-122"/>
              </a:rPr>
              <a:t>
</a:t>
            </a:r>
            <a:endParaRPr lang="en-US" altLang="zh-CN" sz="4000" b="1" dirty="0">
              <a:solidFill>
                <a:srgbClr val="FFFFFF"/>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2221865" y="2294890"/>
            <a:ext cx="13387705" cy="6804660"/>
          </a:xfrm>
          <a:prstGeom prst="rect">
            <a:avLst/>
          </a:prstGeom>
          <a:noFill/>
        </p:spPr>
        <p:txBody>
          <a:bodyPr wrap="square" rtlCol="0">
            <a:noAutofit/>
          </a:bodyPr>
          <a:p>
            <a:pPr indent="0">
              <a:buFont typeface="Arial" panose="020B0604020202020204" pitchFamily="34" charset="0"/>
              <a:buNone/>
            </a:pPr>
            <a:r>
              <a:rPr lang="en-US" altLang="en-US" sz="2800" b="1">
                <a:solidFill>
                  <a:schemeClr val="bg1"/>
                </a:solidFill>
              </a:rPr>
              <a:t>     </a:t>
            </a:r>
            <a:r>
              <a:rPr lang="en-US" altLang="en-US" sz="3600" b="1">
                <a:solidFill>
                  <a:schemeClr val="bg1"/>
                </a:solidFill>
              </a:rPr>
              <a:t>AFTER THE WEBSITE HAS BEEN DESIGNED IT WOULD BE ABLE TO </a:t>
            </a:r>
            <a:endParaRPr lang="en-US" altLang="en-US" sz="3600" b="1">
              <a:solidFill>
                <a:schemeClr val="bg1"/>
              </a:solidFill>
            </a:endParaRPr>
          </a:p>
          <a:p>
            <a:pPr indent="0">
              <a:buFont typeface="Arial" panose="020B0604020202020204" pitchFamily="34" charset="0"/>
              <a:buNone/>
            </a:pPr>
            <a:r>
              <a:rPr lang="en-US" altLang="en-US" sz="3600" b="1">
                <a:solidFill>
                  <a:schemeClr val="bg1"/>
                </a:solidFill>
              </a:rPr>
              <a:t>    PROVIDE INSIGHTS INTO THE PAKISTANI CULTURE AND THE</a:t>
            </a:r>
            <a:endParaRPr lang="en-US" altLang="en-US" sz="3600" b="1">
              <a:solidFill>
                <a:schemeClr val="bg1"/>
              </a:solidFill>
            </a:endParaRPr>
          </a:p>
          <a:p>
            <a:pPr indent="0">
              <a:buFont typeface="Arial" panose="020B0604020202020204" pitchFamily="34" charset="0"/>
              <a:buNone/>
            </a:pPr>
            <a:r>
              <a:rPr lang="en-US" altLang="en-US" sz="3600" b="1">
                <a:solidFill>
                  <a:schemeClr val="bg1"/>
                </a:solidFill>
              </a:rPr>
              <a:t>    FOLLOWING RESULTS:</a:t>
            </a:r>
            <a:endParaRPr lang="en-US" altLang="en-US" sz="3600" b="1">
              <a:solidFill>
                <a:schemeClr val="bg1"/>
              </a:solidFill>
            </a:endParaRPr>
          </a:p>
          <a:p>
            <a:pPr indent="0">
              <a:buFont typeface="Arial" panose="020B0604020202020204" pitchFamily="34" charset="0"/>
              <a:buNone/>
            </a:pPr>
            <a:endParaRPr lang="en-US" altLang="en-US" sz="3600" b="1">
              <a:solidFill>
                <a:schemeClr val="bg1"/>
              </a:solidFill>
            </a:endParaRPr>
          </a:p>
          <a:p>
            <a:pPr marL="457200" indent="-457200">
              <a:buFont typeface="Arial" panose="020B0604020202020204" pitchFamily="34" charset="0"/>
              <a:buChar char="•"/>
            </a:pPr>
            <a:r>
              <a:rPr lang="en-US" altLang="en-US" sz="3600" b="1">
                <a:solidFill>
                  <a:schemeClr val="bg1"/>
                </a:solidFill>
              </a:rPr>
              <a:t>EDUCATIONAL PURPOSES</a:t>
            </a:r>
            <a:endParaRPr lang="en-US" altLang="en-US" sz="3600" b="1">
              <a:solidFill>
                <a:schemeClr val="bg1"/>
              </a:solidFill>
            </a:endParaRPr>
          </a:p>
          <a:p>
            <a:pPr marL="457200" indent="-457200">
              <a:buFont typeface="Arial" panose="020B0604020202020204" pitchFamily="34" charset="0"/>
              <a:buChar char="•"/>
            </a:pPr>
            <a:r>
              <a:rPr lang="en-US" altLang="en-US" sz="3600" b="1">
                <a:solidFill>
                  <a:schemeClr val="bg1"/>
                </a:solidFill>
              </a:rPr>
              <a:t>COMMUNITY IMPACT</a:t>
            </a:r>
            <a:endParaRPr lang="en-US" altLang="en-US" sz="3600" b="1">
              <a:solidFill>
                <a:schemeClr val="bg1"/>
              </a:solidFill>
            </a:endParaRPr>
          </a:p>
          <a:p>
            <a:pPr marL="457200" indent="-457200">
              <a:buFont typeface="Arial" panose="020B0604020202020204" pitchFamily="34" charset="0"/>
              <a:buChar char="•"/>
            </a:pPr>
            <a:r>
              <a:rPr lang="en-US" altLang="en-US" sz="3600" b="1">
                <a:solidFill>
                  <a:schemeClr val="bg1"/>
                </a:solidFill>
              </a:rPr>
              <a:t>IMPACT ON CULTRAL AWARENESS</a:t>
            </a:r>
            <a:endParaRPr lang="en-US" altLang="en-US" sz="3600" b="1">
              <a:solidFill>
                <a:schemeClr val="bg1"/>
              </a:solidFill>
            </a:endParaRPr>
          </a:p>
          <a:p>
            <a:pPr marL="457200" indent="-457200">
              <a:buFont typeface="Arial" panose="020B0604020202020204" pitchFamily="34" charset="0"/>
              <a:buChar char="•"/>
            </a:pPr>
            <a:r>
              <a:rPr lang="en-US" altLang="en-US" sz="3600" b="1">
                <a:solidFill>
                  <a:schemeClr val="bg1"/>
                </a:solidFill>
              </a:rPr>
              <a:t>FUTURE POTRNTIAL</a:t>
            </a:r>
            <a:endParaRPr lang="en-US" altLang="en-US" sz="3600" b="1">
              <a:solidFill>
                <a:schemeClr val="bg1"/>
              </a:solidFill>
            </a:endParaRPr>
          </a:p>
          <a:p>
            <a:pPr marL="457200" indent="-457200">
              <a:buFont typeface="Arial" panose="020B0604020202020204" pitchFamily="34" charset="0"/>
              <a:buChar char="•"/>
            </a:pPr>
            <a:r>
              <a:rPr lang="en-US" altLang="en-US" sz="3600" b="1">
                <a:solidFill>
                  <a:schemeClr val="bg1"/>
                </a:solidFill>
              </a:rPr>
              <a:t>RECOGNITION OF CULTURE</a:t>
            </a:r>
            <a:endParaRPr lang="en-US" altLang="en-US" sz="3600" b="1">
              <a:solidFill>
                <a:schemeClr val="bg1"/>
              </a:solidFill>
            </a:endParaRPr>
          </a:p>
        </p:txBody>
      </p:sp>
      <p:sp>
        <p:nvSpPr>
          <p:cNvPr id="3" name="Text Box 2"/>
          <p:cNvSpPr txBox="1"/>
          <p:nvPr/>
        </p:nvSpPr>
        <p:spPr>
          <a:xfrm>
            <a:off x="2514600" y="1089660"/>
            <a:ext cx="13246100" cy="948690"/>
          </a:xfrm>
          <a:prstGeom prst="rect">
            <a:avLst/>
          </a:prstGeom>
          <a:noFill/>
        </p:spPr>
        <p:txBody>
          <a:bodyPr wrap="square" rtlCol="0">
            <a:noAutofit/>
          </a:bodyPr>
          <a:p>
            <a:pPr algn="ctr"/>
            <a:r>
              <a:rPr lang="en-US" altLang="zh-CN" sz="5400"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RESULTS</a:t>
            </a:r>
            <a:endParaRPr lang="en-US" sz="5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4"/>
          <p:cNvGrpSpPr/>
          <p:nvPr/>
        </p:nvGrpSpPr>
        <p:grpSpPr bwMode="auto">
          <a:xfrm>
            <a:off x="0" y="-1624"/>
            <a:ext cx="6324600" cy="10315414"/>
            <a:chOff x="-1" y="-3"/>
            <a:chExt cx="5643571" cy="6858005"/>
          </a:xfrm>
        </p:grpSpPr>
        <p:sp>
          <p:nvSpPr>
            <p:cNvPr id="36" name="Freeform 5"/>
            <p:cNvSpPr/>
            <p:nvPr/>
          </p:nvSpPr>
          <p:spPr bwMode="auto">
            <a:xfrm>
              <a:off x="3453821" y="-3"/>
              <a:ext cx="2177915" cy="2852677"/>
            </a:xfrm>
            <a:custGeom>
              <a:avLst/>
              <a:gdLst>
                <a:gd name="T0" fmla="*/ 0 w 9839"/>
                <a:gd name="T1" fmla="*/ 2147483646 h 9917"/>
                <a:gd name="T2" fmla="*/ 2147483646 w 9839"/>
                <a:gd name="T3" fmla="*/ 2147483646 h 9917"/>
                <a:gd name="T4" fmla="*/ 2147483646 w 9839"/>
                <a:gd name="T5" fmla="*/ 0 h 9917"/>
                <a:gd name="T6" fmla="*/ 2147483646 w 9839"/>
                <a:gd name="T7" fmla="*/ 0 h 9917"/>
                <a:gd name="T8" fmla="*/ 0 w 9839"/>
                <a:gd name="T9" fmla="*/ 2147483646 h 99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39" h="9917">
                  <a:moveTo>
                    <a:pt x="0" y="5669"/>
                  </a:moveTo>
                  <a:lnTo>
                    <a:pt x="9839" y="9917"/>
                  </a:lnTo>
                  <a:lnTo>
                    <a:pt x="6221" y="0"/>
                  </a:lnTo>
                  <a:lnTo>
                    <a:pt x="4961" y="0"/>
                  </a:lnTo>
                  <a:lnTo>
                    <a:pt x="0" y="5669"/>
                  </a:lnTo>
                  <a:close/>
                </a:path>
              </a:pathLst>
            </a:custGeom>
            <a:solidFill>
              <a:srgbClr val="F06262"/>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sp>
          <p:nvSpPr>
            <p:cNvPr id="37" name="Freeform 6"/>
            <p:cNvSpPr/>
            <p:nvPr/>
          </p:nvSpPr>
          <p:spPr bwMode="auto">
            <a:xfrm>
              <a:off x="-1" y="1608945"/>
              <a:ext cx="5643571" cy="5249057"/>
            </a:xfrm>
            <a:custGeom>
              <a:avLst/>
              <a:gdLst>
                <a:gd name="T0" fmla="*/ 2147483646 w 9958"/>
                <a:gd name="T1" fmla="*/ 0 h 10000"/>
                <a:gd name="T2" fmla="*/ 2147483646 w 9958"/>
                <a:gd name="T3" fmla="*/ 2147483646 h 10000"/>
                <a:gd name="T4" fmla="*/ 0 w 9958"/>
                <a:gd name="T5" fmla="*/ 2147483646 h 10000"/>
                <a:gd name="T6" fmla="*/ 0 w 9958"/>
                <a:gd name="T7" fmla="*/ 2147483646 h 10000"/>
                <a:gd name="T8" fmla="*/ 2147483646 w 9958"/>
                <a:gd name="T9" fmla="*/ 2147483646 h 10000"/>
                <a:gd name="T10" fmla="*/ 2147483646 w 9958"/>
                <a:gd name="T11" fmla="*/ 2147483646 h 10000"/>
                <a:gd name="T12" fmla="*/ 2147483646 w 9958"/>
                <a:gd name="T13" fmla="*/ 2147483646 h 10000"/>
                <a:gd name="T14" fmla="*/ 2147483646 w 9958"/>
                <a:gd name="T15" fmla="*/ 0 h 10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58" h="10000">
                  <a:moveTo>
                    <a:pt x="6154" y="0"/>
                  </a:moveTo>
                  <a:lnTo>
                    <a:pt x="301" y="9402"/>
                  </a:lnTo>
                  <a:lnTo>
                    <a:pt x="0" y="9886"/>
                  </a:lnTo>
                  <a:lnTo>
                    <a:pt x="0" y="10000"/>
                  </a:lnTo>
                  <a:lnTo>
                    <a:pt x="7653" y="10000"/>
                  </a:lnTo>
                  <a:cubicBezTo>
                    <a:pt x="7714" y="9801"/>
                    <a:pt x="7776" y="9601"/>
                    <a:pt x="7837" y="9402"/>
                  </a:cubicBezTo>
                  <a:lnTo>
                    <a:pt x="9958" y="2345"/>
                  </a:lnTo>
                  <a:lnTo>
                    <a:pt x="6154" y="0"/>
                  </a:lnTo>
                  <a:close/>
                </a:path>
              </a:pathLst>
            </a:custGeom>
            <a:solidFill>
              <a:srgbClr val="F34B4B"/>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sp>
          <p:nvSpPr>
            <p:cNvPr id="38" name="Freeform 7"/>
            <p:cNvSpPr/>
            <p:nvPr/>
          </p:nvSpPr>
          <p:spPr bwMode="auto">
            <a:xfrm>
              <a:off x="527670" y="0"/>
              <a:ext cx="4050101" cy="1700096"/>
            </a:xfrm>
            <a:custGeom>
              <a:avLst/>
              <a:gdLst>
                <a:gd name="T0" fmla="*/ 2147483646 w 5055"/>
                <a:gd name="T1" fmla="*/ 2147483646 h 1673"/>
                <a:gd name="T2" fmla="*/ 2147483646 w 5055"/>
                <a:gd name="T3" fmla="*/ 0 h 1673"/>
                <a:gd name="T4" fmla="*/ 0 w 5055"/>
                <a:gd name="T5" fmla="*/ 0 h 1673"/>
                <a:gd name="T6" fmla="*/ 2147483646 w 5055"/>
                <a:gd name="T7" fmla="*/ 2147483646 h 16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55" h="1673">
                  <a:moveTo>
                    <a:pt x="3665" y="1673"/>
                  </a:moveTo>
                  <a:lnTo>
                    <a:pt x="5055" y="0"/>
                  </a:lnTo>
                  <a:lnTo>
                    <a:pt x="0" y="0"/>
                  </a:lnTo>
                  <a:lnTo>
                    <a:pt x="3665" y="1673"/>
                  </a:lnTo>
                  <a:close/>
                </a:path>
              </a:pathLst>
            </a:custGeom>
            <a:solidFill>
              <a:srgbClr val="EE4C4C"/>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sp>
          <p:nvSpPr>
            <p:cNvPr id="39" name="Freeform 8"/>
            <p:cNvSpPr/>
            <p:nvPr/>
          </p:nvSpPr>
          <p:spPr bwMode="auto">
            <a:xfrm>
              <a:off x="1588" y="0"/>
              <a:ext cx="3501575" cy="6858002"/>
            </a:xfrm>
            <a:custGeom>
              <a:avLst/>
              <a:gdLst>
                <a:gd name="T0" fmla="*/ 2147483646 w 9866"/>
                <a:gd name="T1" fmla="*/ 0 h 10000"/>
                <a:gd name="T2" fmla="*/ 0 w 9866"/>
                <a:gd name="T3" fmla="*/ 0 h 10000"/>
                <a:gd name="T4" fmla="*/ 0 w 9866"/>
                <a:gd name="T5" fmla="*/ 2147483646 h 10000"/>
                <a:gd name="T6" fmla="*/ 0 w 9866"/>
                <a:gd name="T7" fmla="*/ 2147483646 h 10000"/>
                <a:gd name="T8" fmla="*/ 2147483646 w 9866"/>
                <a:gd name="T9" fmla="*/ 2147483646 h 10000"/>
                <a:gd name="T10" fmla="*/ 2147483646 w 9866"/>
                <a:gd name="T11" fmla="*/ 2147483646 h 10000"/>
                <a:gd name="T12" fmla="*/ 2147483646 w 9866"/>
                <a:gd name="T13" fmla="*/ 0 h 100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66" h="10000">
                  <a:moveTo>
                    <a:pt x="1825" y="0"/>
                  </a:moveTo>
                  <a:lnTo>
                    <a:pt x="0" y="0"/>
                  </a:lnTo>
                  <a:lnTo>
                    <a:pt x="0" y="9626"/>
                  </a:lnTo>
                  <a:lnTo>
                    <a:pt x="0" y="10000"/>
                  </a:lnTo>
                  <a:lnTo>
                    <a:pt x="489" y="9626"/>
                  </a:lnTo>
                  <a:lnTo>
                    <a:pt x="9866" y="2386"/>
                  </a:lnTo>
                  <a:lnTo>
                    <a:pt x="1825" y="0"/>
                  </a:lnTo>
                  <a:close/>
                </a:path>
              </a:pathLst>
            </a:custGeom>
            <a:solidFill>
              <a:srgbClr val="F13737"/>
            </a:solidFill>
            <a:ln>
              <a:noFill/>
            </a:ln>
            <a:extLst>
              <a:ext uri="{91240B29-F687-4F45-9708-019B960494DF}">
                <a14:hiddenLine xmlns:a14="http://schemas.microsoft.com/office/drawing/2010/main" w="9525">
                  <a:solidFill>
                    <a:srgbClr val="000000"/>
                  </a:solidFill>
                  <a:round/>
                </a14:hiddenLine>
              </a:ext>
            </a:extLst>
          </p:spPr>
          <p:txBody>
            <a:bodyPr lIns="55449" tIns="27725" rIns="55449" bIns="27725"/>
            <a:lstStyle/>
            <a:p>
              <a:endParaRPr lang="zh-CN" altLang="en-US"/>
            </a:p>
          </p:txBody>
        </p:sp>
      </p:grpSp>
      <p:sp>
        <p:nvSpPr>
          <p:cNvPr id="51" name="object 3"/>
          <p:cNvSpPr>
            <a:spLocks noChangeArrowheads="1"/>
          </p:cNvSpPr>
          <p:nvPr/>
        </p:nvSpPr>
        <p:spPr bwMode="auto">
          <a:xfrm>
            <a:off x="7101205" y="2639060"/>
            <a:ext cx="9679305" cy="2828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oAutofit/>
          </a:bodyPr>
          <a:lstStyle/>
          <a:p>
            <a:pPr marL="19050">
              <a:defRPr/>
            </a:pPr>
            <a:endParaRPr lang="en-US" altLang="zh-CN" sz="8100" b="1" dirty="0">
              <a:solidFill>
                <a:schemeClr val="bg1"/>
              </a:solidFill>
              <a:latin typeface="Microsoft YaHei" panose="020B0503020204020204" pitchFamily="34" charset="-122"/>
              <a:ea typeface="Microsoft YaHei" panose="020B0503020204020204" pitchFamily="34" charset="-122"/>
              <a:sym typeface="Trebuchet MS" panose="020B0603020202020204" pitchFamily="34" charset="0"/>
            </a:endParaRPr>
          </a:p>
          <a:p>
            <a:pPr marL="9525">
              <a:defRPr/>
            </a:pPr>
            <a:r>
              <a:rPr lang="zh-CN" altLang="en-US" sz="7200" b="1" dirty="0">
                <a:solidFill>
                  <a:schemeClr val="bg1"/>
                </a:solidFill>
                <a:latin typeface="Microsoft YaHei" panose="020B0503020204020204" pitchFamily="34" charset="-122"/>
                <a:ea typeface="Microsoft YaHei" panose="020B0503020204020204" pitchFamily="34" charset="-122"/>
                <a:sym typeface="Trebuchet MS" panose="020B0603020202020204" pitchFamily="34" charset="0"/>
              </a:rPr>
              <a:t>      </a:t>
            </a:r>
            <a:r>
              <a:rPr lang="en-US" altLang="zh-CN" sz="9000" b="1" dirty="0">
                <a:solidFill>
                  <a:srgbClr val="FFFFFF"/>
                </a:solidFill>
                <a:latin typeface="Trebuchet MS" panose="020B0603020202020204" pitchFamily="34" charset="0"/>
                <a:ea typeface="SimSun" panose="02010600030101010101" pitchFamily="2" charset="-122"/>
                <a:sym typeface="Trebuchet MS" panose="020B0603020202020204" pitchFamily="34" charset="0"/>
              </a:rPr>
              <a:t>THANKS</a:t>
            </a:r>
            <a:r>
              <a:rPr lang="zh-CN" altLang="en-US" sz="9000" b="1" dirty="0">
                <a:solidFill>
                  <a:schemeClr val="bg1"/>
                </a:solidFill>
                <a:latin typeface="Microsoft YaHei" panose="020B0503020204020204" pitchFamily="34" charset="-122"/>
                <a:ea typeface="Microsoft YaHei" panose="020B0503020204020204" pitchFamily="34" charset="-122"/>
                <a:sym typeface="Trebuchet MS" panose="020B0603020202020204" pitchFamily="34" charset="0"/>
              </a:rPr>
              <a:t>！</a:t>
            </a:r>
            <a:endParaRPr lang="en-US" altLang="zh-CN" sz="9000" b="1" dirty="0">
              <a:solidFill>
                <a:schemeClr val="bg1"/>
              </a:solidFill>
              <a:latin typeface="Microsoft YaHei" panose="020B0503020204020204" pitchFamily="34" charset="-122"/>
              <a:ea typeface="Microsoft YaHei" panose="020B0503020204020204" pitchFamily="34" charset="-122"/>
              <a:sym typeface="Trebuchet MS" panose="020B0603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2084</Words>
  <Application>WPS Presentation</Application>
  <PresentationFormat>自定义</PresentationFormat>
  <Paragraphs>112</Paragraphs>
  <Slides>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vt:i4>
      </vt:variant>
    </vt:vector>
  </HeadingPairs>
  <TitlesOfParts>
    <vt:vector size="21" baseType="lpstr">
      <vt:lpstr>Arial</vt:lpstr>
      <vt:lpstr>SimSun</vt:lpstr>
      <vt:lpstr>Wingdings</vt:lpstr>
      <vt:lpstr>Microsoft YaHei</vt:lpstr>
      <vt:lpstr>Calibri</vt:lpstr>
      <vt:lpstr>Arial</vt:lpstr>
      <vt:lpstr>Calibri</vt:lpstr>
      <vt:lpstr>Trebuchet MS</vt:lpstr>
      <vt:lpstr>Gungsuh</vt:lpstr>
      <vt:lpstr>Malgun Gothic</vt:lpstr>
      <vt:lpstr>Arial Unicode MS</vt:lpstr>
      <vt:lpstr>PMingLiU</vt:lpstr>
      <vt:lpstr>Betterworks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Jonathan Marginson</dc:creator>
  <cp:lastModifiedBy>Free Fire</cp:lastModifiedBy>
  <cp:revision>65</cp:revision>
  <dcterms:created xsi:type="dcterms:W3CDTF">2015-06-16T20:27:00Z</dcterms:created>
  <dcterms:modified xsi:type="dcterms:W3CDTF">2025-01-05T17:32:06Z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2015-05-08T10:00:00Z</vt:filetime>
  </property>
  <property fmtid="{D5CDD505-2E9C-101B-9397-08002B2CF9AE}" pid="3" name="LastSaved">
    <vt:filetime>2015-06-16T10:00:00Z</vt:filetime>
  </property>
  <property fmtid="{D5CDD505-2E9C-101B-9397-08002B2CF9AE}" pid="4" name="KSOProductBuildVer">
    <vt:lpwstr>1033-12.2.0.19805</vt:lpwstr>
  </property>
  <property fmtid="{D5CDD505-2E9C-101B-9397-08002B2CF9AE}" pid="5" name="ICV">
    <vt:lpwstr>A9411C08CDE14E688E06FAE9B5B29D36_13</vt:lpwstr>
  </property>
</Properties>
</file>