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59" r:id="rId4"/>
    <p:sldId id="308" r:id="rId5"/>
    <p:sldId id="307" r:id="rId6"/>
    <p:sldId id="309" r:id="rId7"/>
    <p:sldId id="311" r:id="rId8"/>
    <p:sldId id="312" r:id="rId9"/>
    <p:sldId id="313" r:id="rId10"/>
    <p:sldId id="314" r:id="rId11"/>
    <p:sldId id="315" r:id="rId12"/>
    <p:sldId id="316" r:id="rId13"/>
    <p:sldId id="317" r:id="rId14"/>
    <p:sldId id="318" r:id="rId15"/>
    <p:sldId id="320" r:id="rId16"/>
    <p:sldId id="319"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26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70FF7-12CE-648E-7ECA-0DD7549C4E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EEE1FE12-E2CB-06B7-2B4B-BE8D56D21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CD0BE56F-A46F-3188-2D55-DD36F4E277B9}"/>
              </a:ext>
            </a:extLst>
          </p:cNvPr>
          <p:cNvSpPr>
            <a:spLocks noGrp="1"/>
          </p:cNvSpPr>
          <p:nvPr>
            <p:ph type="dt" sz="half" idx="10"/>
          </p:nvPr>
        </p:nvSpPr>
        <p:spPr/>
        <p:txBody>
          <a:bodyPr/>
          <a:lstStyle/>
          <a:p>
            <a:fld id="{7E9114D7-4638-4733-9119-47E26A3C5416}" type="datetimeFigureOut">
              <a:rPr lang="en-ID" smtClean="0"/>
              <a:t>10/12/2023</a:t>
            </a:fld>
            <a:endParaRPr lang="en-ID"/>
          </a:p>
        </p:txBody>
      </p:sp>
      <p:sp>
        <p:nvSpPr>
          <p:cNvPr id="5" name="Footer Placeholder 4">
            <a:extLst>
              <a:ext uri="{FF2B5EF4-FFF2-40B4-BE49-F238E27FC236}">
                <a16:creationId xmlns:a16="http://schemas.microsoft.com/office/drawing/2014/main" id="{D16FC583-24AD-0CBF-CB69-88A7DB3962B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F48B45C-C539-219F-3F7C-849927B44459}"/>
              </a:ext>
            </a:extLst>
          </p:cNvPr>
          <p:cNvSpPr>
            <a:spLocks noGrp="1"/>
          </p:cNvSpPr>
          <p:nvPr>
            <p:ph type="sldNum" sz="quarter" idx="12"/>
          </p:nvPr>
        </p:nvSpPr>
        <p:spPr/>
        <p:txBody>
          <a:bodyPr/>
          <a:lstStyle/>
          <a:p>
            <a:fld id="{95A27C9E-493D-47DD-9488-F39916B09D19}" type="slidenum">
              <a:rPr lang="en-ID" smtClean="0"/>
              <a:t>‹#›</a:t>
            </a:fld>
            <a:endParaRPr lang="en-ID"/>
          </a:p>
        </p:txBody>
      </p:sp>
    </p:spTree>
    <p:extLst>
      <p:ext uri="{BB962C8B-B14F-4D97-AF65-F5344CB8AC3E}">
        <p14:creationId xmlns:p14="http://schemas.microsoft.com/office/powerpoint/2010/main" val="296170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E592-6054-A782-D3EA-562257C9FA22}"/>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3B22FCDF-D520-8627-AEC1-DAAB63255E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E9C8FBD-4904-FEC8-52AF-B5D9328EAE93}"/>
              </a:ext>
            </a:extLst>
          </p:cNvPr>
          <p:cNvSpPr>
            <a:spLocks noGrp="1"/>
          </p:cNvSpPr>
          <p:nvPr>
            <p:ph type="dt" sz="half" idx="10"/>
          </p:nvPr>
        </p:nvSpPr>
        <p:spPr/>
        <p:txBody>
          <a:bodyPr/>
          <a:lstStyle/>
          <a:p>
            <a:fld id="{7E9114D7-4638-4733-9119-47E26A3C5416}" type="datetimeFigureOut">
              <a:rPr lang="en-ID" smtClean="0"/>
              <a:t>10/12/2023</a:t>
            </a:fld>
            <a:endParaRPr lang="en-ID"/>
          </a:p>
        </p:txBody>
      </p:sp>
      <p:sp>
        <p:nvSpPr>
          <p:cNvPr id="5" name="Footer Placeholder 4">
            <a:extLst>
              <a:ext uri="{FF2B5EF4-FFF2-40B4-BE49-F238E27FC236}">
                <a16:creationId xmlns:a16="http://schemas.microsoft.com/office/drawing/2014/main" id="{18B2D0BE-F9D9-6B49-FC66-5EAE1DA1C01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C3426CC-5FE2-82FB-4D3F-36D695AB2C22}"/>
              </a:ext>
            </a:extLst>
          </p:cNvPr>
          <p:cNvSpPr>
            <a:spLocks noGrp="1"/>
          </p:cNvSpPr>
          <p:nvPr>
            <p:ph type="sldNum" sz="quarter" idx="12"/>
          </p:nvPr>
        </p:nvSpPr>
        <p:spPr/>
        <p:txBody>
          <a:bodyPr/>
          <a:lstStyle/>
          <a:p>
            <a:fld id="{95A27C9E-493D-47DD-9488-F39916B09D19}" type="slidenum">
              <a:rPr lang="en-ID" smtClean="0"/>
              <a:t>‹#›</a:t>
            </a:fld>
            <a:endParaRPr lang="en-ID"/>
          </a:p>
        </p:txBody>
      </p:sp>
    </p:spTree>
    <p:extLst>
      <p:ext uri="{BB962C8B-B14F-4D97-AF65-F5344CB8AC3E}">
        <p14:creationId xmlns:p14="http://schemas.microsoft.com/office/powerpoint/2010/main" val="3798721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6C0406-7C63-39F1-708F-78F94C7A9D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59223C60-2463-D1CE-A9AD-9F90C207B0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CA2950D-918D-2A95-E0AC-88EF9DA95A6A}"/>
              </a:ext>
            </a:extLst>
          </p:cNvPr>
          <p:cNvSpPr>
            <a:spLocks noGrp="1"/>
          </p:cNvSpPr>
          <p:nvPr>
            <p:ph type="dt" sz="half" idx="10"/>
          </p:nvPr>
        </p:nvSpPr>
        <p:spPr/>
        <p:txBody>
          <a:bodyPr/>
          <a:lstStyle/>
          <a:p>
            <a:fld id="{7E9114D7-4638-4733-9119-47E26A3C5416}" type="datetimeFigureOut">
              <a:rPr lang="en-ID" smtClean="0"/>
              <a:t>10/12/2023</a:t>
            </a:fld>
            <a:endParaRPr lang="en-ID"/>
          </a:p>
        </p:txBody>
      </p:sp>
      <p:sp>
        <p:nvSpPr>
          <p:cNvPr id="5" name="Footer Placeholder 4">
            <a:extLst>
              <a:ext uri="{FF2B5EF4-FFF2-40B4-BE49-F238E27FC236}">
                <a16:creationId xmlns:a16="http://schemas.microsoft.com/office/drawing/2014/main" id="{45B6B6E9-CEF7-8925-48EA-201B02743F6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7811A32-3E6D-D0E9-4F8E-4F449159A0B1}"/>
              </a:ext>
            </a:extLst>
          </p:cNvPr>
          <p:cNvSpPr>
            <a:spLocks noGrp="1"/>
          </p:cNvSpPr>
          <p:nvPr>
            <p:ph type="sldNum" sz="quarter" idx="12"/>
          </p:nvPr>
        </p:nvSpPr>
        <p:spPr/>
        <p:txBody>
          <a:bodyPr/>
          <a:lstStyle/>
          <a:p>
            <a:fld id="{95A27C9E-493D-47DD-9488-F39916B09D19}" type="slidenum">
              <a:rPr lang="en-ID" smtClean="0"/>
              <a:t>‹#›</a:t>
            </a:fld>
            <a:endParaRPr lang="en-ID"/>
          </a:p>
        </p:txBody>
      </p:sp>
    </p:spTree>
    <p:extLst>
      <p:ext uri="{BB962C8B-B14F-4D97-AF65-F5344CB8AC3E}">
        <p14:creationId xmlns:p14="http://schemas.microsoft.com/office/powerpoint/2010/main" val="215264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09B9-EC8C-7F7C-C72F-35B67B82E96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5E8ED1F-D226-6AAB-416B-022E5A9412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69CAACB-CE5C-8967-8A20-19730391B825}"/>
              </a:ext>
            </a:extLst>
          </p:cNvPr>
          <p:cNvSpPr>
            <a:spLocks noGrp="1"/>
          </p:cNvSpPr>
          <p:nvPr>
            <p:ph type="dt" sz="half" idx="10"/>
          </p:nvPr>
        </p:nvSpPr>
        <p:spPr/>
        <p:txBody>
          <a:bodyPr/>
          <a:lstStyle/>
          <a:p>
            <a:fld id="{7E9114D7-4638-4733-9119-47E26A3C5416}" type="datetimeFigureOut">
              <a:rPr lang="en-ID" smtClean="0"/>
              <a:t>10/12/2023</a:t>
            </a:fld>
            <a:endParaRPr lang="en-ID"/>
          </a:p>
        </p:txBody>
      </p:sp>
      <p:sp>
        <p:nvSpPr>
          <p:cNvPr id="5" name="Footer Placeholder 4">
            <a:extLst>
              <a:ext uri="{FF2B5EF4-FFF2-40B4-BE49-F238E27FC236}">
                <a16:creationId xmlns:a16="http://schemas.microsoft.com/office/drawing/2014/main" id="{4EA2FF61-78E0-54BF-4FBF-DE1DA753FDC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F0F6735-798C-AA5D-D601-44CCDDC00496}"/>
              </a:ext>
            </a:extLst>
          </p:cNvPr>
          <p:cNvSpPr>
            <a:spLocks noGrp="1"/>
          </p:cNvSpPr>
          <p:nvPr>
            <p:ph type="sldNum" sz="quarter" idx="12"/>
          </p:nvPr>
        </p:nvSpPr>
        <p:spPr/>
        <p:txBody>
          <a:bodyPr/>
          <a:lstStyle/>
          <a:p>
            <a:fld id="{95A27C9E-493D-47DD-9488-F39916B09D19}" type="slidenum">
              <a:rPr lang="en-ID" smtClean="0"/>
              <a:t>‹#›</a:t>
            </a:fld>
            <a:endParaRPr lang="en-ID"/>
          </a:p>
        </p:txBody>
      </p:sp>
    </p:spTree>
    <p:extLst>
      <p:ext uri="{BB962C8B-B14F-4D97-AF65-F5344CB8AC3E}">
        <p14:creationId xmlns:p14="http://schemas.microsoft.com/office/powerpoint/2010/main" val="2984894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31B6-316E-8390-96E5-4C740C51BE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742856FC-ADB4-48BF-9F18-B4103AC33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597E61-BF0D-29C7-B5FF-A66C8C2D0C40}"/>
              </a:ext>
            </a:extLst>
          </p:cNvPr>
          <p:cNvSpPr>
            <a:spLocks noGrp="1"/>
          </p:cNvSpPr>
          <p:nvPr>
            <p:ph type="dt" sz="half" idx="10"/>
          </p:nvPr>
        </p:nvSpPr>
        <p:spPr/>
        <p:txBody>
          <a:bodyPr/>
          <a:lstStyle/>
          <a:p>
            <a:fld id="{7E9114D7-4638-4733-9119-47E26A3C5416}" type="datetimeFigureOut">
              <a:rPr lang="en-ID" smtClean="0"/>
              <a:t>10/12/2023</a:t>
            </a:fld>
            <a:endParaRPr lang="en-ID"/>
          </a:p>
        </p:txBody>
      </p:sp>
      <p:sp>
        <p:nvSpPr>
          <p:cNvPr id="5" name="Footer Placeholder 4">
            <a:extLst>
              <a:ext uri="{FF2B5EF4-FFF2-40B4-BE49-F238E27FC236}">
                <a16:creationId xmlns:a16="http://schemas.microsoft.com/office/drawing/2014/main" id="{BDE06216-0B3C-97FA-F26D-9DA790D2B82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28FFEFF-C558-5004-9A45-E4373FE2C733}"/>
              </a:ext>
            </a:extLst>
          </p:cNvPr>
          <p:cNvSpPr>
            <a:spLocks noGrp="1"/>
          </p:cNvSpPr>
          <p:nvPr>
            <p:ph type="sldNum" sz="quarter" idx="12"/>
          </p:nvPr>
        </p:nvSpPr>
        <p:spPr/>
        <p:txBody>
          <a:bodyPr/>
          <a:lstStyle/>
          <a:p>
            <a:fld id="{95A27C9E-493D-47DD-9488-F39916B09D19}" type="slidenum">
              <a:rPr lang="en-ID" smtClean="0"/>
              <a:t>‹#›</a:t>
            </a:fld>
            <a:endParaRPr lang="en-ID"/>
          </a:p>
        </p:txBody>
      </p:sp>
    </p:spTree>
    <p:extLst>
      <p:ext uri="{BB962C8B-B14F-4D97-AF65-F5344CB8AC3E}">
        <p14:creationId xmlns:p14="http://schemas.microsoft.com/office/powerpoint/2010/main" val="2680829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B3BB-AB9A-AA16-98AC-FC84A91EE74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C7EEC0FB-DBE9-CE6E-E02E-2B1468519A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958E0D7B-55E0-C042-94DB-FEC6A6B643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0C868FAF-5CDF-4EA6-5E59-BFBA5E6075D1}"/>
              </a:ext>
            </a:extLst>
          </p:cNvPr>
          <p:cNvSpPr>
            <a:spLocks noGrp="1"/>
          </p:cNvSpPr>
          <p:nvPr>
            <p:ph type="dt" sz="half" idx="10"/>
          </p:nvPr>
        </p:nvSpPr>
        <p:spPr/>
        <p:txBody>
          <a:bodyPr/>
          <a:lstStyle/>
          <a:p>
            <a:fld id="{7E9114D7-4638-4733-9119-47E26A3C5416}" type="datetimeFigureOut">
              <a:rPr lang="en-ID" smtClean="0"/>
              <a:t>10/12/2023</a:t>
            </a:fld>
            <a:endParaRPr lang="en-ID"/>
          </a:p>
        </p:txBody>
      </p:sp>
      <p:sp>
        <p:nvSpPr>
          <p:cNvPr id="6" name="Footer Placeholder 5">
            <a:extLst>
              <a:ext uri="{FF2B5EF4-FFF2-40B4-BE49-F238E27FC236}">
                <a16:creationId xmlns:a16="http://schemas.microsoft.com/office/drawing/2014/main" id="{9A3C920A-DFBF-E205-74C6-AFE7478CDC4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39DCBFA-9BF4-5BD0-831B-FA81E37EDE48}"/>
              </a:ext>
            </a:extLst>
          </p:cNvPr>
          <p:cNvSpPr>
            <a:spLocks noGrp="1"/>
          </p:cNvSpPr>
          <p:nvPr>
            <p:ph type="sldNum" sz="quarter" idx="12"/>
          </p:nvPr>
        </p:nvSpPr>
        <p:spPr/>
        <p:txBody>
          <a:bodyPr/>
          <a:lstStyle/>
          <a:p>
            <a:fld id="{95A27C9E-493D-47DD-9488-F39916B09D19}" type="slidenum">
              <a:rPr lang="en-ID" smtClean="0"/>
              <a:t>‹#›</a:t>
            </a:fld>
            <a:endParaRPr lang="en-ID"/>
          </a:p>
        </p:txBody>
      </p:sp>
    </p:spTree>
    <p:extLst>
      <p:ext uri="{BB962C8B-B14F-4D97-AF65-F5344CB8AC3E}">
        <p14:creationId xmlns:p14="http://schemas.microsoft.com/office/powerpoint/2010/main" val="237147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5890F-6C5D-E248-B73F-F42BF10F0304}"/>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7AF56DE-30AA-F79E-CA1D-891400273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716686-9142-C014-B50E-2A43A440A2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8D24EB15-5F68-921D-EB4F-92D5F2CFC2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706D5E-3120-1BF8-923F-74257552D3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35FF2AE5-CD4E-DEE7-CA91-9DA8B7727579}"/>
              </a:ext>
            </a:extLst>
          </p:cNvPr>
          <p:cNvSpPr>
            <a:spLocks noGrp="1"/>
          </p:cNvSpPr>
          <p:nvPr>
            <p:ph type="dt" sz="half" idx="10"/>
          </p:nvPr>
        </p:nvSpPr>
        <p:spPr/>
        <p:txBody>
          <a:bodyPr/>
          <a:lstStyle/>
          <a:p>
            <a:fld id="{7E9114D7-4638-4733-9119-47E26A3C5416}" type="datetimeFigureOut">
              <a:rPr lang="en-ID" smtClean="0"/>
              <a:t>10/12/2023</a:t>
            </a:fld>
            <a:endParaRPr lang="en-ID"/>
          </a:p>
        </p:txBody>
      </p:sp>
      <p:sp>
        <p:nvSpPr>
          <p:cNvPr id="8" name="Footer Placeholder 7">
            <a:extLst>
              <a:ext uri="{FF2B5EF4-FFF2-40B4-BE49-F238E27FC236}">
                <a16:creationId xmlns:a16="http://schemas.microsoft.com/office/drawing/2014/main" id="{5454BE54-98A3-8AFB-39D0-46FD05FB51A7}"/>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FC129B40-FBD5-2C3B-FA4D-4D2A920FEF8C}"/>
              </a:ext>
            </a:extLst>
          </p:cNvPr>
          <p:cNvSpPr>
            <a:spLocks noGrp="1"/>
          </p:cNvSpPr>
          <p:nvPr>
            <p:ph type="sldNum" sz="quarter" idx="12"/>
          </p:nvPr>
        </p:nvSpPr>
        <p:spPr/>
        <p:txBody>
          <a:bodyPr/>
          <a:lstStyle/>
          <a:p>
            <a:fld id="{95A27C9E-493D-47DD-9488-F39916B09D19}" type="slidenum">
              <a:rPr lang="en-ID" smtClean="0"/>
              <a:t>‹#›</a:t>
            </a:fld>
            <a:endParaRPr lang="en-ID"/>
          </a:p>
        </p:txBody>
      </p:sp>
    </p:spTree>
    <p:extLst>
      <p:ext uri="{BB962C8B-B14F-4D97-AF65-F5344CB8AC3E}">
        <p14:creationId xmlns:p14="http://schemas.microsoft.com/office/powerpoint/2010/main" val="347112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00A27-3FD4-4BBD-15FE-949695A7112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7D85A011-1292-A0FA-AAEF-31C6AA468379}"/>
              </a:ext>
            </a:extLst>
          </p:cNvPr>
          <p:cNvSpPr>
            <a:spLocks noGrp="1"/>
          </p:cNvSpPr>
          <p:nvPr>
            <p:ph type="dt" sz="half" idx="10"/>
          </p:nvPr>
        </p:nvSpPr>
        <p:spPr/>
        <p:txBody>
          <a:bodyPr/>
          <a:lstStyle/>
          <a:p>
            <a:fld id="{7E9114D7-4638-4733-9119-47E26A3C5416}" type="datetimeFigureOut">
              <a:rPr lang="en-ID" smtClean="0"/>
              <a:t>10/12/2023</a:t>
            </a:fld>
            <a:endParaRPr lang="en-ID"/>
          </a:p>
        </p:txBody>
      </p:sp>
      <p:sp>
        <p:nvSpPr>
          <p:cNvPr id="4" name="Footer Placeholder 3">
            <a:extLst>
              <a:ext uri="{FF2B5EF4-FFF2-40B4-BE49-F238E27FC236}">
                <a16:creationId xmlns:a16="http://schemas.microsoft.com/office/drawing/2014/main" id="{D40B1745-0F93-FD3C-6AE8-5EA14910BE13}"/>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59370181-8E7A-7476-C61A-E48BB40647F3}"/>
              </a:ext>
            </a:extLst>
          </p:cNvPr>
          <p:cNvSpPr>
            <a:spLocks noGrp="1"/>
          </p:cNvSpPr>
          <p:nvPr>
            <p:ph type="sldNum" sz="quarter" idx="12"/>
          </p:nvPr>
        </p:nvSpPr>
        <p:spPr/>
        <p:txBody>
          <a:bodyPr/>
          <a:lstStyle/>
          <a:p>
            <a:fld id="{95A27C9E-493D-47DD-9488-F39916B09D19}" type="slidenum">
              <a:rPr lang="en-ID" smtClean="0"/>
              <a:t>‹#›</a:t>
            </a:fld>
            <a:endParaRPr lang="en-ID"/>
          </a:p>
        </p:txBody>
      </p:sp>
    </p:spTree>
    <p:extLst>
      <p:ext uri="{BB962C8B-B14F-4D97-AF65-F5344CB8AC3E}">
        <p14:creationId xmlns:p14="http://schemas.microsoft.com/office/powerpoint/2010/main" val="1604446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5C8396-A211-C200-D61C-F6E5E143B71D}"/>
              </a:ext>
            </a:extLst>
          </p:cNvPr>
          <p:cNvSpPr>
            <a:spLocks noGrp="1"/>
          </p:cNvSpPr>
          <p:nvPr>
            <p:ph type="dt" sz="half" idx="10"/>
          </p:nvPr>
        </p:nvSpPr>
        <p:spPr/>
        <p:txBody>
          <a:bodyPr/>
          <a:lstStyle/>
          <a:p>
            <a:fld id="{7E9114D7-4638-4733-9119-47E26A3C5416}" type="datetimeFigureOut">
              <a:rPr lang="en-ID" smtClean="0"/>
              <a:t>10/12/2023</a:t>
            </a:fld>
            <a:endParaRPr lang="en-ID"/>
          </a:p>
        </p:txBody>
      </p:sp>
      <p:sp>
        <p:nvSpPr>
          <p:cNvPr id="3" name="Footer Placeholder 2">
            <a:extLst>
              <a:ext uri="{FF2B5EF4-FFF2-40B4-BE49-F238E27FC236}">
                <a16:creationId xmlns:a16="http://schemas.microsoft.com/office/drawing/2014/main" id="{5D4AC7C4-D026-79F5-8C41-CC884B554879}"/>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18C6EC29-00A0-3D36-61D3-09EE0B3D4BD5}"/>
              </a:ext>
            </a:extLst>
          </p:cNvPr>
          <p:cNvSpPr>
            <a:spLocks noGrp="1"/>
          </p:cNvSpPr>
          <p:nvPr>
            <p:ph type="sldNum" sz="quarter" idx="12"/>
          </p:nvPr>
        </p:nvSpPr>
        <p:spPr/>
        <p:txBody>
          <a:bodyPr/>
          <a:lstStyle/>
          <a:p>
            <a:fld id="{95A27C9E-493D-47DD-9488-F39916B09D19}" type="slidenum">
              <a:rPr lang="en-ID" smtClean="0"/>
              <a:t>‹#›</a:t>
            </a:fld>
            <a:endParaRPr lang="en-ID"/>
          </a:p>
        </p:txBody>
      </p:sp>
    </p:spTree>
    <p:extLst>
      <p:ext uri="{BB962C8B-B14F-4D97-AF65-F5344CB8AC3E}">
        <p14:creationId xmlns:p14="http://schemas.microsoft.com/office/powerpoint/2010/main" val="3509065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48756-73C1-70F5-D338-07108EBD8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25068BF-6DDD-06B2-8311-D02B37A74D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C7A635DA-3708-5245-FD63-CE5DB7F43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2936E-3354-E611-7B3E-44AA761285DF}"/>
              </a:ext>
            </a:extLst>
          </p:cNvPr>
          <p:cNvSpPr>
            <a:spLocks noGrp="1"/>
          </p:cNvSpPr>
          <p:nvPr>
            <p:ph type="dt" sz="half" idx="10"/>
          </p:nvPr>
        </p:nvSpPr>
        <p:spPr/>
        <p:txBody>
          <a:bodyPr/>
          <a:lstStyle/>
          <a:p>
            <a:fld id="{7E9114D7-4638-4733-9119-47E26A3C5416}" type="datetimeFigureOut">
              <a:rPr lang="en-ID" smtClean="0"/>
              <a:t>10/12/2023</a:t>
            </a:fld>
            <a:endParaRPr lang="en-ID"/>
          </a:p>
        </p:txBody>
      </p:sp>
      <p:sp>
        <p:nvSpPr>
          <p:cNvPr id="6" name="Footer Placeholder 5">
            <a:extLst>
              <a:ext uri="{FF2B5EF4-FFF2-40B4-BE49-F238E27FC236}">
                <a16:creationId xmlns:a16="http://schemas.microsoft.com/office/drawing/2014/main" id="{13C7DC88-A757-EE0C-1EA0-10A33DF06F9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E1FE749-C064-4EDC-245B-D167F9571FD5}"/>
              </a:ext>
            </a:extLst>
          </p:cNvPr>
          <p:cNvSpPr>
            <a:spLocks noGrp="1"/>
          </p:cNvSpPr>
          <p:nvPr>
            <p:ph type="sldNum" sz="quarter" idx="12"/>
          </p:nvPr>
        </p:nvSpPr>
        <p:spPr/>
        <p:txBody>
          <a:bodyPr/>
          <a:lstStyle/>
          <a:p>
            <a:fld id="{95A27C9E-493D-47DD-9488-F39916B09D19}" type="slidenum">
              <a:rPr lang="en-ID" smtClean="0"/>
              <a:t>‹#›</a:t>
            </a:fld>
            <a:endParaRPr lang="en-ID"/>
          </a:p>
        </p:txBody>
      </p:sp>
    </p:spTree>
    <p:extLst>
      <p:ext uri="{BB962C8B-B14F-4D97-AF65-F5344CB8AC3E}">
        <p14:creationId xmlns:p14="http://schemas.microsoft.com/office/powerpoint/2010/main" val="293959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C1E30-FBAF-617B-CBB5-52B07B49A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E1DF13F0-EEFA-3326-E9E3-1989677F5B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6A362993-CA7C-C3AB-1FFE-1A326084B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67B8C-CE9F-6F62-309A-0FF3AFFCB261}"/>
              </a:ext>
            </a:extLst>
          </p:cNvPr>
          <p:cNvSpPr>
            <a:spLocks noGrp="1"/>
          </p:cNvSpPr>
          <p:nvPr>
            <p:ph type="dt" sz="half" idx="10"/>
          </p:nvPr>
        </p:nvSpPr>
        <p:spPr/>
        <p:txBody>
          <a:bodyPr/>
          <a:lstStyle/>
          <a:p>
            <a:fld id="{7E9114D7-4638-4733-9119-47E26A3C5416}" type="datetimeFigureOut">
              <a:rPr lang="en-ID" smtClean="0"/>
              <a:t>10/12/2023</a:t>
            </a:fld>
            <a:endParaRPr lang="en-ID"/>
          </a:p>
        </p:txBody>
      </p:sp>
      <p:sp>
        <p:nvSpPr>
          <p:cNvPr id="6" name="Footer Placeholder 5">
            <a:extLst>
              <a:ext uri="{FF2B5EF4-FFF2-40B4-BE49-F238E27FC236}">
                <a16:creationId xmlns:a16="http://schemas.microsoft.com/office/drawing/2014/main" id="{993F5485-9AFA-4C43-3C52-64475B65AD7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C244605-1D62-5795-8AF3-DB645C62452D}"/>
              </a:ext>
            </a:extLst>
          </p:cNvPr>
          <p:cNvSpPr>
            <a:spLocks noGrp="1"/>
          </p:cNvSpPr>
          <p:nvPr>
            <p:ph type="sldNum" sz="quarter" idx="12"/>
          </p:nvPr>
        </p:nvSpPr>
        <p:spPr/>
        <p:txBody>
          <a:bodyPr/>
          <a:lstStyle/>
          <a:p>
            <a:fld id="{95A27C9E-493D-47DD-9488-F39916B09D19}" type="slidenum">
              <a:rPr lang="en-ID" smtClean="0"/>
              <a:t>‹#›</a:t>
            </a:fld>
            <a:endParaRPr lang="en-ID"/>
          </a:p>
        </p:txBody>
      </p:sp>
    </p:spTree>
    <p:extLst>
      <p:ext uri="{BB962C8B-B14F-4D97-AF65-F5344CB8AC3E}">
        <p14:creationId xmlns:p14="http://schemas.microsoft.com/office/powerpoint/2010/main" val="3149294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5A559-494F-E260-BEAF-13402F421D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661CAD1-E45C-9B8F-3A6D-A0C8B63DD4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6B37F1F-08C3-B7CF-1FD2-5B0A715F91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114D7-4638-4733-9119-47E26A3C5416}" type="datetimeFigureOut">
              <a:rPr lang="en-ID" smtClean="0"/>
              <a:t>10/12/2023</a:t>
            </a:fld>
            <a:endParaRPr lang="en-ID"/>
          </a:p>
        </p:txBody>
      </p:sp>
      <p:sp>
        <p:nvSpPr>
          <p:cNvPr id="5" name="Footer Placeholder 4">
            <a:extLst>
              <a:ext uri="{FF2B5EF4-FFF2-40B4-BE49-F238E27FC236}">
                <a16:creationId xmlns:a16="http://schemas.microsoft.com/office/drawing/2014/main" id="{C9A291D5-D66A-AB63-529B-1786EB776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D52F61FF-5367-D4B8-7D3B-9E4F2E3882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A27C9E-493D-47DD-9488-F39916B09D19}" type="slidenum">
              <a:rPr lang="en-ID" smtClean="0"/>
              <a:t>‹#›</a:t>
            </a:fld>
            <a:endParaRPr lang="en-ID"/>
          </a:p>
        </p:txBody>
      </p:sp>
    </p:spTree>
    <p:extLst>
      <p:ext uri="{BB962C8B-B14F-4D97-AF65-F5344CB8AC3E}">
        <p14:creationId xmlns:p14="http://schemas.microsoft.com/office/powerpoint/2010/main" val="406033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029D1-EAD9-63FA-47CF-5F16F61CA1DA}"/>
              </a:ext>
            </a:extLst>
          </p:cNvPr>
          <p:cNvSpPr>
            <a:spLocks noGrp="1"/>
          </p:cNvSpPr>
          <p:nvPr>
            <p:ph type="ctrTitle"/>
          </p:nvPr>
        </p:nvSpPr>
        <p:spPr/>
        <p:txBody>
          <a:bodyPr/>
          <a:lstStyle/>
          <a:p>
            <a:endParaRPr lang="en-ID"/>
          </a:p>
        </p:txBody>
      </p:sp>
      <p:sp>
        <p:nvSpPr>
          <p:cNvPr id="3" name="Subtitle 2">
            <a:extLst>
              <a:ext uri="{FF2B5EF4-FFF2-40B4-BE49-F238E27FC236}">
                <a16:creationId xmlns:a16="http://schemas.microsoft.com/office/drawing/2014/main" id="{D9A9B2A2-8505-B308-3273-55EBD9F3E23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1659837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7615DF18-C3EA-0A90-FE05-35DBBA340DD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11267" name="Footer Placeholder 4">
            <a:extLst>
              <a:ext uri="{FF2B5EF4-FFF2-40B4-BE49-F238E27FC236}">
                <a16:creationId xmlns:a16="http://schemas.microsoft.com/office/drawing/2014/main" id="{335DDA17-00CA-3B2E-EEB0-73333D5CE26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11268" name="Rectangle 3">
            <a:extLst>
              <a:ext uri="{FF2B5EF4-FFF2-40B4-BE49-F238E27FC236}">
                <a16:creationId xmlns:a16="http://schemas.microsoft.com/office/drawing/2014/main" id="{A47CCA30-0E3A-2F3C-D33D-D8A388EA4D25}"/>
              </a:ext>
            </a:extLst>
          </p:cNvPr>
          <p:cNvSpPr>
            <a:spLocks noGrp="1" noChangeArrowheads="1"/>
          </p:cNvSpPr>
          <p:nvPr>
            <p:ph type="body" idx="1"/>
          </p:nvPr>
        </p:nvSpPr>
        <p:spPr/>
        <p:txBody>
          <a:bodyPr/>
          <a:lstStyle/>
          <a:p>
            <a:pPr eaLnBrk="1" hangingPunct="1"/>
            <a:r>
              <a:rPr lang="en-US" altLang="en-US" dirty="0"/>
              <a:t>Strategi &amp; Teknik keamanan n </a:t>
            </a:r>
            <a:r>
              <a:rPr lang="en-US" altLang="en-US" dirty="0" err="1"/>
              <a:t>Komputer</a:t>
            </a:r>
            <a:endParaRPr lang="en-US" altLang="en-US" dirty="0"/>
          </a:p>
          <a:p>
            <a:pPr eaLnBrk="1" hangingPunct="1"/>
            <a:r>
              <a:rPr lang="en-US" altLang="en-US" dirty="0"/>
              <a:t>keamanan n </a:t>
            </a:r>
            <a:r>
              <a:rPr lang="en-US" altLang="en-US" dirty="0" err="1"/>
              <a:t>fisik</a:t>
            </a:r>
            <a:endParaRPr lang="en-US" altLang="en-US" dirty="0"/>
          </a:p>
          <a:p>
            <a:pPr eaLnBrk="1" hangingPunct="1"/>
            <a:r>
              <a:rPr lang="en-US" altLang="en-US" dirty="0" err="1"/>
              <a:t>Kunci</a:t>
            </a:r>
            <a:r>
              <a:rPr lang="en-US" altLang="en-US" dirty="0"/>
              <a:t> </a:t>
            </a:r>
            <a:r>
              <a:rPr lang="en-US" altLang="en-US" dirty="0" err="1"/>
              <a:t>komputer</a:t>
            </a:r>
            <a:endParaRPr lang="en-US" altLang="en-US" dirty="0"/>
          </a:p>
          <a:p>
            <a:pPr eaLnBrk="1" hangingPunct="1"/>
            <a:r>
              <a:rPr lang="en-US" altLang="en-US" dirty="0"/>
              <a:t>keamanan n bios</a:t>
            </a:r>
          </a:p>
          <a:p>
            <a:pPr eaLnBrk="1" hangingPunct="1"/>
            <a:r>
              <a:rPr lang="en-US" altLang="en-US" dirty="0" err="1"/>
              <a:t>Xlock</a:t>
            </a:r>
            <a:r>
              <a:rPr lang="en-US" altLang="en-US" dirty="0"/>
              <a:t> dan Vlock</a:t>
            </a:r>
          </a:p>
          <a:p>
            <a:pPr eaLnBrk="1" hangingPunct="1"/>
            <a:r>
              <a:rPr lang="en-US" altLang="en-US" dirty="0" err="1"/>
              <a:t>Mendeteksi</a:t>
            </a:r>
            <a:r>
              <a:rPr lang="en-US" altLang="en-US" dirty="0"/>
              <a:t> </a:t>
            </a:r>
            <a:r>
              <a:rPr lang="en-US" altLang="en-US" dirty="0" err="1"/>
              <a:t>gangguan</a:t>
            </a:r>
            <a:r>
              <a:rPr lang="en-US" altLang="en-US" dirty="0"/>
              <a:t> keamanan n </a:t>
            </a:r>
            <a:r>
              <a:rPr lang="en-US" altLang="en-US" dirty="0" err="1"/>
              <a:t>fisik</a:t>
            </a:r>
            <a:endParaRPr lang="en-US" altLang="en-US" dirty="0"/>
          </a:p>
          <a:p>
            <a:pPr eaLnBrk="1" hangingPunct="1"/>
            <a:r>
              <a:rPr lang="en-US" altLang="en-US" dirty="0"/>
              <a:t>Password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67D33FCC-0AAD-514C-8EE0-33E63E63312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12291" name="Footer Placeholder 4">
            <a:extLst>
              <a:ext uri="{FF2B5EF4-FFF2-40B4-BE49-F238E27FC236}">
                <a16:creationId xmlns:a16="http://schemas.microsoft.com/office/drawing/2014/main" id="{04AB7DEF-B3AB-1C2D-E149-8A56B60F9A5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12292" name="Rectangle 2">
            <a:extLst>
              <a:ext uri="{FF2B5EF4-FFF2-40B4-BE49-F238E27FC236}">
                <a16:creationId xmlns:a16="http://schemas.microsoft.com/office/drawing/2014/main" id="{F7C2071E-6E5E-C671-F9E0-DEAE99C9E323}"/>
              </a:ext>
            </a:extLst>
          </p:cNvPr>
          <p:cNvSpPr>
            <a:spLocks noGrp="1" noChangeArrowheads="1"/>
          </p:cNvSpPr>
          <p:nvPr>
            <p:ph type="title"/>
          </p:nvPr>
        </p:nvSpPr>
        <p:spPr/>
        <p:txBody>
          <a:bodyPr/>
          <a:lstStyle/>
          <a:p>
            <a:pPr algn="l" eaLnBrk="1" hangingPunct="1"/>
            <a:r>
              <a:rPr lang="en-US" altLang="en-US" sz="2800"/>
              <a:t>Bab.II  Kejahatan Komputer</a:t>
            </a:r>
          </a:p>
        </p:txBody>
      </p:sp>
      <p:sp>
        <p:nvSpPr>
          <p:cNvPr id="12293" name="Rectangle 3">
            <a:extLst>
              <a:ext uri="{FF2B5EF4-FFF2-40B4-BE49-F238E27FC236}">
                <a16:creationId xmlns:a16="http://schemas.microsoft.com/office/drawing/2014/main" id="{5BA1CD7D-3722-67CA-E620-5644F86421B0}"/>
              </a:ext>
            </a:extLst>
          </p:cNvPr>
          <p:cNvSpPr>
            <a:spLocks noGrp="1" noChangeArrowheads="1"/>
          </p:cNvSpPr>
          <p:nvPr>
            <p:ph type="body" idx="1"/>
          </p:nvPr>
        </p:nvSpPr>
        <p:spPr/>
        <p:txBody>
          <a:bodyPr/>
          <a:lstStyle/>
          <a:p>
            <a:pPr eaLnBrk="1" hangingPunct="1"/>
            <a:r>
              <a:rPr lang="en-US" altLang="en-US"/>
              <a:t>Tugas!</a:t>
            </a:r>
          </a:p>
          <a:p>
            <a:pPr eaLnBrk="1" hangingPunct="1">
              <a:buFont typeface="Wingdings" panose="05000000000000000000" pitchFamily="2" charset="2"/>
              <a:buNone/>
            </a:pPr>
            <a:r>
              <a:rPr lang="en-US" altLang="en-US"/>
              <a:t>1.Macam – macam serangan pada komputer </a:t>
            </a:r>
          </a:p>
          <a:p>
            <a:pPr eaLnBrk="1" hangingPunct="1">
              <a:buFont typeface="Wingdings" panose="05000000000000000000" pitchFamily="2" charset="2"/>
              <a:buNone/>
            </a:pPr>
            <a:r>
              <a:rPr lang="en-US" altLang="en-US"/>
              <a:t>2. Sejarah Perkembangan Virus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6BEB9B6F-AEEB-B096-65AF-46FC40B491C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13315" name="Footer Placeholder 4">
            <a:extLst>
              <a:ext uri="{FF2B5EF4-FFF2-40B4-BE49-F238E27FC236}">
                <a16:creationId xmlns:a16="http://schemas.microsoft.com/office/drawing/2014/main" id="{1040C81A-DCC2-5A50-241E-420C5563F99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13316" name="Rectangle 2">
            <a:extLst>
              <a:ext uri="{FF2B5EF4-FFF2-40B4-BE49-F238E27FC236}">
                <a16:creationId xmlns:a16="http://schemas.microsoft.com/office/drawing/2014/main" id="{A262F41D-79A5-B0FE-8621-0B1B35197661}"/>
              </a:ext>
            </a:extLst>
          </p:cNvPr>
          <p:cNvSpPr>
            <a:spLocks noGrp="1" noChangeArrowheads="1"/>
          </p:cNvSpPr>
          <p:nvPr>
            <p:ph type="title"/>
          </p:nvPr>
        </p:nvSpPr>
        <p:spPr/>
        <p:txBody>
          <a:bodyPr/>
          <a:lstStyle/>
          <a:p>
            <a:pPr eaLnBrk="1" hangingPunct="1"/>
            <a:r>
              <a:rPr lang="en-US" altLang="en-US" sz="2800"/>
              <a:t>Macam-macam Serangan</a:t>
            </a:r>
          </a:p>
        </p:txBody>
      </p:sp>
      <p:sp>
        <p:nvSpPr>
          <p:cNvPr id="13317" name="Rectangle 3">
            <a:extLst>
              <a:ext uri="{FF2B5EF4-FFF2-40B4-BE49-F238E27FC236}">
                <a16:creationId xmlns:a16="http://schemas.microsoft.com/office/drawing/2014/main" id="{BB4941F1-FD93-1034-7F06-45D878239DAB}"/>
              </a:ext>
            </a:extLst>
          </p:cNvPr>
          <p:cNvSpPr>
            <a:spLocks noGrp="1" noChangeArrowheads="1"/>
          </p:cNvSpPr>
          <p:nvPr>
            <p:ph type="body" idx="1"/>
          </p:nvPr>
        </p:nvSpPr>
        <p:spPr/>
        <p:txBody>
          <a:bodyPr/>
          <a:lstStyle/>
          <a:p>
            <a:pPr eaLnBrk="1" hangingPunct="1"/>
            <a:r>
              <a:rPr lang="en-US" altLang="en-US"/>
              <a:t>Intrusion</a:t>
            </a:r>
          </a:p>
          <a:p>
            <a:pPr eaLnBrk="1" hangingPunct="1"/>
            <a:r>
              <a:rPr lang="en-US" altLang="en-US"/>
              <a:t>Intelligence</a:t>
            </a:r>
          </a:p>
          <a:p>
            <a:pPr eaLnBrk="1" hangingPunct="1"/>
            <a:r>
              <a:rPr lang="en-US" altLang="en-US"/>
              <a:t>Land Attack</a:t>
            </a:r>
          </a:p>
          <a:p>
            <a:pPr eaLnBrk="1" hangingPunct="1"/>
            <a:r>
              <a:rPr lang="en-US" altLang="en-US"/>
              <a:t>Logic Bomb</a:t>
            </a:r>
          </a:p>
          <a:p>
            <a:pPr eaLnBrk="1" hangingPunct="1"/>
            <a:r>
              <a:rPr lang="en-US" altLang="en-US"/>
              <a:t>Operation System Fingerprinting</a:t>
            </a:r>
          </a:p>
          <a:p>
            <a:pPr eaLnBrk="1" hangingPunct="1"/>
            <a:r>
              <a:rPr lang="en-US" altLang="en-US"/>
              <a:t>Smurf Attack</a:t>
            </a:r>
          </a:p>
          <a:p>
            <a:pPr eaLnBrk="1" hangingPunct="1"/>
            <a:r>
              <a:rPr lang="en-US" altLang="en-US"/>
              <a:t>Scanning</a:t>
            </a:r>
          </a:p>
          <a:p>
            <a:pPr eaLnBrk="1" hangingPunct="1"/>
            <a:r>
              <a:rPr lang="en-US" altLang="en-US"/>
              <a:t>Back door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a:extLst>
              <a:ext uri="{FF2B5EF4-FFF2-40B4-BE49-F238E27FC236}">
                <a16:creationId xmlns:a16="http://schemas.microsoft.com/office/drawing/2014/main" id="{3CDE6CCD-3E2F-77FD-31D5-E4B83612FAD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14339" name="Footer Placeholder 4">
            <a:extLst>
              <a:ext uri="{FF2B5EF4-FFF2-40B4-BE49-F238E27FC236}">
                <a16:creationId xmlns:a16="http://schemas.microsoft.com/office/drawing/2014/main" id="{0D8E528D-18DF-38B0-7363-FACC5E2EDB1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14340" name="Rectangle 2">
            <a:extLst>
              <a:ext uri="{FF2B5EF4-FFF2-40B4-BE49-F238E27FC236}">
                <a16:creationId xmlns:a16="http://schemas.microsoft.com/office/drawing/2014/main" id="{7A2636F9-69A7-1787-D10D-913E936205A3}"/>
              </a:ext>
            </a:extLst>
          </p:cNvPr>
          <p:cNvSpPr>
            <a:spLocks noGrp="1" noChangeArrowheads="1"/>
          </p:cNvSpPr>
          <p:nvPr>
            <p:ph type="title"/>
          </p:nvPr>
        </p:nvSpPr>
        <p:spPr/>
        <p:txBody>
          <a:bodyPr/>
          <a:lstStyle/>
          <a:p>
            <a:pPr eaLnBrk="1" hangingPunct="1"/>
            <a:r>
              <a:rPr lang="en-US" altLang="en-US" sz="2800" dirty="0"/>
              <a:t>Bab III Dasar2 keamanan n </a:t>
            </a:r>
            <a:r>
              <a:rPr lang="en-US" altLang="en-US" sz="2800" dirty="0" err="1"/>
              <a:t>Komputer</a:t>
            </a:r>
            <a:endParaRPr lang="en-US" altLang="en-US" sz="2800" dirty="0"/>
          </a:p>
        </p:txBody>
      </p:sp>
      <p:sp>
        <p:nvSpPr>
          <p:cNvPr id="14341" name="Rectangle 3">
            <a:extLst>
              <a:ext uri="{FF2B5EF4-FFF2-40B4-BE49-F238E27FC236}">
                <a16:creationId xmlns:a16="http://schemas.microsoft.com/office/drawing/2014/main" id="{960574BB-9251-0722-EF91-D68F2B2D6535}"/>
              </a:ext>
            </a:extLst>
          </p:cNvPr>
          <p:cNvSpPr>
            <a:spLocks noGrp="1" noChangeArrowheads="1"/>
          </p:cNvSpPr>
          <p:nvPr>
            <p:ph type="body" idx="1"/>
          </p:nvPr>
        </p:nvSpPr>
        <p:spPr/>
        <p:txBody>
          <a:bodyPr/>
          <a:lstStyle/>
          <a:p>
            <a:pPr eaLnBrk="1" hangingPunct="1"/>
            <a:r>
              <a:rPr lang="en-US" altLang="en-US"/>
              <a:t>Kriptografi, Enkripsi dan Dekripsi</a:t>
            </a:r>
          </a:p>
        </p:txBody>
      </p:sp>
      <p:sp>
        <p:nvSpPr>
          <p:cNvPr id="14342" name="Line 6">
            <a:extLst>
              <a:ext uri="{FF2B5EF4-FFF2-40B4-BE49-F238E27FC236}">
                <a16:creationId xmlns:a16="http://schemas.microsoft.com/office/drawing/2014/main" id="{1EA6B4CA-54C6-288C-A781-078D78FD165E}"/>
              </a:ext>
            </a:extLst>
          </p:cNvPr>
          <p:cNvSpPr>
            <a:spLocks noChangeShapeType="1"/>
          </p:cNvSpPr>
          <p:nvPr/>
        </p:nvSpPr>
        <p:spPr bwMode="auto">
          <a:xfrm>
            <a:off x="2927350" y="3716338"/>
            <a:ext cx="1873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4343" name="Line 7">
            <a:extLst>
              <a:ext uri="{FF2B5EF4-FFF2-40B4-BE49-F238E27FC236}">
                <a16:creationId xmlns:a16="http://schemas.microsoft.com/office/drawing/2014/main" id="{5B315579-9181-3D8D-69E1-CFF2ED0AF3ED}"/>
              </a:ext>
            </a:extLst>
          </p:cNvPr>
          <p:cNvSpPr>
            <a:spLocks noChangeShapeType="1"/>
          </p:cNvSpPr>
          <p:nvPr/>
        </p:nvSpPr>
        <p:spPr bwMode="auto">
          <a:xfrm>
            <a:off x="5951538" y="3716338"/>
            <a:ext cx="1873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
        <p:nvSpPr>
          <p:cNvPr id="14344" name="Text Box 8">
            <a:extLst>
              <a:ext uri="{FF2B5EF4-FFF2-40B4-BE49-F238E27FC236}">
                <a16:creationId xmlns:a16="http://schemas.microsoft.com/office/drawing/2014/main" id="{8046F55D-5D05-F2BF-172D-E2C89DF79934}"/>
              </a:ext>
            </a:extLst>
          </p:cNvPr>
          <p:cNvSpPr txBox="1">
            <a:spLocks noChangeArrowheads="1"/>
          </p:cNvSpPr>
          <p:nvPr/>
        </p:nvSpPr>
        <p:spPr bwMode="auto">
          <a:xfrm>
            <a:off x="2351089" y="3211513"/>
            <a:ext cx="1081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Plaintext</a:t>
            </a:r>
          </a:p>
        </p:txBody>
      </p:sp>
      <p:sp>
        <p:nvSpPr>
          <p:cNvPr id="14345" name="Text Box 9">
            <a:extLst>
              <a:ext uri="{FF2B5EF4-FFF2-40B4-BE49-F238E27FC236}">
                <a16:creationId xmlns:a16="http://schemas.microsoft.com/office/drawing/2014/main" id="{99EB8B2E-5216-AF64-440A-6D72AE4F8BB6}"/>
              </a:ext>
            </a:extLst>
          </p:cNvPr>
          <p:cNvSpPr txBox="1">
            <a:spLocks noChangeArrowheads="1"/>
          </p:cNvSpPr>
          <p:nvPr/>
        </p:nvSpPr>
        <p:spPr bwMode="auto">
          <a:xfrm>
            <a:off x="7392989" y="3140076"/>
            <a:ext cx="10810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Plaintext</a:t>
            </a:r>
          </a:p>
        </p:txBody>
      </p:sp>
      <p:sp>
        <p:nvSpPr>
          <p:cNvPr id="14346" name="Text Box 10">
            <a:extLst>
              <a:ext uri="{FF2B5EF4-FFF2-40B4-BE49-F238E27FC236}">
                <a16:creationId xmlns:a16="http://schemas.microsoft.com/office/drawing/2014/main" id="{1A02D320-F362-2B18-C49B-4839AE564AC6}"/>
              </a:ext>
            </a:extLst>
          </p:cNvPr>
          <p:cNvSpPr txBox="1">
            <a:spLocks noChangeArrowheads="1"/>
          </p:cNvSpPr>
          <p:nvPr/>
        </p:nvSpPr>
        <p:spPr bwMode="auto">
          <a:xfrm>
            <a:off x="4800601" y="2636838"/>
            <a:ext cx="13684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Ciphertext</a:t>
            </a:r>
          </a:p>
        </p:txBody>
      </p:sp>
      <p:sp>
        <p:nvSpPr>
          <p:cNvPr id="14347" name="Text Box 11">
            <a:extLst>
              <a:ext uri="{FF2B5EF4-FFF2-40B4-BE49-F238E27FC236}">
                <a16:creationId xmlns:a16="http://schemas.microsoft.com/office/drawing/2014/main" id="{B98DCFD1-D71B-306E-821E-59A1291A62BD}"/>
              </a:ext>
            </a:extLst>
          </p:cNvPr>
          <p:cNvSpPr txBox="1">
            <a:spLocks noChangeArrowheads="1"/>
          </p:cNvSpPr>
          <p:nvPr/>
        </p:nvSpPr>
        <p:spPr bwMode="auto">
          <a:xfrm>
            <a:off x="2927351" y="3860800"/>
            <a:ext cx="1223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Proses Enkripsi</a:t>
            </a:r>
          </a:p>
        </p:txBody>
      </p:sp>
      <p:sp>
        <p:nvSpPr>
          <p:cNvPr id="14348" name="Text Box 12">
            <a:extLst>
              <a:ext uri="{FF2B5EF4-FFF2-40B4-BE49-F238E27FC236}">
                <a16:creationId xmlns:a16="http://schemas.microsoft.com/office/drawing/2014/main" id="{937687FD-8496-CF88-5A02-3284FC5649E8}"/>
              </a:ext>
            </a:extLst>
          </p:cNvPr>
          <p:cNvSpPr txBox="1">
            <a:spLocks noChangeArrowheads="1"/>
          </p:cNvSpPr>
          <p:nvPr/>
        </p:nvSpPr>
        <p:spPr bwMode="auto">
          <a:xfrm>
            <a:off x="6527801" y="3860800"/>
            <a:ext cx="1223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Proses deskripsi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01E98861-C267-AEAC-F43D-0B3431F23E4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15363" name="Footer Placeholder 4">
            <a:extLst>
              <a:ext uri="{FF2B5EF4-FFF2-40B4-BE49-F238E27FC236}">
                <a16:creationId xmlns:a16="http://schemas.microsoft.com/office/drawing/2014/main" id="{95735CA7-E9D3-0AD3-AE91-2AD25700041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15364" name="Rectangle 2">
            <a:extLst>
              <a:ext uri="{FF2B5EF4-FFF2-40B4-BE49-F238E27FC236}">
                <a16:creationId xmlns:a16="http://schemas.microsoft.com/office/drawing/2014/main" id="{40957E83-8DE0-8F77-99D5-6496BECE9BFA}"/>
              </a:ext>
            </a:extLst>
          </p:cNvPr>
          <p:cNvSpPr>
            <a:spLocks noGrp="1" noChangeArrowheads="1"/>
          </p:cNvSpPr>
          <p:nvPr>
            <p:ph type="title"/>
          </p:nvPr>
        </p:nvSpPr>
        <p:spPr/>
        <p:txBody>
          <a:bodyPr/>
          <a:lstStyle/>
          <a:p>
            <a:pPr algn="l" eaLnBrk="1" hangingPunct="1"/>
            <a:r>
              <a:rPr lang="en-US" altLang="en-US" sz="2800"/>
              <a:t>Enkripsi Modern</a:t>
            </a:r>
          </a:p>
        </p:txBody>
      </p:sp>
      <p:sp>
        <p:nvSpPr>
          <p:cNvPr id="15365" name="Rectangle 3">
            <a:extLst>
              <a:ext uri="{FF2B5EF4-FFF2-40B4-BE49-F238E27FC236}">
                <a16:creationId xmlns:a16="http://schemas.microsoft.com/office/drawing/2014/main" id="{C29C276B-50FB-79C6-3A51-F62B8BC3FA14}"/>
              </a:ext>
            </a:extLst>
          </p:cNvPr>
          <p:cNvSpPr>
            <a:spLocks noGrp="1" noChangeArrowheads="1"/>
          </p:cNvSpPr>
          <p:nvPr>
            <p:ph type="body" idx="1"/>
          </p:nvPr>
        </p:nvSpPr>
        <p:spPr>
          <a:xfrm>
            <a:off x="1981200" y="1219201"/>
            <a:ext cx="8229600" cy="3865563"/>
          </a:xfrm>
        </p:spPr>
        <p:txBody>
          <a:bodyPr/>
          <a:lstStyle/>
          <a:p>
            <a:pPr eaLnBrk="1" hangingPunct="1">
              <a:buFont typeface="Wingdings" panose="05000000000000000000" pitchFamily="2" charset="2"/>
              <a:buNone/>
            </a:pPr>
            <a:r>
              <a:rPr lang="en-US" altLang="en-US"/>
              <a:t>		</a:t>
            </a:r>
          </a:p>
          <a:p>
            <a:pPr eaLnBrk="1" hangingPunct="1">
              <a:buFont typeface="Wingdings" panose="05000000000000000000" pitchFamily="2" charset="2"/>
              <a:buNone/>
            </a:pPr>
            <a:r>
              <a:rPr lang="en-US" altLang="en-US"/>
              <a:t>	Enkripsi modern berbeda degan enkripsi konversional karena enkripsi modern sudah menggunakan komputer dalam pengoperasiannya. Berfungsi mengamankan data, baik yang ditrasfer melalui jaringan komputer maupun tidak.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a:extLst>
              <a:ext uri="{FF2B5EF4-FFF2-40B4-BE49-F238E27FC236}">
                <a16:creationId xmlns:a16="http://schemas.microsoft.com/office/drawing/2014/main" id="{F42ED15B-A52E-407E-797E-C49AC31527A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16387" name="Footer Placeholder 4">
            <a:extLst>
              <a:ext uri="{FF2B5EF4-FFF2-40B4-BE49-F238E27FC236}">
                <a16:creationId xmlns:a16="http://schemas.microsoft.com/office/drawing/2014/main" id="{EC44B45E-F2EE-B8BD-2DEE-CC34FAC8B35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16388" name="Rectangle 2">
            <a:extLst>
              <a:ext uri="{FF2B5EF4-FFF2-40B4-BE49-F238E27FC236}">
                <a16:creationId xmlns:a16="http://schemas.microsoft.com/office/drawing/2014/main" id="{020FF7D6-F29F-8671-CDAB-489EC0A4E7A6}"/>
              </a:ext>
            </a:extLst>
          </p:cNvPr>
          <p:cNvSpPr>
            <a:spLocks noGrp="1" noChangeArrowheads="1"/>
          </p:cNvSpPr>
          <p:nvPr>
            <p:ph type="title"/>
          </p:nvPr>
        </p:nvSpPr>
        <p:spPr/>
        <p:txBody>
          <a:bodyPr/>
          <a:lstStyle/>
          <a:p>
            <a:pPr algn="l" eaLnBrk="1" hangingPunct="1"/>
            <a:r>
              <a:rPr lang="en-US" altLang="en-US" sz="2800"/>
              <a:t>Enkripsi Modern</a:t>
            </a:r>
          </a:p>
        </p:txBody>
      </p:sp>
      <p:sp>
        <p:nvSpPr>
          <p:cNvPr id="16389" name="Rectangle 3">
            <a:extLst>
              <a:ext uri="{FF2B5EF4-FFF2-40B4-BE49-F238E27FC236}">
                <a16:creationId xmlns:a16="http://schemas.microsoft.com/office/drawing/2014/main" id="{25962BD0-48C1-5360-9C90-7E2715155912}"/>
              </a:ext>
            </a:extLst>
          </p:cNvPr>
          <p:cNvSpPr>
            <a:spLocks noGrp="1" noChangeArrowheads="1"/>
          </p:cNvSpPr>
          <p:nvPr>
            <p:ph type="body" idx="1"/>
          </p:nvPr>
        </p:nvSpPr>
        <p:spPr/>
        <p:txBody>
          <a:bodyPr>
            <a:normAutofit fontScale="85000" lnSpcReduction="20000"/>
          </a:bodyPr>
          <a:lstStyle/>
          <a:p>
            <a:pPr eaLnBrk="1" hangingPunct="1">
              <a:lnSpc>
                <a:spcPct val="90000"/>
              </a:lnSpc>
            </a:pPr>
            <a:r>
              <a:rPr lang="en-US" altLang="en-US"/>
              <a:t>Simetris Kriptografi</a:t>
            </a:r>
          </a:p>
          <a:p>
            <a:pPr eaLnBrk="1" hangingPunct="1">
              <a:lnSpc>
                <a:spcPct val="90000"/>
              </a:lnSpc>
            </a:pPr>
            <a:r>
              <a:rPr lang="en-US" altLang="en-US"/>
              <a:t>Asimetris Kriptografi</a:t>
            </a:r>
          </a:p>
          <a:p>
            <a:pPr eaLnBrk="1" hangingPunct="1">
              <a:lnSpc>
                <a:spcPct val="90000"/>
              </a:lnSpc>
            </a:pPr>
            <a:r>
              <a:rPr lang="en-US" altLang="en-US"/>
              <a:t>Enkripsi Public-Key</a:t>
            </a:r>
          </a:p>
          <a:p>
            <a:pPr eaLnBrk="1" hangingPunct="1">
              <a:lnSpc>
                <a:spcPct val="90000"/>
              </a:lnSpc>
            </a:pPr>
            <a:r>
              <a:rPr lang="en-US" altLang="en-US"/>
              <a:t>Fungsi </a:t>
            </a:r>
            <a:r>
              <a:rPr lang="en-US" altLang="en-US" i="1"/>
              <a:t>Hash</a:t>
            </a:r>
            <a:r>
              <a:rPr lang="en-US" altLang="en-US"/>
              <a:t> Satu Arah</a:t>
            </a:r>
          </a:p>
          <a:p>
            <a:pPr eaLnBrk="1" hangingPunct="1">
              <a:lnSpc>
                <a:spcPct val="90000"/>
              </a:lnSpc>
            </a:pPr>
            <a:r>
              <a:rPr lang="en-US" altLang="en-US"/>
              <a:t>MD-5</a:t>
            </a:r>
          </a:p>
          <a:p>
            <a:pPr eaLnBrk="1" hangingPunct="1">
              <a:lnSpc>
                <a:spcPct val="90000"/>
              </a:lnSpc>
            </a:pPr>
            <a:r>
              <a:rPr lang="en-US" altLang="en-US"/>
              <a:t>Tanda Tangan Digital</a:t>
            </a:r>
          </a:p>
          <a:p>
            <a:pPr eaLnBrk="1" hangingPunct="1">
              <a:lnSpc>
                <a:spcPct val="90000"/>
              </a:lnSpc>
            </a:pPr>
            <a:r>
              <a:rPr lang="en-US" altLang="en-US"/>
              <a:t>Sertifikat Digital</a:t>
            </a:r>
          </a:p>
          <a:p>
            <a:pPr eaLnBrk="1" hangingPunct="1">
              <a:lnSpc>
                <a:spcPct val="90000"/>
              </a:lnSpc>
            </a:pPr>
            <a:r>
              <a:rPr lang="en-US" altLang="en-US"/>
              <a:t>Secure Socket Layer</a:t>
            </a:r>
          </a:p>
          <a:p>
            <a:pPr eaLnBrk="1" hangingPunct="1">
              <a:lnSpc>
                <a:spcPct val="90000"/>
              </a:lnSpc>
            </a:pPr>
            <a:r>
              <a:rPr lang="en-US" altLang="en-US"/>
              <a:t>PGP (Pretty Good Privacy)</a:t>
            </a:r>
          </a:p>
          <a:p>
            <a:pPr eaLnBrk="1" hangingPunct="1">
              <a:lnSpc>
                <a:spcPct val="90000"/>
              </a:lnSpc>
            </a:pPr>
            <a:r>
              <a:rPr lang="en-US" altLang="en-US"/>
              <a:t>Biometric</a:t>
            </a:r>
          </a:p>
          <a:p>
            <a:pPr eaLnBrk="1" hangingPunct="1">
              <a:lnSpc>
                <a:spcPct val="90000"/>
              </a:lnSpc>
            </a:pPr>
            <a:r>
              <a:rPr lang="en-US" altLang="en-US"/>
              <a:t>Analisa Pemacahan Algoritma Kriptografi</a:t>
            </a:r>
          </a:p>
          <a:p>
            <a:pPr eaLnBrk="1" hangingPunct="1">
              <a:lnSpc>
                <a:spcPct val="90000"/>
              </a:lnSpc>
            </a:pP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DD9E4C8F-94E1-F6EC-E8BE-4C159B3E19A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17411" name="Footer Placeholder 4">
            <a:extLst>
              <a:ext uri="{FF2B5EF4-FFF2-40B4-BE49-F238E27FC236}">
                <a16:creationId xmlns:a16="http://schemas.microsoft.com/office/drawing/2014/main" id="{5922239B-1FC9-9DC6-427E-1B98ED4FE53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17412" name="Rectangle 2">
            <a:extLst>
              <a:ext uri="{FF2B5EF4-FFF2-40B4-BE49-F238E27FC236}">
                <a16:creationId xmlns:a16="http://schemas.microsoft.com/office/drawing/2014/main" id="{B9343485-FD37-EF82-18F3-F64465E97C6C}"/>
              </a:ext>
            </a:extLst>
          </p:cNvPr>
          <p:cNvSpPr>
            <a:spLocks noGrp="1" noChangeArrowheads="1"/>
          </p:cNvSpPr>
          <p:nvPr>
            <p:ph type="title"/>
          </p:nvPr>
        </p:nvSpPr>
        <p:spPr/>
        <p:txBody>
          <a:bodyPr/>
          <a:lstStyle/>
          <a:p>
            <a:pPr algn="l" eaLnBrk="1" hangingPunct="1"/>
            <a:r>
              <a:rPr lang="en-US" altLang="en-US" sz="2800"/>
              <a:t>Simetris Kriptografi</a:t>
            </a:r>
          </a:p>
        </p:txBody>
      </p:sp>
      <p:sp>
        <p:nvSpPr>
          <p:cNvPr id="17413" name="Rectangle 3">
            <a:extLst>
              <a:ext uri="{FF2B5EF4-FFF2-40B4-BE49-F238E27FC236}">
                <a16:creationId xmlns:a16="http://schemas.microsoft.com/office/drawing/2014/main" id="{268656B8-0475-EB9E-9787-C46341F7393F}"/>
              </a:ext>
            </a:extLst>
          </p:cNvPr>
          <p:cNvSpPr>
            <a:spLocks noGrp="1" noChangeArrowheads="1"/>
          </p:cNvSpPr>
          <p:nvPr>
            <p:ph type="body" idx="1"/>
          </p:nvPr>
        </p:nvSpPr>
        <p:spPr/>
        <p:txBody>
          <a:bodyPr>
            <a:normAutofit fontScale="92500" lnSpcReduction="20000"/>
          </a:bodyPr>
          <a:lstStyle/>
          <a:p>
            <a:pPr marL="609600" indent="-609600">
              <a:buNone/>
            </a:pPr>
            <a:r>
              <a:rPr lang="en-US" altLang="en-US"/>
              <a:t>	Simetris Kriptografi adalah algoritma</a:t>
            </a:r>
          </a:p>
          <a:p>
            <a:pPr marL="609600" indent="-609600">
              <a:buNone/>
            </a:pPr>
            <a:r>
              <a:rPr lang="en-US" altLang="en-US"/>
              <a:t>yang menggunakan kunci yang sama pada</a:t>
            </a:r>
          </a:p>
          <a:p>
            <a:pPr marL="609600" indent="-609600">
              <a:buNone/>
            </a:pPr>
            <a:r>
              <a:rPr lang="en-US" altLang="en-US"/>
              <a:t>enkripsi dan deskripsinya.</a:t>
            </a:r>
          </a:p>
          <a:p>
            <a:pPr marL="609600" indent="-609600">
              <a:buNone/>
            </a:pPr>
            <a:r>
              <a:rPr lang="en-US" altLang="en-US"/>
              <a:t>Ex : Pesan x, chanel public, e xo </a:t>
            </a:r>
          </a:p>
          <a:p>
            <a:pPr marL="609600" indent="-609600">
              <a:buNone/>
            </a:pPr>
            <a:endParaRPr lang="en-US" altLang="en-US"/>
          </a:p>
          <a:p>
            <a:pPr marL="609600" indent="-609600">
              <a:buNone/>
            </a:pPr>
            <a:r>
              <a:rPr lang="en-US" altLang="en-US"/>
              <a:t>DES (data enkripsi standar)       NIST</a:t>
            </a:r>
          </a:p>
          <a:p>
            <a:pPr marL="609600" indent="-609600">
              <a:buNone/>
            </a:pPr>
            <a:r>
              <a:rPr lang="en-US" altLang="en-US"/>
              <a:t>Terbagi menjadi 3 kelompok</a:t>
            </a:r>
          </a:p>
          <a:p>
            <a:pPr marL="609600" indent="-609600">
              <a:buFont typeface="Wingdings" panose="05000000000000000000" pitchFamily="2" charset="2"/>
              <a:buAutoNum type="arabicPeriod"/>
            </a:pPr>
            <a:r>
              <a:rPr lang="en-US" altLang="en-US"/>
              <a:t>Pemrosesan kunci</a:t>
            </a:r>
          </a:p>
          <a:p>
            <a:pPr marL="609600" indent="-609600">
              <a:buFont typeface="Wingdings" panose="05000000000000000000" pitchFamily="2" charset="2"/>
              <a:buAutoNum type="arabicPeriod"/>
            </a:pPr>
            <a:r>
              <a:rPr lang="en-US" altLang="en-US"/>
              <a:t>Enkripsi data 64 bit</a:t>
            </a:r>
          </a:p>
          <a:p>
            <a:pPr marL="609600" indent="-609600">
              <a:buFont typeface="Wingdings" panose="05000000000000000000" pitchFamily="2" charset="2"/>
              <a:buAutoNum type="arabicPeriod"/>
            </a:pPr>
            <a:r>
              <a:rPr lang="en-US" altLang="en-US"/>
              <a:t>Deskripsi data 64 bit</a:t>
            </a:r>
          </a:p>
        </p:txBody>
      </p:sp>
      <p:sp>
        <p:nvSpPr>
          <p:cNvPr id="17414" name="Line 6">
            <a:extLst>
              <a:ext uri="{FF2B5EF4-FFF2-40B4-BE49-F238E27FC236}">
                <a16:creationId xmlns:a16="http://schemas.microsoft.com/office/drawing/2014/main" id="{59F61845-25E3-05A7-6DDB-88871BDC29C1}"/>
              </a:ext>
            </a:extLst>
          </p:cNvPr>
          <p:cNvSpPr>
            <a:spLocks noChangeShapeType="1"/>
          </p:cNvSpPr>
          <p:nvPr/>
        </p:nvSpPr>
        <p:spPr bwMode="auto">
          <a:xfrm>
            <a:off x="6527800" y="4076700"/>
            <a:ext cx="5032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D"/>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a:extLst>
              <a:ext uri="{FF2B5EF4-FFF2-40B4-BE49-F238E27FC236}">
                <a16:creationId xmlns:a16="http://schemas.microsoft.com/office/drawing/2014/main" id="{3C567B8C-EA1D-9862-DB3E-30C09614A7B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18435" name="Footer Placeholder 4">
            <a:extLst>
              <a:ext uri="{FF2B5EF4-FFF2-40B4-BE49-F238E27FC236}">
                <a16:creationId xmlns:a16="http://schemas.microsoft.com/office/drawing/2014/main" id="{9CA89E72-A60C-23F4-BF34-890B42E9A7F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18436" name="Rectangle 2">
            <a:extLst>
              <a:ext uri="{FF2B5EF4-FFF2-40B4-BE49-F238E27FC236}">
                <a16:creationId xmlns:a16="http://schemas.microsoft.com/office/drawing/2014/main" id="{A839D41B-ED0B-3124-B5D6-3219C5B23A39}"/>
              </a:ext>
            </a:extLst>
          </p:cNvPr>
          <p:cNvSpPr>
            <a:spLocks noGrp="1" noChangeArrowheads="1"/>
          </p:cNvSpPr>
          <p:nvPr>
            <p:ph type="title"/>
          </p:nvPr>
        </p:nvSpPr>
        <p:spPr/>
        <p:txBody>
          <a:bodyPr/>
          <a:lstStyle/>
          <a:p>
            <a:pPr algn="l" eaLnBrk="1" hangingPunct="1"/>
            <a:r>
              <a:rPr lang="en-US" altLang="en-US" sz="2800"/>
              <a:t>Asimetris Kriptografi</a:t>
            </a:r>
          </a:p>
        </p:txBody>
      </p:sp>
      <p:sp>
        <p:nvSpPr>
          <p:cNvPr id="18437" name="Rectangle 3">
            <a:extLst>
              <a:ext uri="{FF2B5EF4-FFF2-40B4-BE49-F238E27FC236}">
                <a16:creationId xmlns:a16="http://schemas.microsoft.com/office/drawing/2014/main" id="{1528269F-B861-0C28-75E0-37FBD84D646B}"/>
              </a:ext>
            </a:extLst>
          </p:cNvPr>
          <p:cNvSpPr>
            <a:spLocks noGrp="1" noChangeArrowheads="1"/>
          </p:cNvSpPr>
          <p:nvPr>
            <p:ph type="body" idx="1"/>
          </p:nvPr>
        </p:nvSpPr>
        <p:spPr/>
        <p:txBody>
          <a:bodyPr>
            <a:normAutofit lnSpcReduction="10000"/>
          </a:bodyPr>
          <a:lstStyle/>
          <a:p>
            <a:pPr eaLnBrk="1" hangingPunct="1">
              <a:lnSpc>
                <a:spcPct val="90000"/>
              </a:lnSpc>
              <a:buFont typeface="Wingdings" panose="05000000000000000000" pitchFamily="2" charset="2"/>
              <a:buNone/>
            </a:pPr>
            <a:r>
              <a:rPr lang="en-US" altLang="en-US"/>
              <a:t>Kunci asimetris adalah pasangan kunci</a:t>
            </a:r>
          </a:p>
          <a:p>
            <a:pPr eaLnBrk="1" hangingPunct="1">
              <a:lnSpc>
                <a:spcPct val="90000"/>
              </a:lnSpc>
              <a:buFont typeface="Wingdings" panose="05000000000000000000" pitchFamily="2" charset="2"/>
              <a:buNone/>
            </a:pPr>
            <a:r>
              <a:rPr lang="en-US" altLang="en-US"/>
              <a:t>kriptografi yang salah satunya digunakan</a:t>
            </a:r>
          </a:p>
          <a:p>
            <a:pPr eaLnBrk="1" hangingPunct="1">
              <a:lnSpc>
                <a:spcPct val="90000"/>
              </a:lnSpc>
              <a:buFont typeface="Wingdings" panose="05000000000000000000" pitchFamily="2" charset="2"/>
              <a:buNone/>
            </a:pPr>
            <a:r>
              <a:rPr lang="en-US" altLang="en-US"/>
              <a:t>untuk proses enkripsi dan yang satunya lagi</a:t>
            </a:r>
          </a:p>
          <a:p>
            <a:pPr eaLnBrk="1" hangingPunct="1">
              <a:lnSpc>
                <a:spcPct val="90000"/>
              </a:lnSpc>
              <a:buFont typeface="Wingdings" panose="05000000000000000000" pitchFamily="2" charset="2"/>
              <a:buNone/>
            </a:pPr>
            <a:r>
              <a:rPr lang="en-US" altLang="en-US"/>
              <a:t>untuk deskripsi. Semua orang yang</a:t>
            </a:r>
          </a:p>
          <a:p>
            <a:pPr eaLnBrk="1" hangingPunct="1">
              <a:lnSpc>
                <a:spcPct val="90000"/>
              </a:lnSpc>
              <a:buFont typeface="Wingdings" panose="05000000000000000000" pitchFamily="2" charset="2"/>
              <a:buNone/>
            </a:pPr>
            <a:r>
              <a:rPr lang="en-US" altLang="en-US"/>
              <a:t>Mendapatkan kunci publik dapat</a:t>
            </a:r>
          </a:p>
          <a:p>
            <a:pPr eaLnBrk="1" hangingPunct="1">
              <a:lnSpc>
                <a:spcPct val="90000"/>
              </a:lnSpc>
              <a:buFont typeface="Wingdings" panose="05000000000000000000" pitchFamily="2" charset="2"/>
              <a:buNone/>
            </a:pPr>
            <a:r>
              <a:rPr lang="en-US" altLang="en-US"/>
              <a:t>mengenkripsikan suatu pesan,sedangkan</a:t>
            </a:r>
          </a:p>
          <a:p>
            <a:pPr eaLnBrk="1" hangingPunct="1">
              <a:lnSpc>
                <a:spcPct val="90000"/>
              </a:lnSpc>
              <a:buFont typeface="Wingdings" panose="05000000000000000000" pitchFamily="2" charset="2"/>
              <a:buNone/>
            </a:pPr>
            <a:r>
              <a:rPr lang="en-US" altLang="en-US"/>
              <a:t>hanya satu orang saja yang memiliki rahasia</a:t>
            </a:r>
          </a:p>
          <a:p>
            <a:pPr eaLnBrk="1" hangingPunct="1">
              <a:lnSpc>
                <a:spcPct val="90000"/>
              </a:lnSpc>
              <a:buFont typeface="Wingdings" panose="05000000000000000000" pitchFamily="2" charset="2"/>
              <a:buNone/>
            </a:pPr>
            <a:r>
              <a:rPr lang="en-US" altLang="en-US"/>
              <a:t>tertentu.</a:t>
            </a:r>
          </a:p>
          <a:p>
            <a:pPr eaLnBrk="1" hangingPunct="1">
              <a:lnSpc>
                <a:spcPct val="90000"/>
              </a:lnSpc>
              <a:buFont typeface="Wingdings" panose="05000000000000000000" pitchFamily="2" charset="2"/>
              <a:buNone/>
            </a:pPr>
            <a:r>
              <a:rPr lang="en-US" altLang="en-US"/>
              <a:t>Ex : RSA (Rivest, Shamir, Adleman)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C3B121B6-C60D-74CE-9AAC-228A68ADEA3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19459" name="Footer Placeholder 4">
            <a:extLst>
              <a:ext uri="{FF2B5EF4-FFF2-40B4-BE49-F238E27FC236}">
                <a16:creationId xmlns:a16="http://schemas.microsoft.com/office/drawing/2014/main" id="{2B5DF4EF-C67F-2794-068E-B1430B8AB42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19460" name="Rectangle 2">
            <a:extLst>
              <a:ext uri="{FF2B5EF4-FFF2-40B4-BE49-F238E27FC236}">
                <a16:creationId xmlns:a16="http://schemas.microsoft.com/office/drawing/2014/main" id="{6EB6C2EE-261D-559F-7876-A2B3B8E16B82}"/>
              </a:ext>
            </a:extLst>
          </p:cNvPr>
          <p:cNvSpPr>
            <a:spLocks noGrp="1" noChangeArrowheads="1"/>
          </p:cNvSpPr>
          <p:nvPr>
            <p:ph type="title"/>
          </p:nvPr>
        </p:nvSpPr>
        <p:spPr/>
        <p:txBody>
          <a:bodyPr/>
          <a:lstStyle/>
          <a:p>
            <a:pPr algn="l" eaLnBrk="1" hangingPunct="1"/>
            <a:r>
              <a:rPr lang="en-US" altLang="en-US" sz="2800"/>
              <a:t>Enkripsi Public-Key</a:t>
            </a:r>
          </a:p>
        </p:txBody>
      </p:sp>
      <p:sp>
        <p:nvSpPr>
          <p:cNvPr id="19461" name="Rectangle 3">
            <a:extLst>
              <a:ext uri="{FF2B5EF4-FFF2-40B4-BE49-F238E27FC236}">
                <a16:creationId xmlns:a16="http://schemas.microsoft.com/office/drawing/2014/main" id="{59322168-667B-432C-6572-66E2432E943A}"/>
              </a:ext>
            </a:extLst>
          </p:cNvPr>
          <p:cNvSpPr>
            <a:spLocks noGrp="1" noChangeArrowheads="1"/>
          </p:cNvSpPr>
          <p:nvPr>
            <p:ph type="body" idx="1"/>
          </p:nvPr>
        </p:nvSpPr>
        <p:spPr/>
        <p:txBody>
          <a:bodyPr>
            <a:normAutofit fontScale="92500" lnSpcReduction="20000"/>
          </a:bodyPr>
          <a:lstStyle/>
          <a:p>
            <a:pPr eaLnBrk="1" hangingPunct="1">
              <a:buFont typeface="Wingdings" panose="05000000000000000000" pitchFamily="2" charset="2"/>
              <a:buNone/>
            </a:pPr>
            <a:r>
              <a:rPr lang="en-US" altLang="en-US"/>
              <a:t>Salah satu kesulitan dari enkripsi konvensional</a:t>
            </a:r>
          </a:p>
          <a:p>
            <a:pPr eaLnBrk="1" hangingPunct="1">
              <a:buFont typeface="Wingdings" panose="05000000000000000000" pitchFamily="2" charset="2"/>
              <a:buNone/>
            </a:pPr>
            <a:r>
              <a:rPr lang="en-US" altLang="en-US"/>
              <a:t>adalah mendistribusikan kunci yang digunakan</a:t>
            </a:r>
          </a:p>
          <a:p>
            <a:pPr eaLnBrk="1" hangingPunct="1">
              <a:buFont typeface="Wingdings" panose="05000000000000000000" pitchFamily="2" charset="2"/>
              <a:buNone/>
            </a:pPr>
            <a:r>
              <a:rPr lang="en-US" altLang="en-US"/>
              <a:t>dalam keadaan aman. untuk mengatasi</a:t>
            </a:r>
          </a:p>
          <a:p>
            <a:pPr eaLnBrk="1" hangingPunct="1">
              <a:buFont typeface="Wingdings" panose="05000000000000000000" pitchFamily="2" charset="2"/>
              <a:buNone/>
            </a:pPr>
            <a:r>
              <a:rPr lang="en-US" altLang="en-US"/>
              <a:t>kelemahan tersebut dengan suatu model enkripsi</a:t>
            </a:r>
          </a:p>
          <a:p>
            <a:pPr eaLnBrk="1" hangingPunct="1">
              <a:buFont typeface="Wingdings" panose="05000000000000000000" pitchFamily="2" charset="2"/>
              <a:buNone/>
            </a:pPr>
            <a:r>
              <a:rPr lang="en-US" altLang="en-US"/>
              <a:t>tampa memerlukan sebuah kunci untuk</a:t>
            </a:r>
          </a:p>
          <a:p>
            <a:pPr eaLnBrk="1" hangingPunct="1">
              <a:buFont typeface="Wingdings" panose="05000000000000000000" pitchFamily="2" charset="2"/>
              <a:buNone/>
            </a:pPr>
            <a:r>
              <a:rPr lang="en-US" altLang="en-US"/>
              <a:t>didistribusikan metode ini dikenal dengan nama</a:t>
            </a:r>
          </a:p>
          <a:p>
            <a:pPr eaLnBrk="1" hangingPunct="1">
              <a:buFont typeface="Wingdings" panose="05000000000000000000" pitchFamily="2" charset="2"/>
              <a:buNone/>
            </a:pPr>
            <a:r>
              <a:rPr lang="en-US" altLang="en-US"/>
              <a:t>enkripsi public key. </a:t>
            </a:r>
          </a:p>
          <a:p>
            <a:pPr eaLnBrk="1" hangingPunct="1">
              <a:buFont typeface="Wingdings" panose="05000000000000000000" pitchFamily="2" charset="2"/>
              <a:buNone/>
            </a:pPr>
            <a:r>
              <a:rPr lang="en-US" altLang="en-US"/>
              <a:t>Untuk enkripsi konvensional, kunci yang</a:t>
            </a:r>
          </a:p>
          <a:p>
            <a:pPr eaLnBrk="1" hangingPunct="1">
              <a:buFont typeface="Wingdings" panose="05000000000000000000" pitchFamily="2" charset="2"/>
              <a:buNone/>
            </a:pPr>
            <a:r>
              <a:rPr lang="en-US" altLang="en-US"/>
              <a:t>digunakan pada proses enkripsi dan deskripsi</a:t>
            </a:r>
          </a:p>
          <a:p>
            <a:pPr eaLnBrk="1" hangingPunct="1">
              <a:buFont typeface="Wingdings" panose="05000000000000000000" pitchFamily="2" charset="2"/>
              <a:buNone/>
            </a:pPr>
            <a:r>
              <a:rPr lang="en-US" altLang="en-US"/>
              <a:t>adalah sama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a:extLst>
              <a:ext uri="{FF2B5EF4-FFF2-40B4-BE49-F238E27FC236}">
                <a16:creationId xmlns:a16="http://schemas.microsoft.com/office/drawing/2014/main" id="{557A11E3-977E-6F74-DDFF-1F582F9DC46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20483" name="Footer Placeholder 4">
            <a:extLst>
              <a:ext uri="{FF2B5EF4-FFF2-40B4-BE49-F238E27FC236}">
                <a16:creationId xmlns:a16="http://schemas.microsoft.com/office/drawing/2014/main" id="{8A557F62-FB44-4490-D03C-26A964FBACF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20484" name="Rectangle 2">
            <a:extLst>
              <a:ext uri="{FF2B5EF4-FFF2-40B4-BE49-F238E27FC236}">
                <a16:creationId xmlns:a16="http://schemas.microsoft.com/office/drawing/2014/main" id="{D605F5BF-9361-251F-91B3-6E4F2E0D8218}"/>
              </a:ext>
            </a:extLst>
          </p:cNvPr>
          <p:cNvSpPr>
            <a:spLocks noGrp="1" noChangeArrowheads="1"/>
          </p:cNvSpPr>
          <p:nvPr>
            <p:ph type="title"/>
          </p:nvPr>
        </p:nvSpPr>
        <p:spPr>
          <a:xfrm>
            <a:off x="2063750" y="404813"/>
            <a:ext cx="6985000" cy="563562"/>
          </a:xfrm>
        </p:spPr>
        <p:txBody>
          <a:bodyPr/>
          <a:lstStyle/>
          <a:p>
            <a:pPr algn="l" eaLnBrk="1" hangingPunct="1"/>
            <a:r>
              <a:rPr lang="en-US" altLang="en-US" sz="2800"/>
              <a:t>Teknik yang dapat dilakukan Public-key</a:t>
            </a:r>
          </a:p>
        </p:txBody>
      </p:sp>
      <p:sp>
        <p:nvSpPr>
          <p:cNvPr id="20485" name="Rectangle 3">
            <a:extLst>
              <a:ext uri="{FF2B5EF4-FFF2-40B4-BE49-F238E27FC236}">
                <a16:creationId xmlns:a16="http://schemas.microsoft.com/office/drawing/2014/main" id="{4595D016-8241-23E0-7491-441513C806CF}"/>
              </a:ext>
            </a:extLst>
          </p:cNvPr>
          <p:cNvSpPr>
            <a:spLocks noGrp="1" noChangeArrowheads="1"/>
          </p:cNvSpPr>
          <p:nvPr>
            <p:ph type="body" idx="1"/>
          </p:nvPr>
        </p:nvSpPr>
        <p:spPr/>
        <p:txBody>
          <a:bodyPr/>
          <a:lstStyle/>
          <a:p>
            <a:pPr marL="609600" indent="-609600">
              <a:buFont typeface="Wingdings" panose="05000000000000000000" pitchFamily="2" charset="2"/>
              <a:buAutoNum type="alphaLcPeriod"/>
            </a:pPr>
            <a:r>
              <a:rPr lang="en-US" altLang="en-US" sz="2400"/>
              <a:t>Masing-masing sistem dalam network akan menciptakan sepasang kunci yang digunakan enkripsi dan deskripsi pada informasi yang diterima.</a:t>
            </a:r>
          </a:p>
          <a:p>
            <a:pPr marL="609600" indent="-609600">
              <a:buFont typeface="Wingdings" panose="05000000000000000000" pitchFamily="2" charset="2"/>
              <a:buAutoNum type="alphaLcPeriod"/>
            </a:pPr>
            <a:r>
              <a:rPr lang="en-US" altLang="en-US" sz="2400"/>
              <a:t>Masing-masing sistem akan menerbitkan kunci enkripsinya (public key) dengan memasang dalam register umum atau file sedangkan pasangannya tetap dijaga sebagai kunci pribadi.</a:t>
            </a:r>
          </a:p>
          <a:p>
            <a:pPr marL="609600" indent="-609600">
              <a:buFont typeface="Wingdings" panose="05000000000000000000" pitchFamily="2" charset="2"/>
              <a:buAutoNum type="alphaLcPeriod"/>
            </a:pPr>
            <a:r>
              <a:rPr lang="en-US" altLang="en-US" sz="2400"/>
              <a:t>Jika A ingin mengirimpesan ke B, maka A akan mengankrpsikan pesannya dengan kunci public dari B.</a:t>
            </a:r>
          </a:p>
          <a:p>
            <a:pPr marL="609600" indent="-609600">
              <a:buFont typeface="Wingdings" panose="05000000000000000000" pitchFamily="2" charset="2"/>
              <a:buAutoNum type="alphaLcPeriod"/>
            </a:pPr>
            <a:r>
              <a:rPr lang="en-US" altLang="en-US" sz="2400"/>
              <a:t>Ketika Bm menerima pesan dari A, maka B akan menggunakan kunci privatenya untuk mendekripsi pesan dari A.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7E7A7F13-2BF4-A2D2-FC20-DAAF602F7F3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4099" name="Rectangle 4">
            <a:extLst>
              <a:ext uri="{FF2B5EF4-FFF2-40B4-BE49-F238E27FC236}">
                <a16:creationId xmlns:a16="http://schemas.microsoft.com/office/drawing/2014/main" id="{D2BA7F6F-4F88-3967-2F0D-11770AFCD14E}"/>
              </a:ext>
            </a:extLst>
          </p:cNvPr>
          <p:cNvSpPr>
            <a:spLocks noGrp="1" noChangeArrowheads="1"/>
          </p:cNvSpPr>
          <p:nvPr>
            <p:ph type="ctrTitle"/>
          </p:nvPr>
        </p:nvSpPr>
        <p:spPr>
          <a:xfrm>
            <a:off x="5232400" y="2997200"/>
            <a:ext cx="5111750" cy="838200"/>
          </a:xfrm>
        </p:spPr>
        <p:txBody>
          <a:bodyPr/>
          <a:lstStyle/>
          <a:p>
            <a:pPr eaLnBrk="1" hangingPunct="1"/>
            <a:r>
              <a:rPr lang="en-US" altLang="en-US" sz="3200" dirty="0"/>
              <a:t>keamanan N KOMPUTER</a:t>
            </a:r>
          </a:p>
        </p:txBody>
      </p:sp>
      <p:sp>
        <p:nvSpPr>
          <p:cNvPr id="4100" name="Rectangle 5">
            <a:extLst>
              <a:ext uri="{FF2B5EF4-FFF2-40B4-BE49-F238E27FC236}">
                <a16:creationId xmlns:a16="http://schemas.microsoft.com/office/drawing/2014/main" id="{3E8E10BC-3E1E-F95C-4F5F-7FA44F71C8BA}"/>
              </a:ext>
            </a:extLst>
          </p:cNvPr>
          <p:cNvSpPr>
            <a:spLocks noGrp="1" noChangeArrowheads="1"/>
          </p:cNvSpPr>
          <p:nvPr>
            <p:ph type="subTitle" idx="1"/>
          </p:nvPr>
        </p:nvSpPr>
        <p:spPr/>
        <p:txBody>
          <a:bodyPr/>
          <a:lstStyle/>
          <a:p>
            <a:pPr eaLnBrk="1" hangingPunct="1"/>
            <a:r>
              <a:rPr lang="en-US" altLang="en-US" dirty="0"/>
              <a:t>Wahyu Adi Prabowo</a:t>
            </a:r>
          </a:p>
          <a:p>
            <a:pPr eaLnBrk="1" hangingPunct="1"/>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CD8DF7A1-DF49-898A-2629-D407FFB07E0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21507" name="Footer Placeholder 4">
            <a:extLst>
              <a:ext uri="{FF2B5EF4-FFF2-40B4-BE49-F238E27FC236}">
                <a16:creationId xmlns:a16="http://schemas.microsoft.com/office/drawing/2014/main" id="{9C456469-ED0D-8F40-5C45-E41D76798F8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21508" name="Rectangle 2">
            <a:extLst>
              <a:ext uri="{FF2B5EF4-FFF2-40B4-BE49-F238E27FC236}">
                <a16:creationId xmlns:a16="http://schemas.microsoft.com/office/drawing/2014/main" id="{566D057B-1EE8-9AC6-E55F-6C75FCC1EB9B}"/>
              </a:ext>
            </a:extLst>
          </p:cNvPr>
          <p:cNvSpPr>
            <a:spLocks noGrp="1" noChangeArrowheads="1"/>
          </p:cNvSpPr>
          <p:nvPr>
            <p:ph type="title"/>
          </p:nvPr>
        </p:nvSpPr>
        <p:spPr/>
        <p:txBody>
          <a:bodyPr/>
          <a:lstStyle/>
          <a:p>
            <a:pPr algn="l" eaLnBrk="1" hangingPunct="1"/>
            <a:r>
              <a:rPr lang="en-US" altLang="en-US" sz="2800"/>
              <a:t>Fungsi Hash Satu Arah</a:t>
            </a:r>
          </a:p>
        </p:txBody>
      </p:sp>
      <p:sp>
        <p:nvSpPr>
          <p:cNvPr id="21509" name="Rectangle 3">
            <a:extLst>
              <a:ext uri="{FF2B5EF4-FFF2-40B4-BE49-F238E27FC236}">
                <a16:creationId xmlns:a16="http://schemas.microsoft.com/office/drawing/2014/main" id="{0E2E6F11-71F1-4AAB-5345-299DA1062DB4}"/>
              </a:ext>
            </a:extLst>
          </p:cNvPr>
          <p:cNvSpPr>
            <a:spLocks noGrp="1" noChangeArrowheads="1"/>
          </p:cNvSpPr>
          <p:nvPr>
            <p:ph type="body" idx="1"/>
          </p:nvPr>
        </p:nvSpPr>
        <p:spPr/>
        <p:txBody>
          <a:bodyPr/>
          <a:lstStyle/>
          <a:p>
            <a:pPr marL="609600" indent="-609600">
              <a:buFont typeface="Wingdings" panose="05000000000000000000" pitchFamily="2" charset="2"/>
              <a:buAutoNum type="alphaLcPeriod"/>
            </a:pPr>
            <a:r>
              <a:rPr lang="en-US" altLang="en-US"/>
              <a:t>Sidik jari (fingerprint). Membuat sidik jari dari suatu dokuman atau pesan, sebagai indentitas dari sipengirim pesan.</a:t>
            </a:r>
          </a:p>
          <a:p>
            <a:pPr marL="609600" indent="-609600">
              <a:buFont typeface="Wingdings" panose="05000000000000000000" pitchFamily="2" charset="2"/>
              <a:buAutoNum type="alphaLcPeriod"/>
            </a:pPr>
            <a:r>
              <a:rPr lang="en-US" altLang="en-US"/>
              <a:t>Fungsi kompresi. Kompresi besarnya dapat bervariasi sehingga dinamakan satu arah.</a:t>
            </a:r>
          </a:p>
          <a:p>
            <a:pPr marL="609600" indent="-609600">
              <a:buFont typeface="Wingdings" panose="05000000000000000000" pitchFamily="2" charset="2"/>
              <a:buAutoNum type="alphaLcPeriod"/>
            </a:pPr>
            <a:r>
              <a:rPr lang="en-US" altLang="en-US"/>
              <a:t>Messages digest. Merupakan inti sari dari suatu dokumen dan merupakan satu ringkasan dokumen yang dapat dipahami maknanya.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4B2F7E54-5844-8A78-2A8F-DB3B5CC64EF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22531" name="Footer Placeholder 4">
            <a:extLst>
              <a:ext uri="{FF2B5EF4-FFF2-40B4-BE49-F238E27FC236}">
                <a16:creationId xmlns:a16="http://schemas.microsoft.com/office/drawing/2014/main" id="{A3444ACE-F652-49DE-95CC-1F97A94F97E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22532" name="Rectangle 2">
            <a:extLst>
              <a:ext uri="{FF2B5EF4-FFF2-40B4-BE49-F238E27FC236}">
                <a16:creationId xmlns:a16="http://schemas.microsoft.com/office/drawing/2014/main" id="{9022B495-7413-E496-E2FD-76F261D16828}"/>
              </a:ext>
            </a:extLst>
          </p:cNvPr>
          <p:cNvSpPr>
            <a:spLocks noGrp="1" noChangeArrowheads="1"/>
          </p:cNvSpPr>
          <p:nvPr>
            <p:ph type="title"/>
          </p:nvPr>
        </p:nvSpPr>
        <p:spPr/>
        <p:txBody>
          <a:bodyPr/>
          <a:lstStyle/>
          <a:p>
            <a:pPr algn="l" eaLnBrk="1" hangingPunct="1"/>
            <a:r>
              <a:rPr lang="en-US" altLang="en-US" sz="2800"/>
              <a:t>MD-5</a:t>
            </a:r>
          </a:p>
        </p:txBody>
      </p:sp>
      <p:sp>
        <p:nvSpPr>
          <p:cNvPr id="22533" name="Rectangle 3">
            <a:extLst>
              <a:ext uri="{FF2B5EF4-FFF2-40B4-BE49-F238E27FC236}">
                <a16:creationId xmlns:a16="http://schemas.microsoft.com/office/drawing/2014/main" id="{5AF8F18C-50A1-3B36-C1C6-C625D2A4943E}"/>
              </a:ext>
            </a:extLst>
          </p:cNvPr>
          <p:cNvSpPr>
            <a:spLocks noGrp="1" noChangeArrowheads="1"/>
          </p:cNvSpPr>
          <p:nvPr>
            <p:ph type="body" idx="1"/>
          </p:nvPr>
        </p:nvSpPr>
        <p:spPr/>
        <p:txBody>
          <a:bodyPr/>
          <a:lstStyle/>
          <a:p>
            <a:pPr marL="609600" indent="-609600">
              <a:buNone/>
            </a:pPr>
            <a:r>
              <a:rPr lang="en-US" altLang="en-US" dirty="0" err="1"/>
              <a:t>Merupakan</a:t>
            </a:r>
            <a:r>
              <a:rPr lang="en-US" altLang="en-US" dirty="0"/>
              <a:t> </a:t>
            </a:r>
            <a:r>
              <a:rPr lang="en-US" altLang="en-US" dirty="0" err="1"/>
              <a:t>fungsi</a:t>
            </a:r>
            <a:r>
              <a:rPr lang="en-US" altLang="en-US" dirty="0"/>
              <a:t> hash yang sering</a:t>
            </a:r>
          </a:p>
          <a:p>
            <a:pPr marL="609600" indent="-609600">
              <a:buNone/>
            </a:pPr>
            <a:r>
              <a:rPr lang="en-US" altLang="en-US" dirty="0" err="1"/>
              <a:t>digunakan</a:t>
            </a:r>
            <a:r>
              <a:rPr lang="en-US" altLang="en-US" dirty="0"/>
              <a:t> untuk </a:t>
            </a:r>
            <a:r>
              <a:rPr lang="en-US" altLang="en-US" dirty="0" err="1"/>
              <a:t>mengamankan</a:t>
            </a:r>
            <a:r>
              <a:rPr lang="en-US" altLang="en-US" dirty="0"/>
              <a:t> </a:t>
            </a:r>
            <a:r>
              <a:rPr lang="en-US" altLang="en-US" dirty="0" err="1"/>
              <a:t>suatu</a:t>
            </a:r>
            <a:endParaRPr lang="en-US" altLang="en-US" dirty="0"/>
          </a:p>
          <a:p>
            <a:pPr marL="609600" indent="-609600">
              <a:buNone/>
            </a:pPr>
            <a:r>
              <a:rPr lang="en-US" altLang="en-US" dirty="0"/>
              <a:t>jaringan </a:t>
            </a:r>
            <a:r>
              <a:rPr lang="en-US" altLang="en-US" dirty="0" err="1"/>
              <a:t>komputer</a:t>
            </a:r>
            <a:r>
              <a:rPr lang="en-US" altLang="en-US" dirty="0"/>
              <a:t> dan internet yang </a:t>
            </a:r>
            <a:r>
              <a:rPr lang="en-US" altLang="en-US" dirty="0" err="1"/>
              <a:t>sengaja</a:t>
            </a:r>
            <a:endParaRPr lang="en-US" altLang="en-US" dirty="0"/>
          </a:p>
          <a:p>
            <a:pPr marL="609600" indent="-609600">
              <a:buNone/>
            </a:pPr>
            <a:r>
              <a:rPr lang="en-US" altLang="en-US" dirty="0" err="1"/>
              <a:t>dirancang</a:t>
            </a:r>
            <a:r>
              <a:rPr lang="en-US" altLang="en-US" dirty="0"/>
              <a:t> dengan </a:t>
            </a:r>
            <a:r>
              <a:rPr lang="en-US" altLang="en-US" dirty="0" err="1"/>
              <a:t>tujuan</a:t>
            </a:r>
            <a:r>
              <a:rPr lang="en-US" altLang="en-US" dirty="0"/>
              <a:t> sebagai berikut :</a:t>
            </a:r>
          </a:p>
          <a:p>
            <a:pPr marL="609600" indent="-609600">
              <a:buFont typeface="Wingdings" panose="05000000000000000000" pitchFamily="2" charset="2"/>
              <a:buAutoNum type="arabicPeriod"/>
            </a:pPr>
            <a:r>
              <a:rPr lang="en-US" altLang="en-US" dirty="0"/>
              <a:t>keamanan n: Hal ini tidak isa </a:t>
            </a:r>
            <a:r>
              <a:rPr lang="en-US" altLang="en-US" dirty="0" err="1"/>
              <a:t>dielakkan</a:t>
            </a:r>
            <a:r>
              <a:rPr lang="en-US" altLang="en-US" dirty="0"/>
              <a:t> </a:t>
            </a:r>
            <a:r>
              <a:rPr lang="en-US" altLang="en-US" dirty="0" err="1"/>
              <a:t>bila</a:t>
            </a:r>
            <a:r>
              <a:rPr lang="en-US" altLang="en-US" dirty="0"/>
              <a:t> </a:t>
            </a:r>
            <a:r>
              <a:rPr lang="en-US" altLang="en-US" dirty="0" err="1"/>
              <a:t>suatu</a:t>
            </a:r>
            <a:r>
              <a:rPr lang="en-US" altLang="en-US" dirty="0"/>
              <a:t> sistem </a:t>
            </a:r>
            <a:r>
              <a:rPr lang="en-US" altLang="en-US" dirty="0" err="1"/>
              <a:t>algoritma</a:t>
            </a:r>
            <a:r>
              <a:rPr lang="en-US" altLang="en-US" dirty="0"/>
              <a:t> tidak </a:t>
            </a:r>
            <a:r>
              <a:rPr lang="en-US" altLang="en-US" dirty="0" err="1"/>
              <a:t>bisa</a:t>
            </a:r>
            <a:r>
              <a:rPr lang="en-US" altLang="en-US" dirty="0"/>
              <a:t> </a:t>
            </a:r>
            <a:r>
              <a:rPr lang="en-US" altLang="en-US" dirty="0" err="1"/>
              <a:t>dipecahkan</a:t>
            </a:r>
            <a:endParaRPr lang="en-US" altLang="en-US" dirty="0"/>
          </a:p>
          <a:p>
            <a:pPr marL="609600" indent="-609600">
              <a:buFont typeface="Wingdings" panose="05000000000000000000" pitchFamily="2" charset="2"/>
              <a:buAutoNum type="arabicPeriod"/>
            </a:pPr>
            <a:r>
              <a:rPr lang="en-US" altLang="en-US" dirty="0" err="1"/>
              <a:t>Kecepatan</a:t>
            </a:r>
            <a:r>
              <a:rPr lang="en-US" altLang="en-US" dirty="0"/>
              <a:t>: software yang </a:t>
            </a:r>
            <a:r>
              <a:rPr lang="en-US" altLang="en-US" dirty="0" err="1"/>
              <a:t>digunakan</a:t>
            </a:r>
            <a:r>
              <a:rPr lang="en-US" altLang="en-US" dirty="0"/>
              <a:t> </a:t>
            </a:r>
            <a:r>
              <a:rPr lang="en-US" altLang="en-US" dirty="0" err="1"/>
              <a:t>memiliki</a:t>
            </a:r>
            <a:r>
              <a:rPr lang="en-US" altLang="en-US" dirty="0"/>
              <a:t> </a:t>
            </a:r>
            <a:r>
              <a:rPr lang="en-US" altLang="en-US" dirty="0" err="1"/>
              <a:t>kecepaten</a:t>
            </a:r>
            <a:r>
              <a:rPr lang="en-US" altLang="en-US" dirty="0"/>
              <a:t> yang </a:t>
            </a:r>
            <a:r>
              <a:rPr lang="en-US" altLang="en-US" dirty="0" err="1"/>
              <a:t>tinggi</a:t>
            </a:r>
            <a:r>
              <a:rPr lang="en-US" altLang="en-US" dirty="0"/>
              <a:t> </a:t>
            </a:r>
            <a:r>
              <a:rPr lang="en-US" altLang="en-US" dirty="0" err="1"/>
              <a:t>karena</a:t>
            </a:r>
            <a:r>
              <a:rPr lang="en-US" altLang="en-US" dirty="0"/>
              <a:t> </a:t>
            </a:r>
            <a:r>
              <a:rPr lang="en-US" altLang="en-US" dirty="0" err="1"/>
              <a:t>berdasarkan</a:t>
            </a:r>
            <a:r>
              <a:rPr lang="en-US" altLang="en-US" dirty="0"/>
              <a:t> pada </a:t>
            </a:r>
            <a:r>
              <a:rPr lang="en-US" altLang="en-US" dirty="0" err="1"/>
              <a:t>sekumpulan</a:t>
            </a:r>
            <a:r>
              <a:rPr lang="en-US" altLang="en-US" dirty="0"/>
              <a:t> </a:t>
            </a:r>
            <a:r>
              <a:rPr lang="en-US" altLang="en-US" dirty="0" err="1"/>
              <a:t>manipulasi</a:t>
            </a:r>
            <a:r>
              <a:rPr lang="en-US" altLang="en-US" dirty="0"/>
              <a:t>.</a:t>
            </a:r>
          </a:p>
          <a:p>
            <a:pPr marL="609600" indent="-609600">
              <a:buFont typeface="Wingdings" panose="05000000000000000000" pitchFamily="2" charset="2"/>
              <a:buAutoNum type="arabicPeriod"/>
            </a:pPr>
            <a:r>
              <a:rPr lang="en-US" altLang="en-US" dirty="0"/>
              <a:t>Simple: </a:t>
            </a:r>
            <a:r>
              <a:rPr lang="en-US" altLang="en-US" dirty="0" err="1"/>
              <a:t>tanpa</a:t>
            </a:r>
            <a:r>
              <a:rPr lang="en-US" altLang="en-US" dirty="0"/>
              <a:t> </a:t>
            </a:r>
            <a:r>
              <a:rPr lang="en-US" altLang="en-US" dirty="0" err="1"/>
              <a:t>menggunakan</a:t>
            </a:r>
            <a:r>
              <a:rPr lang="en-US" altLang="en-US" dirty="0"/>
              <a:t> </a:t>
            </a:r>
            <a:r>
              <a:rPr lang="en-US" altLang="en-US" dirty="0" err="1"/>
              <a:t>struktur</a:t>
            </a:r>
            <a:r>
              <a:rPr lang="en-US" altLang="en-US" dirty="0"/>
              <a:t> data yang </a:t>
            </a:r>
            <a:r>
              <a:rPr lang="en-US" altLang="en-US" dirty="0" err="1"/>
              <a:t>kompleks</a:t>
            </a:r>
            <a:r>
              <a:rPr lang="en-US" alt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a:extLst>
              <a:ext uri="{FF2B5EF4-FFF2-40B4-BE49-F238E27FC236}">
                <a16:creationId xmlns:a16="http://schemas.microsoft.com/office/drawing/2014/main" id="{AF68E4AB-7740-E42B-1697-E6DAF0B8F10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23555" name="Footer Placeholder 4">
            <a:extLst>
              <a:ext uri="{FF2B5EF4-FFF2-40B4-BE49-F238E27FC236}">
                <a16:creationId xmlns:a16="http://schemas.microsoft.com/office/drawing/2014/main" id="{372F9DF1-1B40-A146-4C62-A05AC4E7DB9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23556" name="Rectangle 2">
            <a:extLst>
              <a:ext uri="{FF2B5EF4-FFF2-40B4-BE49-F238E27FC236}">
                <a16:creationId xmlns:a16="http://schemas.microsoft.com/office/drawing/2014/main" id="{9032E2C5-4951-ECF8-4D93-1242240974E2}"/>
              </a:ext>
            </a:extLst>
          </p:cNvPr>
          <p:cNvSpPr>
            <a:spLocks noGrp="1" noChangeArrowheads="1"/>
          </p:cNvSpPr>
          <p:nvPr>
            <p:ph type="title"/>
          </p:nvPr>
        </p:nvSpPr>
        <p:spPr/>
        <p:txBody>
          <a:bodyPr/>
          <a:lstStyle/>
          <a:p>
            <a:pPr algn="l" eaLnBrk="1" hangingPunct="1"/>
            <a:r>
              <a:rPr lang="en-US" altLang="en-US" sz="2800"/>
              <a:t>Tanda Tangan Digital</a:t>
            </a:r>
          </a:p>
        </p:txBody>
      </p:sp>
      <p:sp>
        <p:nvSpPr>
          <p:cNvPr id="23557" name="Rectangle 3">
            <a:extLst>
              <a:ext uri="{FF2B5EF4-FFF2-40B4-BE49-F238E27FC236}">
                <a16:creationId xmlns:a16="http://schemas.microsoft.com/office/drawing/2014/main" id="{366052E3-AFF5-5FB6-3A1F-2EDD351C6295}"/>
              </a:ext>
            </a:extLst>
          </p:cNvPr>
          <p:cNvSpPr>
            <a:spLocks noGrp="1" noChangeArrowheads="1"/>
          </p:cNvSpPr>
          <p:nvPr>
            <p:ph type="body" idx="1"/>
          </p:nvPr>
        </p:nvSpPr>
        <p:spPr/>
        <p:txBody>
          <a:bodyPr>
            <a:normAutofit lnSpcReduction="10000"/>
          </a:bodyPr>
          <a:lstStyle/>
          <a:p>
            <a:pPr marL="533400" indent="-533400">
              <a:lnSpc>
                <a:spcPct val="80000"/>
              </a:lnSpc>
              <a:buNone/>
            </a:pPr>
            <a:r>
              <a:rPr lang="en-US" altLang="en-US" sz="2400"/>
              <a:t>Tanda tangan digital merupakan tanda tangan yang dilakukan memakai alat elektronik yang berfungsi sama dengan tanda tangan manual. Tanda tangan digital merupakan kumpulan bit yang bisa melakukan fungsi elektronik yang memakai fungsi hash satu arah.</a:t>
            </a:r>
          </a:p>
          <a:p>
            <a:pPr marL="533400" indent="-533400">
              <a:lnSpc>
                <a:spcPct val="80000"/>
              </a:lnSpc>
              <a:buNone/>
            </a:pPr>
            <a:r>
              <a:rPr lang="en-US" altLang="en-US" sz="2400"/>
              <a:t>Sifat tandatangan digital:</a:t>
            </a:r>
          </a:p>
          <a:p>
            <a:pPr marL="533400" indent="-533400">
              <a:lnSpc>
                <a:spcPct val="80000"/>
              </a:lnSpc>
              <a:buFont typeface="Wingdings" panose="05000000000000000000" pitchFamily="2" charset="2"/>
              <a:buAutoNum type="arabicPeriod"/>
            </a:pPr>
            <a:r>
              <a:rPr lang="en-US" altLang="en-US" sz="2400"/>
              <a:t>Authentication: jaminan dari suatu pesan yang belum dimodifikasi didalam pengiriman, juga merupakan kunci yang membuktikan keaslian untuk kunci public, pemakai atau identifikasi sumber yang boleh memverifikasi hak untuk mengirim pesan.</a:t>
            </a:r>
          </a:p>
          <a:p>
            <a:pPr marL="533400" indent="-533400">
              <a:lnSpc>
                <a:spcPct val="80000"/>
              </a:lnSpc>
              <a:buFont typeface="Wingdings" panose="05000000000000000000" pitchFamily="2" charset="2"/>
              <a:buAutoNum type="arabicPeriod"/>
            </a:pPr>
            <a:r>
              <a:rPr lang="en-US" altLang="en-US" sz="2400"/>
              <a:t>Cuma berlaku untuk sekali pengirim dokuman, tandantangan tersebut tidak bisa di pindahkan kedokumen lainnya.</a:t>
            </a:r>
          </a:p>
          <a:p>
            <a:pPr marL="533400" indent="-533400">
              <a:lnSpc>
                <a:spcPct val="80000"/>
              </a:lnSpc>
              <a:buFont typeface="Wingdings" panose="05000000000000000000" pitchFamily="2" charset="2"/>
              <a:buAutoNum type="arabicPeriod"/>
            </a:pPr>
            <a:r>
              <a:rPr lang="en-US" altLang="en-US" sz="2400"/>
              <a:t>Keabsahan tandatangan digital itu dapat diperiksa oleh pihak menerima pesan, walaupun belum pnh bertemu.</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1E9473A4-8C55-9E1F-C0F1-EFA1CB0D66F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24579" name="Footer Placeholder 4">
            <a:extLst>
              <a:ext uri="{FF2B5EF4-FFF2-40B4-BE49-F238E27FC236}">
                <a16:creationId xmlns:a16="http://schemas.microsoft.com/office/drawing/2014/main" id="{8D56EF4D-8743-B50B-9DA5-F90EEFAD775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24580" name="Rectangle 2">
            <a:extLst>
              <a:ext uri="{FF2B5EF4-FFF2-40B4-BE49-F238E27FC236}">
                <a16:creationId xmlns:a16="http://schemas.microsoft.com/office/drawing/2014/main" id="{06B0C9DA-2DB8-22C5-B40F-38DAAA8723EF}"/>
              </a:ext>
            </a:extLst>
          </p:cNvPr>
          <p:cNvSpPr>
            <a:spLocks noGrp="1" noChangeArrowheads="1"/>
          </p:cNvSpPr>
          <p:nvPr>
            <p:ph type="title"/>
          </p:nvPr>
        </p:nvSpPr>
        <p:spPr/>
        <p:txBody>
          <a:bodyPr/>
          <a:lstStyle/>
          <a:p>
            <a:pPr algn="l" eaLnBrk="1" hangingPunct="1"/>
            <a:r>
              <a:rPr lang="en-US" altLang="en-US" sz="2800"/>
              <a:t>Sertifikat Digital</a:t>
            </a:r>
          </a:p>
        </p:txBody>
      </p:sp>
      <p:sp>
        <p:nvSpPr>
          <p:cNvPr id="24581" name="Rectangle 3">
            <a:extLst>
              <a:ext uri="{FF2B5EF4-FFF2-40B4-BE49-F238E27FC236}">
                <a16:creationId xmlns:a16="http://schemas.microsoft.com/office/drawing/2014/main" id="{F8ED4EB5-921D-3F4A-C337-D37BC9911C3E}"/>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Sertifikat digital adalah kunci pulik dan</a:t>
            </a:r>
          </a:p>
          <a:p>
            <a:pPr eaLnBrk="1" hangingPunct="1">
              <a:buFont typeface="Wingdings" panose="05000000000000000000" pitchFamily="2" charset="2"/>
              <a:buNone/>
            </a:pPr>
            <a:r>
              <a:rPr lang="en-US" altLang="en-US"/>
              <a:t>informasi penting mengenai jati diri pemilik</a:t>
            </a:r>
          </a:p>
          <a:p>
            <a:pPr eaLnBrk="1" hangingPunct="1">
              <a:buFont typeface="Wingdings" panose="05000000000000000000" pitchFamily="2" charset="2"/>
              <a:buNone/>
            </a:pPr>
            <a:r>
              <a:rPr lang="en-US" altLang="en-US"/>
              <a:t>kunci publik seperti misalnya nama, alamat,</a:t>
            </a:r>
          </a:p>
          <a:p>
            <a:pPr eaLnBrk="1" hangingPunct="1">
              <a:buFont typeface="Wingdings" panose="05000000000000000000" pitchFamily="2" charset="2"/>
              <a:buNone/>
            </a:pPr>
            <a:r>
              <a:rPr lang="en-US" altLang="en-US"/>
              <a:t>pekerjaan, jabatan, perusahaan.</a:t>
            </a:r>
          </a:p>
          <a:p>
            <a:pPr eaLnBrk="1" hangingPunct="1">
              <a:buFont typeface="Wingdings" panose="05000000000000000000" pitchFamily="2" charset="2"/>
              <a:buNone/>
            </a:pPr>
            <a:r>
              <a:rPr lang="en-US" altLang="en-US"/>
              <a:t>Kunci publik adalah kunci yang dipublikasika</a:t>
            </a:r>
          </a:p>
          <a:p>
            <a:pPr eaLnBrk="1" hangingPunct="1">
              <a:buFont typeface="Wingdings" panose="05000000000000000000" pitchFamily="2" charset="2"/>
              <a:buNone/>
            </a:pPr>
            <a:r>
              <a:rPr lang="en-US" altLang="en-US"/>
              <a:t>kepada semua orang.</a:t>
            </a:r>
          </a:p>
          <a:p>
            <a:pPr eaLnBrk="1" hangingPunct="1">
              <a:buFont typeface="Wingdings" panose="05000000000000000000" pitchFamily="2" charset="2"/>
              <a:buNone/>
            </a:pPr>
            <a:r>
              <a:rPr lang="en-US" altLang="en-US"/>
              <a:t>Ex: jika akan mengirim e-mail kepada seseorang kita harus mengetahui kunci publiknya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a:extLst>
              <a:ext uri="{FF2B5EF4-FFF2-40B4-BE49-F238E27FC236}">
                <a16:creationId xmlns:a16="http://schemas.microsoft.com/office/drawing/2014/main" id="{0FCBC6E1-50F4-7EE6-BDF8-E6AE30C141F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25603" name="Footer Placeholder 4">
            <a:extLst>
              <a:ext uri="{FF2B5EF4-FFF2-40B4-BE49-F238E27FC236}">
                <a16:creationId xmlns:a16="http://schemas.microsoft.com/office/drawing/2014/main" id="{E69C0F9B-6B54-2861-C91E-B5286147A09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25604" name="Rectangle 2">
            <a:extLst>
              <a:ext uri="{FF2B5EF4-FFF2-40B4-BE49-F238E27FC236}">
                <a16:creationId xmlns:a16="http://schemas.microsoft.com/office/drawing/2014/main" id="{83B46E7D-7B6C-D2E8-E68E-49FAD69E55FA}"/>
              </a:ext>
            </a:extLst>
          </p:cNvPr>
          <p:cNvSpPr>
            <a:spLocks noGrp="1" noChangeArrowheads="1"/>
          </p:cNvSpPr>
          <p:nvPr>
            <p:ph type="title"/>
          </p:nvPr>
        </p:nvSpPr>
        <p:spPr/>
        <p:txBody>
          <a:bodyPr/>
          <a:lstStyle/>
          <a:p>
            <a:pPr algn="l" eaLnBrk="1" hangingPunct="1"/>
            <a:r>
              <a:rPr lang="en-US" altLang="en-US" sz="2800"/>
              <a:t>Secure Socket Layer</a:t>
            </a:r>
          </a:p>
        </p:txBody>
      </p:sp>
      <p:sp>
        <p:nvSpPr>
          <p:cNvPr id="25605" name="Rectangle 3">
            <a:extLst>
              <a:ext uri="{FF2B5EF4-FFF2-40B4-BE49-F238E27FC236}">
                <a16:creationId xmlns:a16="http://schemas.microsoft.com/office/drawing/2014/main" id="{C109B9D3-B4E5-0FDF-49F3-85CA817666C7}"/>
              </a:ext>
            </a:extLst>
          </p:cNvPr>
          <p:cNvSpPr>
            <a:spLocks noGrp="1" noChangeArrowheads="1"/>
          </p:cNvSpPr>
          <p:nvPr>
            <p:ph type="body" idx="1"/>
          </p:nvPr>
        </p:nvSpPr>
        <p:spPr>
          <a:xfrm>
            <a:off x="1981201" y="1219200"/>
            <a:ext cx="8435975" cy="5181600"/>
          </a:xfrm>
        </p:spPr>
        <p:txBody>
          <a:bodyPr>
            <a:normAutofit lnSpcReduction="10000"/>
          </a:bodyPr>
          <a:lstStyle/>
          <a:p>
            <a:pPr marL="609600" indent="-609600">
              <a:lnSpc>
                <a:spcPct val="80000"/>
              </a:lnSpc>
              <a:buNone/>
            </a:pPr>
            <a:r>
              <a:rPr lang="en-US" altLang="en-US" sz="2400" dirty="0"/>
              <a:t>SLL </a:t>
            </a:r>
            <a:r>
              <a:rPr lang="en-US" altLang="en-US" sz="2400" dirty="0" err="1"/>
              <a:t>dikembangkan</a:t>
            </a:r>
            <a:r>
              <a:rPr lang="en-US" altLang="en-US" sz="2400" dirty="0"/>
              <a:t> oleh Netscape Communication Corp</a:t>
            </a:r>
          </a:p>
          <a:p>
            <a:pPr marL="609600" indent="-609600">
              <a:lnSpc>
                <a:spcPct val="80000"/>
              </a:lnSpc>
              <a:buNone/>
            </a:pPr>
            <a:r>
              <a:rPr lang="en-US" altLang="en-US" sz="2400" dirty="0"/>
              <a:t>pada tahun 1994. SLL dapat </a:t>
            </a:r>
            <a:r>
              <a:rPr lang="en-US" altLang="en-US" sz="2400" dirty="0" err="1"/>
              <a:t>melindungi</a:t>
            </a:r>
            <a:r>
              <a:rPr lang="en-US" altLang="en-US" sz="2400" dirty="0"/>
              <a:t> </a:t>
            </a:r>
            <a:r>
              <a:rPr lang="en-US" altLang="en-US" sz="2400" dirty="0" err="1"/>
              <a:t>transmisi</a:t>
            </a:r>
            <a:r>
              <a:rPr lang="en-US" altLang="en-US" sz="2400" dirty="0"/>
              <a:t> HTTP</a:t>
            </a:r>
          </a:p>
          <a:p>
            <a:pPr marL="609600" indent="-609600">
              <a:lnSpc>
                <a:spcPct val="80000"/>
              </a:lnSpc>
              <a:buNone/>
            </a:pPr>
            <a:r>
              <a:rPr lang="en-US" altLang="en-US" sz="2400" dirty="0"/>
              <a:t>dengan </a:t>
            </a:r>
            <a:r>
              <a:rPr lang="en-US" altLang="en-US" sz="2400" dirty="0" err="1"/>
              <a:t>menambahkan</a:t>
            </a:r>
            <a:r>
              <a:rPr lang="en-US" altLang="en-US" sz="2400" dirty="0"/>
              <a:t> </a:t>
            </a:r>
            <a:r>
              <a:rPr lang="en-US" altLang="en-US" sz="2400" dirty="0" err="1"/>
              <a:t>lapisan</a:t>
            </a:r>
            <a:r>
              <a:rPr lang="en-US" altLang="en-US" sz="2400" dirty="0"/>
              <a:t> </a:t>
            </a:r>
            <a:r>
              <a:rPr lang="en-US" altLang="en-US" sz="2400" dirty="0" err="1"/>
              <a:t>enkripsi</a:t>
            </a:r>
            <a:r>
              <a:rPr lang="en-US" altLang="en-US" sz="2400" dirty="0"/>
              <a:t> </a:t>
            </a:r>
            <a:r>
              <a:rPr lang="en-US" altLang="en-US" sz="2400" dirty="0" err="1"/>
              <a:t>pengamanan</a:t>
            </a:r>
            <a:endParaRPr lang="en-US" altLang="en-US" sz="2400" dirty="0"/>
          </a:p>
          <a:p>
            <a:pPr marL="609600" indent="-609600">
              <a:lnSpc>
                <a:spcPct val="80000"/>
              </a:lnSpc>
              <a:buNone/>
            </a:pPr>
            <a:r>
              <a:rPr lang="en-US" altLang="en-US" sz="2400" dirty="0"/>
              <a:t>keamanan n yang </a:t>
            </a:r>
            <a:r>
              <a:rPr lang="en-US" altLang="en-US" sz="2400" dirty="0" err="1"/>
              <a:t>diberikan</a:t>
            </a:r>
            <a:r>
              <a:rPr lang="en-US" altLang="en-US" sz="2400" dirty="0"/>
              <a:t> SLL:</a:t>
            </a:r>
          </a:p>
          <a:p>
            <a:pPr marL="609600" indent="-609600">
              <a:lnSpc>
                <a:spcPct val="80000"/>
              </a:lnSpc>
              <a:buFont typeface="Wingdings" panose="05000000000000000000" pitchFamily="2" charset="2"/>
              <a:buAutoNum type="arabicPeriod"/>
            </a:pPr>
            <a:r>
              <a:rPr lang="en-US" altLang="en-US" sz="2400" dirty="0" err="1"/>
              <a:t>Menjadikan</a:t>
            </a:r>
            <a:r>
              <a:rPr lang="en-US" altLang="en-US" sz="2400" dirty="0"/>
              <a:t> </a:t>
            </a:r>
            <a:r>
              <a:rPr lang="en-US" altLang="en-US" sz="2400" dirty="0" err="1"/>
              <a:t>saluran</a:t>
            </a:r>
            <a:r>
              <a:rPr lang="en-US" altLang="en-US" sz="2400" dirty="0"/>
              <a:t> (</a:t>
            </a:r>
            <a:r>
              <a:rPr lang="en-US" altLang="en-US" sz="2400" dirty="0" err="1"/>
              <a:t>kanal</a:t>
            </a:r>
            <a:r>
              <a:rPr lang="en-US" altLang="en-US" sz="2400" dirty="0"/>
              <a:t>) sebagai </a:t>
            </a:r>
            <a:r>
              <a:rPr lang="en-US" altLang="en-US" sz="2400" dirty="0" err="1"/>
              <a:t>saluran</a:t>
            </a:r>
            <a:r>
              <a:rPr lang="en-US" altLang="en-US" sz="2400" dirty="0"/>
              <a:t> (</a:t>
            </a:r>
            <a:r>
              <a:rPr lang="en-US" altLang="en-US" sz="2400" dirty="0" err="1"/>
              <a:t>kanal</a:t>
            </a:r>
            <a:r>
              <a:rPr lang="en-US" altLang="en-US" sz="2400" dirty="0"/>
              <a:t>) </a:t>
            </a:r>
            <a:r>
              <a:rPr lang="en-US" altLang="en-US" sz="2400" dirty="0" err="1"/>
              <a:t>privat</a:t>
            </a:r>
            <a:r>
              <a:rPr lang="en-US" altLang="en-US" sz="2400" dirty="0"/>
              <a:t>. </a:t>
            </a:r>
            <a:r>
              <a:rPr lang="en-US" altLang="en-US" sz="2400" dirty="0" err="1"/>
              <a:t>Artinya</a:t>
            </a:r>
            <a:r>
              <a:rPr lang="en-US" altLang="en-US" sz="2400" dirty="0"/>
              <a:t> data yang dikirim internet ke tempat </a:t>
            </a:r>
            <a:r>
              <a:rPr lang="en-US" altLang="en-US" sz="2400" dirty="0" err="1"/>
              <a:t>tujuan</a:t>
            </a:r>
            <a:r>
              <a:rPr lang="en-US" altLang="en-US" sz="2400" dirty="0"/>
              <a:t> </a:t>
            </a:r>
            <a:r>
              <a:rPr lang="en-US" altLang="en-US" sz="2400" dirty="0" err="1"/>
              <a:t>akan</a:t>
            </a:r>
            <a:r>
              <a:rPr lang="en-US" altLang="en-US" sz="2400" dirty="0"/>
              <a:t> </a:t>
            </a:r>
            <a:r>
              <a:rPr lang="en-US" altLang="en-US" sz="2400" dirty="0" err="1"/>
              <a:t>terjamin</a:t>
            </a:r>
            <a:r>
              <a:rPr lang="en-US" altLang="en-US" sz="2400" dirty="0"/>
              <a:t> keamanan </a:t>
            </a:r>
            <a:r>
              <a:rPr lang="en-US" altLang="en-US" sz="2400" dirty="0" err="1"/>
              <a:t>nnya</a:t>
            </a:r>
            <a:r>
              <a:rPr lang="en-US" altLang="en-US" sz="2400" dirty="0"/>
              <a:t>.</a:t>
            </a:r>
          </a:p>
          <a:p>
            <a:pPr marL="609600" indent="-609600">
              <a:lnSpc>
                <a:spcPct val="80000"/>
              </a:lnSpc>
              <a:buFont typeface="Wingdings" panose="05000000000000000000" pitchFamily="2" charset="2"/>
              <a:buAutoNum type="arabicPeriod"/>
            </a:pPr>
            <a:r>
              <a:rPr lang="en-US" altLang="en-US" sz="2400" dirty="0"/>
              <a:t>Kanel </a:t>
            </a:r>
            <a:r>
              <a:rPr lang="en-US" altLang="en-US" sz="2400" dirty="0" err="1"/>
              <a:t>diautentikasi</a:t>
            </a:r>
            <a:r>
              <a:rPr lang="en-US" altLang="en-US" sz="2400" dirty="0"/>
              <a:t>, server selalu </a:t>
            </a:r>
            <a:r>
              <a:rPr lang="en-US" altLang="en-US" sz="2400" dirty="0" err="1"/>
              <a:t>diautentikasi</a:t>
            </a:r>
            <a:r>
              <a:rPr lang="en-US" altLang="en-US" sz="2400" dirty="0"/>
              <a:t> dan di </a:t>
            </a:r>
            <a:r>
              <a:rPr lang="en-US" altLang="en-US" sz="2400" dirty="0" err="1"/>
              <a:t>clien</a:t>
            </a:r>
            <a:r>
              <a:rPr lang="en-US" altLang="en-US" sz="2400" dirty="0"/>
              <a:t> juga </a:t>
            </a:r>
            <a:r>
              <a:rPr lang="en-US" altLang="en-US" sz="2400" dirty="0" err="1"/>
              <a:t>diautentikasi</a:t>
            </a:r>
            <a:r>
              <a:rPr lang="en-US" altLang="en-US" sz="2400" dirty="0"/>
              <a:t> untuk </a:t>
            </a:r>
            <a:r>
              <a:rPr lang="en-US" altLang="en-US" sz="2400" dirty="0" err="1"/>
              <a:t>menjaga</a:t>
            </a:r>
            <a:r>
              <a:rPr lang="en-US" altLang="en-US" sz="2400" dirty="0"/>
              <a:t> keamanan n data yang </a:t>
            </a:r>
            <a:r>
              <a:rPr lang="en-US" altLang="en-US" sz="2400" dirty="0" err="1"/>
              <a:t>akan</a:t>
            </a:r>
            <a:r>
              <a:rPr lang="en-US" altLang="en-US" sz="2400" dirty="0"/>
              <a:t> dikirim </a:t>
            </a:r>
            <a:r>
              <a:rPr lang="en-US" altLang="en-US" sz="2400" dirty="0" err="1"/>
              <a:t>melalui</a:t>
            </a:r>
            <a:r>
              <a:rPr lang="en-US" altLang="en-US" sz="2400" dirty="0"/>
              <a:t> jaringan </a:t>
            </a:r>
            <a:r>
              <a:rPr lang="en-US" altLang="en-US" sz="2400" dirty="0" err="1"/>
              <a:t>komputer</a:t>
            </a:r>
            <a:r>
              <a:rPr lang="en-US" altLang="en-US" sz="2400" dirty="0"/>
              <a:t>.</a:t>
            </a:r>
          </a:p>
          <a:p>
            <a:pPr marL="609600" indent="-609600">
              <a:lnSpc>
                <a:spcPct val="80000"/>
              </a:lnSpc>
              <a:buFont typeface="Wingdings" panose="05000000000000000000" pitchFamily="2" charset="2"/>
              <a:buAutoNum type="arabicPeriod"/>
            </a:pPr>
            <a:r>
              <a:rPr lang="en-US" altLang="en-US" sz="2400" dirty="0"/>
              <a:t>Kanel yang </a:t>
            </a:r>
            <a:r>
              <a:rPr lang="en-US" altLang="en-US" sz="2400" dirty="0" err="1"/>
              <a:t>andal</a:t>
            </a:r>
            <a:r>
              <a:rPr lang="en-US" altLang="en-US" sz="2400" dirty="0"/>
              <a:t>, </a:t>
            </a:r>
            <a:r>
              <a:rPr lang="en-US" altLang="en-US" sz="2400" dirty="0" err="1"/>
              <a:t>dimana</a:t>
            </a:r>
            <a:r>
              <a:rPr lang="en-US" altLang="en-US" sz="2400" dirty="0"/>
              <a:t> </a:t>
            </a:r>
            <a:r>
              <a:rPr lang="en-US" altLang="en-US" sz="2400" dirty="0" err="1"/>
              <a:t>setiap</a:t>
            </a:r>
            <a:r>
              <a:rPr lang="en-US" altLang="en-US" sz="2400" dirty="0"/>
              <a:t> data yang </a:t>
            </a:r>
            <a:r>
              <a:rPr lang="en-US" altLang="en-US" sz="2400" dirty="0" err="1"/>
              <a:t>disadap</a:t>
            </a:r>
            <a:r>
              <a:rPr lang="en-US" altLang="en-US" sz="2400" dirty="0"/>
              <a:t> dan </a:t>
            </a:r>
            <a:r>
              <a:rPr lang="en-US" altLang="en-US" sz="2400" dirty="0" err="1"/>
              <a:t>dimodifikasi</a:t>
            </a:r>
            <a:r>
              <a:rPr lang="en-US" altLang="en-US" sz="2400" dirty="0"/>
              <a:t> </a:t>
            </a:r>
            <a:r>
              <a:rPr lang="en-US" altLang="en-US" sz="2400" dirty="0" err="1"/>
              <a:t>saat</a:t>
            </a:r>
            <a:r>
              <a:rPr lang="en-US" altLang="en-US" sz="2400" dirty="0"/>
              <a:t> data dikirim oleh </a:t>
            </a:r>
            <a:r>
              <a:rPr lang="en-US" altLang="en-US" sz="2400" dirty="0" err="1"/>
              <a:t>pihak</a:t>
            </a:r>
            <a:r>
              <a:rPr lang="en-US" altLang="en-US" sz="2400" dirty="0"/>
              <a:t> yang tidak </a:t>
            </a:r>
            <a:r>
              <a:rPr lang="en-US" altLang="en-US" sz="2400" dirty="0" err="1"/>
              <a:t>bertanggung</a:t>
            </a:r>
            <a:r>
              <a:rPr lang="en-US" altLang="en-US" sz="2400" dirty="0"/>
              <a:t> </a:t>
            </a:r>
            <a:r>
              <a:rPr lang="en-US" altLang="en-US" sz="2400" dirty="0" err="1"/>
              <a:t>jawab</a:t>
            </a:r>
            <a:r>
              <a:rPr lang="en-US" altLang="en-US" sz="2400" dirty="0"/>
              <a:t> dapat </a:t>
            </a:r>
            <a:r>
              <a:rPr lang="en-US" altLang="en-US" sz="2400" dirty="0" err="1"/>
              <a:t>diketahui</a:t>
            </a:r>
            <a:r>
              <a:rPr lang="en-US" altLang="en-US" sz="2400" dirty="0"/>
              <a:t> oleh </a:t>
            </a:r>
            <a:r>
              <a:rPr lang="en-US" altLang="en-US" sz="2400" dirty="0" err="1"/>
              <a:t>pihak</a:t>
            </a:r>
            <a:r>
              <a:rPr lang="en-US" altLang="en-US" sz="2400" dirty="0"/>
              <a:t> yang </a:t>
            </a:r>
            <a:r>
              <a:rPr lang="en-US" altLang="en-US" sz="2400" dirty="0" err="1"/>
              <a:t>sedang</a:t>
            </a:r>
            <a:r>
              <a:rPr lang="en-US" altLang="en-US" sz="2400" dirty="0"/>
              <a:t> </a:t>
            </a:r>
            <a:r>
              <a:rPr lang="en-US" altLang="en-US" sz="2400" dirty="0" err="1"/>
              <a:t>berkirim</a:t>
            </a:r>
            <a:r>
              <a:rPr lang="en-US" altLang="en-US" sz="2400" dirty="0"/>
              <a:t> data (</a:t>
            </a:r>
            <a:r>
              <a:rPr lang="en-US" altLang="en-US" sz="2400" dirty="0" err="1"/>
              <a:t>dideteksi</a:t>
            </a:r>
            <a:r>
              <a:rPr lang="en-US" altLang="en-US" sz="2400" dirty="0"/>
              <a:t>) dengan </a:t>
            </a:r>
            <a:r>
              <a:rPr lang="en-US" altLang="en-US" sz="2400" dirty="0" err="1"/>
              <a:t>menggunakan</a:t>
            </a:r>
            <a:r>
              <a:rPr lang="en-US" altLang="en-US" sz="2400" dirty="0"/>
              <a:t> message integrity (authentication).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3C308664-9503-6818-2F08-0B4E2690062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26627" name="Footer Placeholder 4">
            <a:extLst>
              <a:ext uri="{FF2B5EF4-FFF2-40B4-BE49-F238E27FC236}">
                <a16:creationId xmlns:a16="http://schemas.microsoft.com/office/drawing/2014/main" id="{9F936104-D9B9-74E6-FD7F-66EE66040D3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26628" name="Rectangle 2">
            <a:extLst>
              <a:ext uri="{FF2B5EF4-FFF2-40B4-BE49-F238E27FC236}">
                <a16:creationId xmlns:a16="http://schemas.microsoft.com/office/drawing/2014/main" id="{AC128488-EC52-66E9-7605-420D03921DC1}"/>
              </a:ext>
            </a:extLst>
          </p:cNvPr>
          <p:cNvSpPr>
            <a:spLocks noGrp="1" noChangeArrowheads="1"/>
          </p:cNvSpPr>
          <p:nvPr>
            <p:ph type="title"/>
          </p:nvPr>
        </p:nvSpPr>
        <p:spPr/>
        <p:txBody>
          <a:bodyPr/>
          <a:lstStyle/>
          <a:p>
            <a:pPr algn="l" eaLnBrk="1" hangingPunct="1"/>
            <a:r>
              <a:rPr lang="en-US" altLang="en-US"/>
              <a:t>Tugas 4</a:t>
            </a:r>
          </a:p>
        </p:txBody>
      </p:sp>
      <p:sp>
        <p:nvSpPr>
          <p:cNvPr id="26629" name="Rectangle 3">
            <a:extLst>
              <a:ext uri="{FF2B5EF4-FFF2-40B4-BE49-F238E27FC236}">
                <a16:creationId xmlns:a16="http://schemas.microsoft.com/office/drawing/2014/main" id="{2058DADA-6FBD-3DE1-A685-CC20A6DC4A52}"/>
              </a:ext>
            </a:extLst>
          </p:cNvPr>
          <p:cNvSpPr>
            <a:spLocks noGrp="1" noChangeArrowheads="1"/>
          </p:cNvSpPr>
          <p:nvPr>
            <p:ph type="body" idx="1"/>
          </p:nvPr>
        </p:nvSpPr>
        <p:spPr/>
        <p:txBody>
          <a:bodyPr/>
          <a:lstStyle/>
          <a:p>
            <a:pPr marL="609600" indent="-609600">
              <a:buNone/>
            </a:pPr>
            <a:r>
              <a:rPr lang="en-US" altLang="en-US" dirty="0"/>
              <a:t>1.	Situs yang </a:t>
            </a:r>
            <a:r>
              <a:rPr lang="en-US" altLang="en-US" dirty="0" err="1"/>
              <a:t>memberikan</a:t>
            </a:r>
            <a:r>
              <a:rPr lang="en-US" altLang="en-US" dirty="0"/>
              <a:t> </a:t>
            </a:r>
            <a:r>
              <a:rPr lang="en-US" altLang="en-US" dirty="0" err="1"/>
              <a:t>jaminan</a:t>
            </a:r>
            <a:r>
              <a:rPr lang="en-US" altLang="en-US" dirty="0"/>
              <a:t> </a:t>
            </a:r>
            <a:r>
              <a:rPr lang="en-US" altLang="en-US" dirty="0" err="1"/>
              <a:t>Privasi</a:t>
            </a:r>
            <a:endParaRPr lang="en-US" altLang="en-US" dirty="0"/>
          </a:p>
          <a:p>
            <a:pPr marL="609600" indent="-609600">
              <a:buFont typeface="Wingdings" panose="05000000000000000000" pitchFamily="2" charset="2"/>
              <a:buAutoNum type="arabicPeriod" startAt="2"/>
            </a:pPr>
            <a:r>
              <a:rPr lang="en-US" altLang="en-US" dirty="0"/>
              <a:t>Situs Tip-tip keamanan n (security)</a:t>
            </a:r>
          </a:p>
          <a:p>
            <a:pPr marL="609600" indent="-609600">
              <a:buNone/>
            </a:pPr>
            <a:endParaRPr lang="en-US" altLang="en-US" dirty="0"/>
          </a:p>
          <a:p>
            <a:pPr marL="609600" indent="-609600">
              <a:buNone/>
            </a:pPr>
            <a:r>
              <a:rPr lang="en-US" altLang="en-US" dirty="0" err="1"/>
              <a:t>DiprintSC</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a:extLst>
              <a:ext uri="{FF2B5EF4-FFF2-40B4-BE49-F238E27FC236}">
                <a16:creationId xmlns:a16="http://schemas.microsoft.com/office/drawing/2014/main" id="{D963A951-9EEC-6B99-60F1-1EDCDA91EB5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27651" name="Footer Placeholder 4">
            <a:extLst>
              <a:ext uri="{FF2B5EF4-FFF2-40B4-BE49-F238E27FC236}">
                <a16:creationId xmlns:a16="http://schemas.microsoft.com/office/drawing/2014/main" id="{6D7B8F58-927E-4291-8506-ADE29C7A449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27652" name="Rectangle 2">
            <a:extLst>
              <a:ext uri="{FF2B5EF4-FFF2-40B4-BE49-F238E27FC236}">
                <a16:creationId xmlns:a16="http://schemas.microsoft.com/office/drawing/2014/main" id="{D4B72F04-C0F3-ECBD-E949-50D478FCD04B}"/>
              </a:ext>
            </a:extLst>
          </p:cNvPr>
          <p:cNvSpPr>
            <a:spLocks noGrp="1" noChangeArrowheads="1"/>
          </p:cNvSpPr>
          <p:nvPr>
            <p:ph type="title"/>
          </p:nvPr>
        </p:nvSpPr>
        <p:spPr/>
        <p:txBody>
          <a:bodyPr/>
          <a:lstStyle/>
          <a:p>
            <a:pPr algn="l" eaLnBrk="1" hangingPunct="1"/>
            <a:r>
              <a:rPr lang="en-US" altLang="en-US" sz="2800"/>
              <a:t>Biometric	</a:t>
            </a:r>
          </a:p>
        </p:txBody>
      </p:sp>
      <p:sp>
        <p:nvSpPr>
          <p:cNvPr id="27653" name="Rectangle 3">
            <a:extLst>
              <a:ext uri="{FF2B5EF4-FFF2-40B4-BE49-F238E27FC236}">
                <a16:creationId xmlns:a16="http://schemas.microsoft.com/office/drawing/2014/main" id="{3CDB7737-9C6F-DEA1-86F1-E24ECC89CDF7}"/>
              </a:ext>
            </a:extLst>
          </p:cNvPr>
          <p:cNvSpPr>
            <a:spLocks noGrp="1" noChangeArrowheads="1"/>
          </p:cNvSpPr>
          <p:nvPr>
            <p:ph type="body" idx="1"/>
          </p:nvPr>
        </p:nvSpPr>
        <p:spPr/>
        <p:txBody>
          <a:bodyPr>
            <a:normAutofit lnSpcReduction="10000"/>
          </a:bodyPr>
          <a:lstStyle/>
          <a:p>
            <a:pPr eaLnBrk="1" hangingPunct="1">
              <a:lnSpc>
                <a:spcPct val="90000"/>
              </a:lnSpc>
              <a:buFont typeface="Wingdings" panose="05000000000000000000" pitchFamily="2" charset="2"/>
              <a:buNone/>
            </a:pPr>
            <a:r>
              <a:rPr lang="en-US" altLang="en-US"/>
              <a:t>Biometrik adalah pengenalan identifikasi</a:t>
            </a:r>
          </a:p>
          <a:p>
            <a:pPr eaLnBrk="1" hangingPunct="1">
              <a:lnSpc>
                <a:spcPct val="90000"/>
              </a:lnSpc>
              <a:buFont typeface="Wingdings" panose="05000000000000000000" pitchFamily="2" charset="2"/>
              <a:buNone/>
            </a:pPr>
            <a:r>
              <a:rPr lang="en-US" altLang="en-US"/>
              <a:t>menggunakan fisik manusia. Ciri-ciri</a:t>
            </a:r>
          </a:p>
          <a:p>
            <a:pPr eaLnBrk="1" hangingPunct="1">
              <a:lnSpc>
                <a:spcPct val="90000"/>
              </a:lnSpc>
              <a:buFont typeface="Wingdings" panose="05000000000000000000" pitchFamily="2" charset="2"/>
              <a:buNone/>
            </a:pPr>
            <a:r>
              <a:rPr lang="en-US" altLang="en-US"/>
              <a:t>tersebut digunakan untuk membedakan</a:t>
            </a:r>
          </a:p>
          <a:p>
            <a:pPr eaLnBrk="1" hangingPunct="1">
              <a:lnSpc>
                <a:spcPct val="90000"/>
              </a:lnSpc>
              <a:buFont typeface="Wingdings" panose="05000000000000000000" pitchFamily="2" charset="2"/>
              <a:buNone/>
            </a:pPr>
            <a:r>
              <a:rPr lang="en-US" altLang="en-US"/>
              <a:t>suatu pola dengan pola yang lainya. Ciri</a:t>
            </a:r>
          </a:p>
          <a:p>
            <a:pPr eaLnBrk="1" hangingPunct="1">
              <a:lnSpc>
                <a:spcPct val="90000"/>
              </a:lnSpc>
              <a:buFont typeface="Wingdings" panose="05000000000000000000" pitchFamily="2" charset="2"/>
              <a:buNone/>
            </a:pPr>
            <a:r>
              <a:rPr lang="en-US" altLang="en-US"/>
              <a:t>yang bagus adalah ciri yang memiliki daya</a:t>
            </a:r>
          </a:p>
          <a:p>
            <a:pPr eaLnBrk="1" hangingPunct="1">
              <a:lnSpc>
                <a:spcPct val="90000"/>
              </a:lnSpc>
              <a:buFont typeface="Wingdings" panose="05000000000000000000" pitchFamily="2" charset="2"/>
              <a:buNone/>
            </a:pPr>
            <a:r>
              <a:rPr lang="en-US" altLang="en-US"/>
              <a:t>pembeda yang tinggi sehingga</a:t>
            </a:r>
          </a:p>
          <a:p>
            <a:pPr eaLnBrk="1" hangingPunct="1">
              <a:lnSpc>
                <a:spcPct val="90000"/>
              </a:lnSpc>
              <a:buFont typeface="Wingdings" panose="05000000000000000000" pitchFamily="2" charset="2"/>
              <a:buNone/>
            </a:pPr>
            <a:r>
              <a:rPr lang="en-US" altLang="en-US"/>
              <a:t>pengelompokan pola berdasarkan ciri yang</a:t>
            </a:r>
          </a:p>
          <a:p>
            <a:pPr eaLnBrk="1" hangingPunct="1">
              <a:lnSpc>
                <a:spcPct val="90000"/>
              </a:lnSpc>
              <a:buFont typeface="Wingdings" panose="05000000000000000000" pitchFamily="2" charset="2"/>
              <a:buNone/>
            </a:pPr>
            <a:r>
              <a:rPr lang="en-US" altLang="en-US"/>
              <a:t>dimiliki dapat dilakukan dilakukan dengan</a:t>
            </a:r>
          </a:p>
          <a:p>
            <a:pPr eaLnBrk="1" hangingPunct="1">
              <a:lnSpc>
                <a:spcPct val="90000"/>
              </a:lnSpc>
              <a:buFont typeface="Wingdings" panose="05000000000000000000" pitchFamily="2" charset="2"/>
              <a:buNone/>
            </a:pPr>
            <a:r>
              <a:rPr lang="en-US" altLang="en-US"/>
              <a:t>akurat.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a:extLst>
              <a:ext uri="{FF2B5EF4-FFF2-40B4-BE49-F238E27FC236}">
                <a16:creationId xmlns:a16="http://schemas.microsoft.com/office/drawing/2014/main" id="{EAA81B42-D51C-C595-9FAA-6A436472AB9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28675" name="Footer Placeholder 4">
            <a:extLst>
              <a:ext uri="{FF2B5EF4-FFF2-40B4-BE49-F238E27FC236}">
                <a16:creationId xmlns:a16="http://schemas.microsoft.com/office/drawing/2014/main" id="{3BADEBBA-0836-5818-6E07-F9783B4B3E5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28676" name="Rectangle 2">
            <a:extLst>
              <a:ext uri="{FF2B5EF4-FFF2-40B4-BE49-F238E27FC236}">
                <a16:creationId xmlns:a16="http://schemas.microsoft.com/office/drawing/2014/main" id="{7B0B82C0-A031-43A0-BE6D-18D9C8389218}"/>
              </a:ext>
            </a:extLst>
          </p:cNvPr>
          <p:cNvSpPr>
            <a:spLocks noGrp="1" noChangeArrowheads="1"/>
          </p:cNvSpPr>
          <p:nvPr>
            <p:ph type="title"/>
          </p:nvPr>
        </p:nvSpPr>
        <p:spPr/>
        <p:txBody>
          <a:bodyPr/>
          <a:lstStyle/>
          <a:p>
            <a:pPr algn="l" eaLnBrk="1" hangingPunct="1"/>
            <a:r>
              <a:rPr lang="en-US" altLang="en-US" sz="2800"/>
              <a:t>Fingerprint (sidik jari)</a:t>
            </a:r>
          </a:p>
        </p:txBody>
      </p:sp>
      <p:sp>
        <p:nvSpPr>
          <p:cNvPr id="28677" name="Rectangle 3">
            <a:extLst>
              <a:ext uri="{FF2B5EF4-FFF2-40B4-BE49-F238E27FC236}">
                <a16:creationId xmlns:a16="http://schemas.microsoft.com/office/drawing/2014/main" id="{4628EF4C-4965-C077-7AEE-108BFC65E10C}"/>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dirty="0"/>
              <a:t>	</a:t>
            </a:r>
            <a:r>
              <a:rPr lang="en-US" altLang="en-US" dirty="0" err="1"/>
              <a:t>Sidik</a:t>
            </a:r>
            <a:r>
              <a:rPr lang="en-US" altLang="en-US" dirty="0"/>
              <a:t> </a:t>
            </a:r>
            <a:r>
              <a:rPr lang="en-US" altLang="en-US" dirty="0" err="1"/>
              <a:t>jari</a:t>
            </a:r>
            <a:r>
              <a:rPr lang="en-US" altLang="en-US" dirty="0"/>
              <a:t> dapat </a:t>
            </a:r>
            <a:r>
              <a:rPr lang="en-US" altLang="en-US" dirty="0" err="1"/>
              <a:t>digunakan</a:t>
            </a:r>
            <a:r>
              <a:rPr lang="en-US" altLang="en-US" dirty="0"/>
              <a:t> sebagai </a:t>
            </a:r>
            <a:r>
              <a:rPr lang="en-US" altLang="en-US" dirty="0" err="1"/>
              <a:t>sarana</a:t>
            </a:r>
            <a:endParaRPr lang="en-US" altLang="en-US" dirty="0"/>
          </a:p>
          <a:p>
            <a:pPr eaLnBrk="1" hangingPunct="1">
              <a:buFont typeface="Wingdings" panose="05000000000000000000" pitchFamily="2" charset="2"/>
              <a:buNone/>
            </a:pPr>
            <a:r>
              <a:rPr lang="en-US" altLang="en-US" dirty="0"/>
              <a:t>keamanan n </a:t>
            </a:r>
            <a:r>
              <a:rPr lang="en-US" altLang="en-US" dirty="0" err="1"/>
              <a:t>komputer</a:t>
            </a:r>
            <a:r>
              <a:rPr lang="en-US" altLang="en-US" dirty="0"/>
              <a:t> </a:t>
            </a:r>
            <a:r>
              <a:rPr lang="en-US" altLang="en-US" dirty="0" err="1"/>
              <a:t>karena</a:t>
            </a:r>
            <a:r>
              <a:rPr lang="en-US" altLang="en-US" dirty="0"/>
              <a:t> </a:t>
            </a:r>
            <a:r>
              <a:rPr lang="en-US" altLang="en-US" dirty="0" err="1"/>
              <a:t>memiliki</a:t>
            </a:r>
            <a:r>
              <a:rPr lang="en-US" altLang="en-US" dirty="0"/>
              <a:t> </a:t>
            </a:r>
            <a:r>
              <a:rPr lang="en-US" altLang="en-US" dirty="0" err="1"/>
              <a:t>ciri-ciri</a:t>
            </a:r>
            <a:r>
              <a:rPr lang="en-US" altLang="en-US" dirty="0"/>
              <a:t> yang</a:t>
            </a:r>
          </a:p>
          <a:p>
            <a:pPr eaLnBrk="1" hangingPunct="1">
              <a:buFont typeface="Wingdings" panose="05000000000000000000" pitchFamily="2" charset="2"/>
              <a:buNone/>
            </a:pPr>
            <a:r>
              <a:rPr lang="en-US" altLang="en-US" dirty="0" err="1"/>
              <a:t>unik</a:t>
            </a:r>
            <a:r>
              <a:rPr lang="en-US" altLang="en-US" dirty="0"/>
              <a:t>, </a:t>
            </a:r>
            <a:r>
              <a:rPr lang="en-US" altLang="en-US" dirty="0" err="1"/>
              <a:t>setiap</a:t>
            </a:r>
            <a:r>
              <a:rPr lang="en-US" altLang="en-US" dirty="0"/>
              <a:t> </a:t>
            </a:r>
            <a:r>
              <a:rPr lang="en-US" altLang="en-US" dirty="0" err="1"/>
              <a:t>manusia</a:t>
            </a:r>
            <a:r>
              <a:rPr lang="en-US" altLang="en-US" dirty="0"/>
              <a:t> </a:t>
            </a:r>
            <a:r>
              <a:rPr lang="en-US" altLang="en-US" dirty="0" err="1"/>
              <a:t>memilikinya,dan</a:t>
            </a:r>
            <a:r>
              <a:rPr lang="en-US" altLang="en-US" dirty="0"/>
              <a:t> selalu </a:t>
            </a:r>
            <a:r>
              <a:rPr lang="en-US" altLang="en-US" dirty="0" err="1"/>
              <a:t>ada</a:t>
            </a:r>
            <a:endParaRPr lang="en-US" altLang="en-US" dirty="0"/>
          </a:p>
          <a:p>
            <a:pPr eaLnBrk="1" hangingPunct="1">
              <a:buFont typeface="Wingdings" panose="05000000000000000000" pitchFamily="2" charset="2"/>
              <a:buNone/>
            </a:pPr>
            <a:r>
              <a:rPr lang="en-US" altLang="en-US" dirty="0" err="1"/>
              <a:t>perbedaan</a:t>
            </a:r>
            <a:r>
              <a:rPr lang="en-US" altLang="en-US" dirty="0"/>
              <a:t> </a:t>
            </a:r>
            <a:r>
              <a:rPr lang="en-US" altLang="en-US" dirty="0" err="1"/>
              <a:t>antara</a:t>
            </a:r>
            <a:r>
              <a:rPr lang="en-US" altLang="en-US" dirty="0"/>
              <a:t> </a:t>
            </a:r>
            <a:r>
              <a:rPr lang="en-US" altLang="en-US" dirty="0" err="1"/>
              <a:t>satu</a:t>
            </a:r>
            <a:r>
              <a:rPr lang="en-US" altLang="en-US" dirty="0"/>
              <a:t> dengan yang lainnya.</a:t>
            </a:r>
          </a:p>
          <a:p>
            <a:pPr eaLnBrk="1" hangingPunct="1">
              <a:buFont typeface="Wingdings" panose="05000000000000000000" pitchFamily="2" charset="2"/>
              <a:buNone/>
            </a:pPr>
            <a:r>
              <a:rPr lang="en-US" altLang="en-US" dirty="0"/>
              <a:t>	Pada </a:t>
            </a:r>
            <a:r>
              <a:rPr lang="en-US" altLang="en-US" dirty="0" err="1"/>
              <a:t>dasarnya</a:t>
            </a:r>
            <a:r>
              <a:rPr lang="en-US" altLang="en-US" dirty="0"/>
              <a:t> </a:t>
            </a:r>
            <a:r>
              <a:rPr lang="en-US" altLang="en-US" dirty="0" err="1"/>
              <a:t>tubuh</a:t>
            </a:r>
            <a:r>
              <a:rPr lang="en-US" altLang="en-US" dirty="0"/>
              <a:t> </a:t>
            </a:r>
            <a:r>
              <a:rPr lang="en-US" altLang="en-US" dirty="0" err="1"/>
              <a:t>manusia</a:t>
            </a:r>
            <a:r>
              <a:rPr lang="en-US" altLang="en-US" dirty="0"/>
              <a:t> Bisa </a:t>
            </a:r>
            <a:r>
              <a:rPr lang="en-US" altLang="en-US" dirty="0" err="1"/>
              <a:t>dijadikan</a:t>
            </a:r>
            <a:endParaRPr lang="en-US" altLang="en-US" dirty="0"/>
          </a:p>
          <a:p>
            <a:pPr eaLnBrk="1" hangingPunct="1">
              <a:buFont typeface="Wingdings" panose="05000000000000000000" pitchFamily="2" charset="2"/>
              <a:buNone/>
            </a:pPr>
            <a:r>
              <a:rPr lang="en-US" altLang="en-US" dirty="0"/>
              <a:t>sebagai </a:t>
            </a:r>
            <a:r>
              <a:rPr lang="en-US" altLang="en-US" dirty="0" err="1"/>
              <a:t>indentitas</a:t>
            </a:r>
            <a:r>
              <a:rPr lang="en-US" altLang="en-US" dirty="0"/>
              <a:t>, seperti </a:t>
            </a:r>
            <a:r>
              <a:rPr lang="en-US" altLang="en-US" dirty="0" err="1"/>
              <a:t>wajah</a:t>
            </a:r>
            <a:r>
              <a:rPr lang="en-US" altLang="en-US" dirty="0"/>
              <a:t>, tangan, </a:t>
            </a:r>
            <a:r>
              <a:rPr lang="en-US" altLang="en-US" dirty="0" err="1"/>
              <a:t>suara</a:t>
            </a:r>
            <a:r>
              <a:rPr lang="en-US" altLang="en-US" dirty="0"/>
              <a:t>,</a:t>
            </a:r>
          </a:p>
          <a:p>
            <a:pPr eaLnBrk="1" hangingPunct="1">
              <a:buFont typeface="Wingdings" panose="05000000000000000000" pitchFamily="2" charset="2"/>
              <a:buNone/>
            </a:pPr>
            <a:r>
              <a:rPr lang="en-US" altLang="en-US" dirty="0" err="1"/>
              <a:t>mata</a:t>
            </a:r>
            <a:r>
              <a:rPr lang="en-US" altLang="en-US" dirty="0"/>
              <a:t>, </a:t>
            </a:r>
            <a:r>
              <a:rPr lang="en-US" altLang="en-US" dirty="0" err="1"/>
              <a:t>gaya</a:t>
            </a:r>
            <a:r>
              <a:rPr lang="en-US" altLang="en-US" dirty="0"/>
              <a:t> </a:t>
            </a:r>
            <a:r>
              <a:rPr lang="en-US" altLang="en-US" dirty="0" err="1"/>
              <a:t>berjalan</a:t>
            </a:r>
            <a:r>
              <a:rPr lang="en-US" altLang="en-US" dirty="0"/>
              <a:t>, </a:t>
            </a:r>
            <a:r>
              <a:rPr lang="en-US" altLang="en-US" dirty="0" err="1"/>
              <a:t>telinga</a:t>
            </a:r>
            <a:r>
              <a:rPr lang="en-US" altLang="en-US" dirty="0"/>
              <a:t> dan lain </a:t>
            </a:r>
            <a:r>
              <a:rPr lang="en-US" altLang="en-US" dirty="0" err="1"/>
              <a:t>sebagainya</a:t>
            </a:r>
            <a:r>
              <a:rPr lang="en-US" altLang="en-US" dirty="0"/>
              <a:t>.</a:t>
            </a:r>
          </a:p>
          <a:p>
            <a:pPr eaLnBrk="1" hangingPunct="1">
              <a:buFont typeface="Wingdings" panose="05000000000000000000" pitchFamily="2" charset="2"/>
              <a:buNone/>
            </a:pPr>
            <a:r>
              <a:rPr lang="en-US" altLang="en-US"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a:extLst>
              <a:ext uri="{FF2B5EF4-FFF2-40B4-BE49-F238E27FC236}">
                <a16:creationId xmlns:a16="http://schemas.microsoft.com/office/drawing/2014/main" id="{9B76AC91-D5CE-F565-2CF1-FDFA53081AD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29699" name="Footer Placeholder 4">
            <a:extLst>
              <a:ext uri="{FF2B5EF4-FFF2-40B4-BE49-F238E27FC236}">
                <a16:creationId xmlns:a16="http://schemas.microsoft.com/office/drawing/2014/main" id="{D5AF57D7-E25E-DAAB-6180-01708486BCF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29700" name="Rectangle 2">
            <a:extLst>
              <a:ext uri="{FF2B5EF4-FFF2-40B4-BE49-F238E27FC236}">
                <a16:creationId xmlns:a16="http://schemas.microsoft.com/office/drawing/2014/main" id="{6D7667DB-829F-1F62-AA1E-A5D2F4C35CA6}"/>
              </a:ext>
            </a:extLst>
          </p:cNvPr>
          <p:cNvSpPr>
            <a:spLocks noGrp="1" noChangeArrowheads="1"/>
          </p:cNvSpPr>
          <p:nvPr>
            <p:ph type="title"/>
          </p:nvPr>
        </p:nvSpPr>
        <p:spPr/>
        <p:txBody>
          <a:bodyPr/>
          <a:lstStyle/>
          <a:p>
            <a:pPr algn="l" eaLnBrk="1" hangingPunct="1"/>
            <a:r>
              <a:rPr lang="en-US" altLang="en-US" sz="2800"/>
              <a:t>Keuntungan dan kerugian fingerprint</a:t>
            </a:r>
          </a:p>
        </p:txBody>
      </p:sp>
      <p:sp>
        <p:nvSpPr>
          <p:cNvPr id="29701" name="Rectangle 3">
            <a:extLst>
              <a:ext uri="{FF2B5EF4-FFF2-40B4-BE49-F238E27FC236}">
                <a16:creationId xmlns:a16="http://schemas.microsoft.com/office/drawing/2014/main" id="{BDA134CE-91D9-BEB9-F632-D5F5C0F6B008}"/>
              </a:ext>
            </a:extLst>
          </p:cNvPr>
          <p:cNvSpPr>
            <a:spLocks noGrp="1" noChangeArrowheads="1"/>
          </p:cNvSpPr>
          <p:nvPr>
            <p:ph type="body" idx="1"/>
          </p:nvPr>
        </p:nvSpPr>
        <p:spPr/>
        <p:txBody>
          <a:bodyPr>
            <a:normAutofit lnSpcReduction="10000"/>
          </a:bodyPr>
          <a:lstStyle/>
          <a:p>
            <a:pPr eaLnBrk="1" hangingPunct="1">
              <a:lnSpc>
                <a:spcPct val="90000"/>
              </a:lnSpc>
            </a:pPr>
            <a:r>
              <a:rPr lang="en-US" altLang="en-US"/>
              <a:t>Keuntungan</a:t>
            </a:r>
          </a:p>
          <a:p>
            <a:pPr lvl="1" eaLnBrk="1" hangingPunct="1">
              <a:lnSpc>
                <a:spcPct val="90000"/>
              </a:lnSpc>
            </a:pPr>
            <a:r>
              <a:rPr lang="en-US" altLang="en-US"/>
              <a:t>Teknologi yang canggih</a:t>
            </a:r>
          </a:p>
          <a:p>
            <a:pPr lvl="1" eaLnBrk="1" hangingPunct="1">
              <a:lnSpc>
                <a:spcPct val="90000"/>
              </a:lnSpc>
            </a:pPr>
            <a:r>
              <a:rPr lang="en-US" altLang="en-US"/>
              <a:t>Dimiliki semua orang</a:t>
            </a:r>
          </a:p>
          <a:p>
            <a:pPr lvl="1" eaLnBrk="1" hangingPunct="1">
              <a:lnSpc>
                <a:spcPct val="90000"/>
              </a:lnSpc>
            </a:pPr>
            <a:r>
              <a:rPr lang="en-US" altLang="en-US"/>
              <a:t>Ketelitian yang tinggi</a:t>
            </a:r>
          </a:p>
          <a:p>
            <a:pPr lvl="1" eaLnBrk="1" hangingPunct="1">
              <a:lnSpc>
                <a:spcPct val="90000"/>
              </a:lnSpc>
            </a:pPr>
            <a:r>
              <a:rPr lang="en-US" altLang="en-US"/>
              <a:t>Stabilitas jangka panjang</a:t>
            </a:r>
          </a:p>
          <a:p>
            <a:pPr lvl="1" eaLnBrk="1" hangingPunct="1">
              <a:lnSpc>
                <a:spcPct val="90000"/>
              </a:lnSpc>
            </a:pPr>
            <a:r>
              <a:rPr lang="en-US" altLang="en-US"/>
              <a:t>Kemampuan menampung berbagai fiture</a:t>
            </a:r>
          </a:p>
          <a:p>
            <a:pPr lvl="1" eaLnBrk="1" hangingPunct="1">
              <a:lnSpc>
                <a:spcPct val="90000"/>
              </a:lnSpc>
            </a:pPr>
            <a:r>
              <a:rPr lang="en-US" altLang="en-US"/>
              <a:t>Biaya yang secara komparatif rendah</a:t>
            </a:r>
          </a:p>
          <a:p>
            <a:pPr eaLnBrk="1" hangingPunct="1">
              <a:lnSpc>
                <a:spcPct val="90000"/>
              </a:lnSpc>
            </a:pPr>
            <a:r>
              <a:rPr lang="en-US" altLang="en-US"/>
              <a:t>Kerugian</a:t>
            </a:r>
          </a:p>
          <a:p>
            <a:pPr lvl="1" eaLnBrk="1" hangingPunct="1">
              <a:lnSpc>
                <a:spcPct val="90000"/>
              </a:lnSpc>
            </a:pPr>
            <a:r>
              <a:rPr lang="en-US" altLang="en-US"/>
              <a:t>Kemampuan tidak bisa dipakai oleh banyak pemakai (orang cacat jari)</a:t>
            </a:r>
          </a:p>
          <a:p>
            <a:pPr lvl="1" eaLnBrk="1" hangingPunct="1">
              <a:lnSpc>
                <a:spcPct val="90000"/>
              </a:lnSpc>
            </a:pPr>
            <a:r>
              <a:rPr lang="en-US" altLang="en-US"/>
              <a:t>Dipengaruhi oleh kondisi kulit</a:t>
            </a:r>
          </a:p>
          <a:p>
            <a:pPr lvl="1" eaLnBrk="1" hangingPunct="1">
              <a:lnSpc>
                <a:spcPct val="90000"/>
              </a:lnSpc>
            </a:pPr>
            <a:r>
              <a:rPr lang="en-US" altLang="en-US"/>
              <a:t>Sensor mudah kotor</a:t>
            </a:r>
          </a:p>
          <a:p>
            <a:pPr lvl="1" eaLnBrk="1" hangingPunct="1">
              <a:lnSpc>
                <a:spcPct val="90000"/>
              </a:lnSpc>
              <a:buFont typeface="Wingdings" panose="05000000000000000000" pitchFamily="2" charset="2"/>
              <a:buNone/>
            </a:pP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a:extLst>
              <a:ext uri="{FF2B5EF4-FFF2-40B4-BE49-F238E27FC236}">
                <a16:creationId xmlns:a16="http://schemas.microsoft.com/office/drawing/2014/main" id="{8E7A1E9A-37DC-5A09-36DC-A9E07F0D7F7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30723" name="Footer Placeholder 4">
            <a:extLst>
              <a:ext uri="{FF2B5EF4-FFF2-40B4-BE49-F238E27FC236}">
                <a16:creationId xmlns:a16="http://schemas.microsoft.com/office/drawing/2014/main" id="{BD9F9424-40B9-7B0D-9D3E-D3CD95B28D1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30724" name="Rectangle 2">
            <a:extLst>
              <a:ext uri="{FF2B5EF4-FFF2-40B4-BE49-F238E27FC236}">
                <a16:creationId xmlns:a16="http://schemas.microsoft.com/office/drawing/2014/main" id="{5DEB0BCE-FD86-F8B1-F68D-5A824AC61826}"/>
              </a:ext>
            </a:extLst>
          </p:cNvPr>
          <p:cNvSpPr>
            <a:spLocks noGrp="1" noChangeArrowheads="1"/>
          </p:cNvSpPr>
          <p:nvPr>
            <p:ph type="title"/>
          </p:nvPr>
        </p:nvSpPr>
        <p:spPr/>
        <p:txBody>
          <a:bodyPr/>
          <a:lstStyle/>
          <a:p>
            <a:pPr algn="l" eaLnBrk="1" hangingPunct="1"/>
            <a:r>
              <a:rPr lang="en-US" altLang="en-US" sz="2800"/>
              <a:t>Hand geometry</a:t>
            </a:r>
          </a:p>
        </p:txBody>
      </p:sp>
      <p:sp>
        <p:nvSpPr>
          <p:cNvPr id="30725" name="Rectangle 3">
            <a:extLst>
              <a:ext uri="{FF2B5EF4-FFF2-40B4-BE49-F238E27FC236}">
                <a16:creationId xmlns:a16="http://schemas.microsoft.com/office/drawing/2014/main" id="{DF2AC8F0-1EDF-4C18-C9E0-5F05B23E790E}"/>
              </a:ext>
            </a:extLst>
          </p:cNvPr>
          <p:cNvSpPr>
            <a:spLocks noGrp="1" noChangeArrowheads="1"/>
          </p:cNvSpPr>
          <p:nvPr>
            <p:ph type="body" idx="1"/>
          </p:nvPr>
        </p:nvSpPr>
        <p:spPr/>
        <p:txBody>
          <a:bodyPr>
            <a:normAutofit fontScale="92500" lnSpcReduction="20000"/>
          </a:bodyPr>
          <a:lstStyle/>
          <a:p>
            <a:pPr eaLnBrk="1" hangingPunct="1">
              <a:lnSpc>
                <a:spcPct val="90000"/>
              </a:lnSpc>
              <a:buFont typeface="Wingdings" panose="05000000000000000000" pitchFamily="2" charset="2"/>
              <a:buNone/>
            </a:pPr>
            <a:r>
              <a:rPr lang="en-US" altLang="en-US" sz="2400"/>
              <a:t>Sistem biometric hand geometry bisa</a:t>
            </a:r>
          </a:p>
          <a:p>
            <a:pPr eaLnBrk="1" hangingPunct="1">
              <a:lnSpc>
                <a:spcPct val="90000"/>
              </a:lnSpc>
              <a:buFont typeface="Wingdings" panose="05000000000000000000" pitchFamily="2" charset="2"/>
              <a:buNone/>
            </a:pPr>
            <a:r>
              <a:rPr lang="en-US" altLang="en-US" sz="2400"/>
              <a:t>digunakan untuk keperluan autentikasi</a:t>
            </a:r>
          </a:p>
          <a:p>
            <a:pPr eaLnBrk="1" hangingPunct="1">
              <a:lnSpc>
                <a:spcPct val="90000"/>
              </a:lnSpc>
              <a:buFont typeface="Wingdings" panose="05000000000000000000" pitchFamily="2" charset="2"/>
              <a:buNone/>
            </a:pPr>
            <a:r>
              <a:rPr lang="en-US" altLang="en-US" sz="2400"/>
              <a:t>karena dimiliki oleh semua manusia (kecuali</a:t>
            </a:r>
          </a:p>
          <a:p>
            <a:pPr eaLnBrk="1" hangingPunct="1">
              <a:lnSpc>
                <a:spcPct val="90000"/>
              </a:lnSpc>
              <a:buFont typeface="Wingdings" panose="05000000000000000000" pitchFamily="2" charset="2"/>
              <a:buNone/>
            </a:pPr>
            <a:r>
              <a:rPr lang="en-US" altLang="en-US" sz="2400"/>
              <a:t>cacat tangan) dan unik.</a:t>
            </a:r>
          </a:p>
          <a:p>
            <a:pPr eaLnBrk="1" hangingPunct="1">
              <a:lnSpc>
                <a:spcPct val="90000"/>
              </a:lnSpc>
            </a:pPr>
            <a:r>
              <a:rPr lang="en-US" altLang="en-US" sz="2400"/>
              <a:t>Keuntungan </a:t>
            </a:r>
          </a:p>
          <a:p>
            <a:pPr lvl="1" eaLnBrk="1" hangingPunct="1">
              <a:lnSpc>
                <a:spcPct val="90000"/>
              </a:lnSpc>
            </a:pPr>
            <a:r>
              <a:rPr lang="en-US" altLang="en-US" sz="2000"/>
              <a:t>Teknologi yang canggih</a:t>
            </a:r>
          </a:p>
          <a:p>
            <a:pPr lvl="1" eaLnBrk="1" hangingPunct="1">
              <a:lnSpc>
                <a:spcPct val="90000"/>
              </a:lnSpc>
            </a:pPr>
            <a:r>
              <a:rPr lang="en-US" altLang="en-US" sz="2000"/>
              <a:t>Tidak mengganggu</a:t>
            </a:r>
          </a:p>
          <a:p>
            <a:pPr lvl="1" eaLnBrk="1" hangingPunct="1">
              <a:lnSpc>
                <a:spcPct val="90000"/>
              </a:lnSpc>
            </a:pPr>
            <a:r>
              <a:rPr lang="en-US" altLang="en-US" sz="2000"/>
              <a:t>Penerimaan pemakai yang tinggi</a:t>
            </a:r>
          </a:p>
          <a:p>
            <a:pPr eaLnBrk="1" hangingPunct="1">
              <a:lnSpc>
                <a:spcPct val="90000"/>
              </a:lnSpc>
            </a:pPr>
            <a:r>
              <a:rPr lang="en-US" altLang="en-US" sz="2400"/>
              <a:t>Kerugian</a:t>
            </a:r>
          </a:p>
          <a:p>
            <a:pPr lvl="1" eaLnBrk="1" hangingPunct="1">
              <a:lnSpc>
                <a:spcPct val="90000"/>
              </a:lnSpc>
            </a:pPr>
            <a:r>
              <a:rPr lang="en-US" altLang="en-US" sz="2000"/>
              <a:t>Ketelitian yang rendah</a:t>
            </a:r>
          </a:p>
          <a:p>
            <a:pPr lvl="1" eaLnBrk="1" hangingPunct="1">
              <a:lnSpc>
                <a:spcPct val="90000"/>
              </a:lnSpc>
            </a:pPr>
            <a:r>
              <a:rPr lang="en-US" altLang="en-US" sz="2000"/>
              <a:t>Mahal</a:t>
            </a:r>
          </a:p>
          <a:p>
            <a:pPr lvl="1" eaLnBrk="1" hangingPunct="1">
              <a:lnSpc>
                <a:spcPct val="90000"/>
              </a:lnSpc>
            </a:pPr>
            <a:r>
              <a:rPr lang="en-US" altLang="en-US" sz="2000"/>
              <a:t>Sukar digunakan untuk beberapa pamakai (anak2 rendah sedi)</a:t>
            </a:r>
          </a:p>
          <a:p>
            <a:pPr lvl="1" eaLnBrk="1" hangingPunct="1">
              <a:lnSpc>
                <a:spcPct val="90000"/>
              </a:lnSpc>
            </a:pPr>
            <a:r>
              <a:rPr lang="en-US" altLang="en-US" sz="2000"/>
              <a:t>Hilang jari atau tangan, sistem tidak bisa digunakan.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a:extLst>
              <a:ext uri="{FF2B5EF4-FFF2-40B4-BE49-F238E27FC236}">
                <a16:creationId xmlns:a16="http://schemas.microsoft.com/office/drawing/2014/main" id="{AA98C2C2-E01E-8ED4-CC35-663700C71C0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5123" name="Footer Placeholder 4">
            <a:extLst>
              <a:ext uri="{FF2B5EF4-FFF2-40B4-BE49-F238E27FC236}">
                <a16:creationId xmlns:a16="http://schemas.microsoft.com/office/drawing/2014/main" id="{76DC6A97-B234-BC49-83FA-D0DB252B596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5124" name="Rectangle 5">
            <a:extLst>
              <a:ext uri="{FF2B5EF4-FFF2-40B4-BE49-F238E27FC236}">
                <a16:creationId xmlns:a16="http://schemas.microsoft.com/office/drawing/2014/main" id="{51E9D400-6CF3-8228-547E-A11A3463706C}"/>
              </a:ext>
            </a:extLst>
          </p:cNvPr>
          <p:cNvSpPr>
            <a:spLocks noGrp="1" noChangeArrowheads="1"/>
          </p:cNvSpPr>
          <p:nvPr>
            <p:ph type="title"/>
          </p:nvPr>
        </p:nvSpPr>
        <p:spPr/>
        <p:txBody>
          <a:bodyPr/>
          <a:lstStyle/>
          <a:p>
            <a:pPr algn="l" eaLnBrk="1" hangingPunct="1"/>
            <a:r>
              <a:rPr lang="en-US" altLang="en-US" dirty="0"/>
              <a:t>Aspek2  keamanan n </a:t>
            </a:r>
            <a:r>
              <a:rPr lang="en-US" altLang="en-US" dirty="0" err="1"/>
              <a:t>komputer</a:t>
            </a:r>
            <a:endParaRPr lang="en-US" altLang="en-US" dirty="0"/>
          </a:p>
        </p:txBody>
      </p:sp>
      <p:sp>
        <p:nvSpPr>
          <p:cNvPr id="5125" name="Rectangle 6">
            <a:extLst>
              <a:ext uri="{FF2B5EF4-FFF2-40B4-BE49-F238E27FC236}">
                <a16:creationId xmlns:a16="http://schemas.microsoft.com/office/drawing/2014/main" id="{535D3C6B-5DB4-5CA5-125D-31093BC1564A}"/>
              </a:ext>
            </a:extLst>
          </p:cNvPr>
          <p:cNvSpPr>
            <a:spLocks noGrp="1" noChangeArrowheads="1"/>
          </p:cNvSpPr>
          <p:nvPr>
            <p:ph type="body" idx="1"/>
          </p:nvPr>
        </p:nvSpPr>
        <p:spPr>
          <a:xfrm>
            <a:off x="1905000" y="1447800"/>
            <a:ext cx="8001000" cy="4419600"/>
          </a:xfrm>
        </p:spPr>
        <p:txBody>
          <a:bodyPr>
            <a:normAutofit fontScale="92500" lnSpcReduction="10000"/>
          </a:bodyPr>
          <a:lstStyle/>
          <a:p>
            <a:pPr eaLnBrk="1" hangingPunct="1">
              <a:lnSpc>
                <a:spcPct val="80000"/>
              </a:lnSpc>
            </a:pPr>
            <a:r>
              <a:rPr lang="en-US" altLang="en-US" sz="1600" b="1" dirty="0"/>
              <a:t>Authentication</a:t>
            </a:r>
          </a:p>
          <a:p>
            <a:pPr lvl="1" eaLnBrk="1" hangingPunct="1">
              <a:lnSpc>
                <a:spcPct val="80000"/>
              </a:lnSpc>
            </a:pPr>
            <a:r>
              <a:rPr lang="en-US" altLang="en-US" sz="1400" b="1" dirty="0"/>
              <a:t>Agar </a:t>
            </a:r>
            <a:r>
              <a:rPr lang="en-US" altLang="en-US" sz="1400" b="1" dirty="0" err="1"/>
              <a:t>penerima</a:t>
            </a:r>
            <a:r>
              <a:rPr lang="en-US" altLang="en-US" sz="1400" b="1" dirty="0"/>
              <a:t> </a:t>
            </a:r>
            <a:r>
              <a:rPr lang="en-US" altLang="en-US" sz="1400" b="1" dirty="0" err="1"/>
              <a:t>informasi</a:t>
            </a:r>
            <a:r>
              <a:rPr lang="en-US" altLang="en-US" sz="1400" b="1" dirty="0"/>
              <a:t> dapat </a:t>
            </a:r>
            <a:r>
              <a:rPr lang="en-US" altLang="en-US" sz="1400" b="1" dirty="0" err="1"/>
              <a:t>memastikan</a:t>
            </a:r>
            <a:r>
              <a:rPr lang="en-US" altLang="en-US" sz="1400" b="1" dirty="0"/>
              <a:t> </a:t>
            </a:r>
            <a:r>
              <a:rPr lang="en-US" altLang="en-US" sz="1400" b="1" dirty="0" err="1"/>
              <a:t>keaslian</a:t>
            </a:r>
            <a:r>
              <a:rPr lang="en-US" altLang="en-US" sz="1400" b="1" dirty="0"/>
              <a:t> </a:t>
            </a:r>
            <a:r>
              <a:rPr lang="en-US" altLang="en-US" sz="1400" b="1" dirty="0" err="1"/>
              <a:t>pesan</a:t>
            </a:r>
            <a:r>
              <a:rPr lang="en-US" altLang="en-US" sz="1400" b="1" dirty="0"/>
              <a:t> </a:t>
            </a:r>
            <a:r>
              <a:rPr lang="en-US" altLang="en-US" sz="1400" b="1" dirty="0" err="1"/>
              <a:t>dari</a:t>
            </a:r>
            <a:r>
              <a:rPr lang="en-US" altLang="en-US" sz="1400" b="1" dirty="0"/>
              <a:t> orang yang </a:t>
            </a:r>
            <a:r>
              <a:rPr lang="en-US" altLang="en-US" sz="1400" b="1" dirty="0" err="1"/>
              <a:t>diminta</a:t>
            </a:r>
            <a:r>
              <a:rPr lang="en-US" altLang="en-US" sz="1400" b="1" dirty="0"/>
              <a:t>.</a:t>
            </a:r>
          </a:p>
          <a:p>
            <a:pPr eaLnBrk="1" hangingPunct="1">
              <a:lnSpc>
                <a:spcPct val="80000"/>
              </a:lnSpc>
            </a:pPr>
            <a:r>
              <a:rPr lang="en-US" altLang="en-US" sz="1600" b="1" dirty="0"/>
              <a:t>Integrity</a:t>
            </a:r>
          </a:p>
          <a:p>
            <a:pPr lvl="1" eaLnBrk="1" hangingPunct="1">
              <a:lnSpc>
                <a:spcPct val="80000"/>
              </a:lnSpc>
            </a:pPr>
            <a:r>
              <a:rPr lang="en-US" altLang="en-US" sz="1400" b="1" dirty="0" err="1"/>
              <a:t>Keaslian</a:t>
            </a:r>
            <a:r>
              <a:rPr lang="en-US" altLang="en-US" sz="1400" b="1" dirty="0"/>
              <a:t> </a:t>
            </a:r>
            <a:r>
              <a:rPr lang="en-US" altLang="en-US" sz="1400" b="1" dirty="0" err="1"/>
              <a:t>pesan</a:t>
            </a:r>
            <a:r>
              <a:rPr lang="en-US" altLang="en-US" sz="1400" b="1" dirty="0"/>
              <a:t> yang dikirim </a:t>
            </a:r>
            <a:r>
              <a:rPr lang="en-US" altLang="en-US" sz="1400" b="1" dirty="0" err="1"/>
              <a:t>melalui</a:t>
            </a:r>
            <a:r>
              <a:rPr lang="en-US" altLang="en-US" sz="1400" b="1" dirty="0"/>
              <a:t> </a:t>
            </a:r>
            <a:r>
              <a:rPr lang="en-US" altLang="en-US" sz="1400" b="1" dirty="0" err="1"/>
              <a:t>sebuah</a:t>
            </a:r>
            <a:r>
              <a:rPr lang="en-US" altLang="en-US" sz="1400" b="1" dirty="0"/>
              <a:t> jaringan, dan dapat </a:t>
            </a:r>
            <a:r>
              <a:rPr lang="en-US" altLang="en-US" sz="1400" b="1" dirty="0" err="1"/>
              <a:t>dipastikan</a:t>
            </a:r>
            <a:r>
              <a:rPr lang="en-US" altLang="en-US" sz="1400" b="1" dirty="0"/>
              <a:t> </a:t>
            </a:r>
            <a:r>
              <a:rPr lang="en-US" altLang="en-US" sz="1400" b="1" dirty="0" err="1"/>
              <a:t>bahwa</a:t>
            </a:r>
            <a:r>
              <a:rPr lang="en-US" altLang="en-US" sz="1400" b="1" dirty="0"/>
              <a:t> </a:t>
            </a:r>
            <a:r>
              <a:rPr lang="en-US" altLang="en-US" sz="1400" b="1" dirty="0" err="1"/>
              <a:t>informasi</a:t>
            </a:r>
            <a:r>
              <a:rPr lang="en-US" altLang="en-US" sz="1400" b="1" dirty="0"/>
              <a:t> yang dikirim tidak </a:t>
            </a:r>
            <a:r>
              <a:rPr lang="en-US" altLang="en-US" sz="1400" b="1" dirty="0" err="1"/>
              <a:t>dimodifikasi</a:t>
            </a:r>
            <a:endParaRPr lang="en-US" altLang="en-US" sz="1400" b="1" dirty="0"/>
          </a:p>
          <a:p>
            <a:pPr eaLnBrk="1" hangingPunct="1">
              <a:lnSpc>
                <a:spcPct val="80000"/>
              </a:lnSpc>
            </a:pPr>
            <a:r>
              <a:rPr lang="en-US" altLang="en-US" sz="1600" b="1" dirty="0"/>
              <a:t>Nonrepudiation</a:t>
            </a:r>
          </a:p>
          <a:p>
            <a:pPr lvl="1" eaLnBrk="1" hangingPunct="1">
              <a:lnSpc>
                <a:spcPct val="80000"/>
              </a:lnSpc>
            </a:pPr>
            <a:r>
              <a:rPr lang="en-US" altLang="en-US" sz="1400" b="1" dirty="0" err="1"/>
              <a:t>Merupakan</a:t>
            </a:r>
            <a:r>
              <a:rPr lang="en-US" altLang="en-US" sz="1400" b="1" dirty="0"/>
              <a:t> </a:t>
            </a:r>
            <a:r>
              <a:rPr lang="en-US" altLang="en-US" sz="1400" b="1" dirty="0" err="1"/>
              <a:t>hal</a:t>
            </a:r>
            <a:r>
              <a:rPr lang="en-US" altLang="en-US" sz="1400" b="1" dirty="0"/>
              <a:t> yang </a:t>
            </a:r>
            <a:r>
              <a:rPr lang="en-US" altLang="en-US" sz="1400" b="1" dirty="0" err="1"/>
              <a:t>bersangkutan</a:t>
            </a:r>
            <a:r>
              <a:rPr lang="en-US" altLang="en-US" sz="1400" b="1" dirty="0"/>
              <a:t> dengan </a:t>
            </a:r>
            <a:r>
              <a:rPr lang="en-US" altLang="en-US" sz="1400" b="1" dirty="0" err="1"/>
              <a:t>sipengirim</a:t>
            </a:r>
            <a:r>
              <a:rPr lang="en-US" altLang="en-US" sz="1400" b="1" dirty="0"/>
              <a:t>, </a:t>
            </a:r>
            <a:r>
              <a:rPr lang="en-US" altLang="en-US" sz="1400" b="1" dirty="0" err="1"/>
              <a:t>sipengirim</a:t>
            </a:r>
            <a:r>
              <a:rPr lang="en-US" altLang="en-US" sz="1400" b="1" dirty="0"/>
              <a:t> tidak dapat </a:t>
            </a:r>
            <a:r>
              <a:rPr lang="en-US" altLang="en-US" sz="1400" b="1" dirty="0" err="1"/>
              <a:t>mengelak</a:t>
            </a:r>
            <a:r>
              <a:rPr lang="en-US" altLang="en-US" sz="1400" b="1" dirty="0"/>
              <a:t> </a:t>
            </a:r>
            <a:r>
              <a:rPr lang="en-US" altLang="en-US" sz="1400" b="1" dirty="0" err="1"/>
              <a:t>bahwa</a:t>
            </a:r>
            <a:r>
              <a:rPr lang="en-US" altLang="en-US" sz="1400" b="1" dirty="0"/>
              <a:t> </a:t>
            </a:r>
            <a:r>
              <a:rPr lang="en-US" altLang="en-US" sz="1400" b="1" dirty="0" err="1"/>
              <a:t>dialah</a:t>
            </a:r>
            <a:r>
              <a:rPr lang="en-US" altLang="en-US" sz="1400" b="1" dirty="0"/>
              <a:t> yang </a:t>
            </a:r>
            <a:r>
              <a:rPr lang="en-US" altLang="en-US" sz="1400" b="1" dirty="0" err="1"/>
              <a:t>mengirim</a:t>
            </a:r>
            <a:r>
              <a:rPr lang="en-US" altLang="en-US" sz="1400" b="1" dirty="0"/>
              <a:t> </a:t>
            </a:r>
            <a:r>
              <a:rPr lang="en-US" altLang="en-US" sz="1400" b="1" dirty="0" err="1"/>
              <a:t>pesan</a:t>
            </a:r>
            <a:r>
              <a:rPr lang="en-US" altLang="en-US" sz="1400" b="1" dirty="0"/>
              <a:t>/</a:t>
            </a:r>
            <a:r>
              <a:rPr lang="en-US" altLang="en-US" sz="1400" b="1" dirty="0" err="1"/>
              <a:t>informasi</a:t>
            </a:r>
            <a:r>
              <a:rPr lang="en-US" altLang="en-US" sz="1400" b="1" dirty="0"/>
              <a:t> itu</a:t>
            </a:r>
          </a:p>
          <a:p>
            <a:pPr eaLnBrk="1" hangingPunct="1">
              <a:lnSpc>
                <a:spcPct val="80000"/>
              </a:lnSpc>
            </a:pPr>
            <a:r>
              <a:rPr lang="en-US" altLang="en-US" sz="1600" b="1" dirty="0"/>
              <a:t>Authority</a:t>
            </a:r>
          </a:p>
          <a:p>
            <a:pPr lvl="1" eaLnBrk="1" hangingPunct="1">
              <a:lnSpc>
                <a:spcPct val="80000"/>
              </a:lnSpc>
            </a:pPr>
            <a:r>
              <a:rPr lang="en-US" altLang="en-US" sz="1400" b="1" dirty="0" err="1"/>
              <a:t>Informasi</a:t>
            </a:r>
            <a:r>
              <a:rPr lang="en-US" altLang="en-US" sz="1400" b="1" dirty="0"/>
              <a:t> yang </a:t>
            </a:r>
            <a:r>
              <a:rPr lang="en-US" altLang="en-US" sz="1400" b="1" dirty="0" err="1"/>
              <a:t>ada</a:t>
            </a:r>
            <a:r>
              <a:rPr lang="en-US" altLang="en-US" sz="1400" b="1" dirty="0"/>
              <a:t> pada sistem jaringan tidak dapat </a:t>
            </a:r>
            <a:r>
              <a:rPr lang="en-US" altLang="en-US" sz="1400" b="1" dirty="0" err="1"/>
              <a:t>dimodifikasi</a:t>
            </a:r>
            <a:r>
              <a:rPr lang="en-US" altLang="en-US" sz="1400" b="1" dirty="0"/>
              <a:t> oleh </a:t>
            </a:r>
            <a:r>
              <a:rPr lang="en-US" altLang="en-US" sz="1400" b="1" dirty="0" err="1"/>
              <a:t>pihak</a:t>
            </a:r>
            <a:r>
              <a:rPr lang="en-US" altLang="en-US" sz="1400" b="1" dirty="0"/>
              <a:t> yang tidak </a:t>
            </a:r>
            <a:r>
              <a:rPr lang="en-US" altLang="en-US" sz="1400" b="1" dirty="0" err="1"/>
              <a:t>berhak</a:t>
            </a:r>
            <a:r>
              <a:rPr lang="en-US" altLang="en-US" sz="1400" b="1" dirty="0"/>
              <a:t> </a:t>
            </a:r>
            <a:r>
              <a:rPr lang="en-US" altLang="en-US" sz="1400" b="1" dirty="0" err="1"/>
              <a:t>akses</a:t>
            </a:r>
            <a:r>
              <a:rPr lang="en-US" altLang="en-US" sz="1400" b="1" dirty="0"/>
              <a:t> </a:t>
            </a:r>
          </a:p>
          <a:p>
            <a:pPr eaLnBrk="1" hangingPunct="1">
              <a:lnSpc>
                <a:spcPct val="80000"/>
              </a:lnSpc>
            </a:pPr>
            <a:r>
              <a:rPr lang="en-US" altLang="en-US" sz="1600" b="1" dirty="0" err="1"/>
              <a:t>Confithentiality</a:t>
            </a:r>
            <a:endParaRPr lang="en-US" altLang="en-US" sz="1600" b="1" dirty="0"/>
          </a:p>
          <a:p>
            <a:pPr lvl="1" eaLnBrk="1" hangingPunct="1">
              <a:lnSpc>
                <a:spcPct val="80000"/>
              </a:lnSpc>
            </a:pPr>
            <a:r>
              <a:rPr lang="en-US" altLang="en-US" sz="1400" b="1" dirty="0"/>
              <a:t>Usaha untuk </a:t>
            </a:r>
            <a:r>
              <a:rPr lang="en-US" altLang="en-US" sz="1400" b="1" dirty="0" err="1"/>
              <a:t>menjaga</a:t>
            </a:r>
            <a:r>
              <a:rPr lang="en-US" altLang="en-US" sz="1400" b="1" dirty="0"/>
              <a:t> </a:t>
            </a:r>
            <a:r>
              <a:rPr lang="en-US" altLang="en-US" sz="1400" b="1" dirty="0" err="1"/>
              <a:t>informasi</a:t>
            </a:r>
            <a:r>
              <a:rPr lang="en-US" altLang="en-US" sz="1400" b="1" dirty="0"/>
              <a:t> </a:t>
            </a:r>
            <a:r>
              <a:rPr lang="en-US" altLang="en-US" sz="1400" b="1" dirty="0" err="1"/>
              <a:t>dari</a:t>
            </a:r>
            <a:r>
              <a:rPr lang="en-US" altLang="en-US" sz="1400" b="1" dirty="0"/>
              <a:t> orang yang tidak </a:t>
            </a:r>
            <a:r>
              <a:rPr lang="en-US" altLang="en-US" sz="1400" b="1" dirty="0" err="1"/>
              <a:t>berhak</a:t>
            </a:r>
            <a:r>
              <a:rPr lang="en-US" altLang="en-US" sz="1400" b="1" dirty="0"/>
              <a:t> </a:t>
            </a:r>
            <a:r>
              <a:rPr lang="en-US" altLang="en-US" sz="1400" b="1" dirty="0" err="1"/>
              <a:t>akses</a:t>
            </a:r>
            <a:endParaRPr lang="en-US" altLang="en-US" sz="1400" b="1" dirty="0"/>
          </a:p>
          <a:p>
            <a:pPr eaLnBrk="1" hangingPunct="1">
              <a:lnSpc>
                <a:spcPct val="80000"/>
              </a:lnSpc>
            </a:pPr>
            <a:r>
              <a:rPr lang="en-US" altLang="en-US" sz="1600" b="1" dirty="0"/>
              <a:t>Privacy</a:t>
            </a:r>
          </a:p>
          <a:p>
            <a:pPr lvl="1" eaLnBrk="1" hangingPunct="1">
              <a:lnSpc>
                <a:spcPct val="80000"/>
              </a:lnSpc>
            </a:pPr>
            <a:r>
              <a:rPr lang="en-US" altLang="en-US" sz="1400" b="1" dirty="0" err="1"/>
              <a:t>pribadi</a:t>
            </a:r>
            <a:endParaRPr lang="en-US" altLang="en-US" sz="1400" b="1" dirty="0"/>
          </a:p>
          <a:p>
            <a:pPr eaLnBrk="1" hangingPunct="1">
              <a:lnSpc>
                <a:spcPct val="80000"/>
              </a:lnSpc>
            </a:pPr>
            <a:r>
              <a:rPr lang="en-US" altLang="en-US" sz="1600" b="1" dirty="0"/>
              <a:t>Availability </a:t>
            </a:r>
          </a:p>
          <a:p>
            <a:pPr lvl="1" eaLnBrk="1" hangingPunct="1">
              <a:lnSpc>
                <a:spcPct val="80000"/>
              </a:lnSpc>
            </a:pPr>
            <a:r>
              <a:rPr lang="en-US" altLang="en-US" sz="1400" b="1" dirty="0" err="1"/>
              <a:t>ketersediaan</a:t>
            </a:r>
            <a:r>
              <a:rPr lang="en-US" altLang="en-US" sz="1400" b="1" dirty="0"/>
              <a:t> </a:t>
            </a:r>
            <a:r>
              <a:rPr lang="en-US" altLang="en-US" sz="1400" b="1" dirty="0" err="1"/>
              <a:t>informasi</a:t>
            </a:r>
            <a:r>
              <a:rPr lang="en-US" altLang="en-US" sz="1400" b="1" dirty="0"/>
              <a:t> </a:t>
            </a:r>
            <a:r>
              <a:rPr lang="en-US" altLang="en-US" sz="1400" b="1" dirty="0" err="1"/>
              <a:t>ketika</a:t>
            </a:r>
            <a:r>
              <a:rPr lang="en-US" altLang="en-US" sz="1400" b="1" dirty="0"/>
              <a:t> </a:t>
            </a:r>
            <a:r>
              <a:rPr lang="en-US" altLang="en-US" sz="1400" b="1" dirty="0" err="1"/>
              <a:t>dibutuhkan</a:t>
            </a:r>
            <a:endParaRPr lang="en-US" altLang="en-US" sz="1400" b="1" dirty="0"/>
          </a:p>
          <a:p>
            <a:pPr eaLnBrk="1" hangingPunct="1">
              <a:lnSpc>
                <a:spcPct val="80000"/>
              </a:lnSpc>
            </a:pPr>
            <a:r>
              <a:rPr lang="en-US" altLang="en-US" sz="1600" b="1" dirty="0"/>
              <a:t>Access control</a:t>
            </a:r>
          </a:p>
          <a:p>
            <a:pPr lvl="1" eaLnBrk="1" hangingPunct="1">
              <a:lnSpc>
                <a:spcPct val="80000"/>
              </a:lnSpc>
            </a:pPr>
            <a:r>
              <a:rPr lang="en-US" altLang="en-US" sz="1400" b="1" dirty="0" err="1"/>
              <a:t>Pengaturan</a:t>
            </a:r>
            <a:r>
              <a:rPr lang="en-US" altLang="en-US" sz="1400" b="1" dirty="0"/>
              <a:t> (user ID) </a:t>
            </a:r>
          </a:p>
          <a:p>
            <a:pPr eaLnBrk="1" hangingPunct="1">
              <a:lnSpc>
                <a:spcPct val="80000"/>
              </a:lnSpc>
              <a:buFont typeface="Wingdings" panose="05000000000000000000" pitchFamily="2" charset="2"/>
              <a:buNone/>
            </a:pPr>
            <a:endParaRPr lang="en-US" alt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a:extLst>
              <a:ext uri="{FF2B5EF4-FFF2-40B4-BE49-F238E27FC236}">
                <a16:creationId xmlns:a16="http://schemas.microsoft.com/office/drawing/2014/main" id="{A921A2E1-9A28-FF03-01E1-2C25DD53ADF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31747" name="Footer Placeholder 4">
            <a:extLst>
              <a:ext uri="{FF2B5EF4-FFF2-40B4-BE49-F238E27FC236}">
                <a16:creationId xmlns:a16="http://schemas.microsoft.com/office/drawing/2014/main" id="{835D0A5E-B13D-A821-AFAA-CAF85DC43A2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31748" name="Rectangle 2">
            <a:extLst>
              <a:ext uri="{FF2B5EF4-FFF2-40B4-BE49-F238E27FC236}">
                <a16:creationId xmlns:a16="http://schemas.microsoft.com/office/drawing/2014/main" id="{FA95FF06-C085-47A5-9332-7559497F799D}"/>
              </a:ext>
            </a:extLst>
          </p:cNvPr>
          <p:cNvSpPr>
            <a:spLocks noGrp="1" noChangeArrowheads="1"/>
          </p:cNvSpPr>
          <p:nvPr>
            <p:ph type="title"/>
          </p:nvPr>
        </p:nvSpPr>
        <p:spPr/>
        <p:txBody>
          <a:bodyPr/>
          <a:lstStyle/>
          <a:p>
            <a:pPr algn="l" eaLnBrk="1" hangingPunct="1"/>
            <a:r>
              <a:rPr lang="en-US" altLang="en-US" sz="2800"/>
              <a:t>Eye Biometric</a:t>
            </a:r>
          </a:p>
        </p:txBody>
      </p:sp>
      <p:sp>
        <p:nvSpPr>
          <p:cNvPr id="31749" name="Rectangle 3">
            <a:extLst>
              <a:ext uri="{FF2B5EF4-FFF2-40B4-BE49-F238E27FC236}">
                <a16:creationId xmlns:a16="http://schemas.microsoft.com/office/drawing/2014/main" id="{1809921A-A436-7054-F753-AE07C396FD55}"/>
              </a:ext>
            </a:extLst>
          </p:cNvPr>
          <p:cNvSpPr>
            <a:spLocks noGrp="1" noChangeArrowheads="1"/>
          </p:cNvSpPr>
          <p:nvPr>
            <p:ph type="body" idx="1"/>
          </p:nvPr>
        </p:nvSpPr>
        <p:spPr/>
        <p:txBody>
          <a:bodyPr>
            <a:normAutofit fontScale="92500" lnSpcReduction="20000"/>
          </a:bodyPr>
          <a:lstStyle/>
          <a:p>
            <a:pPr eaLnBrk="1" hangingPunct="1">
              <a:lnSpc>
                <a:spcPct val="90000"/>
              </a:lnSpc>
              <a:buFont typeface="Wingdings" panose="05000000000000000000" pitchFamily="2" charset="2"/>
              <a:buNone/>
            </a:pPr>
            <a:r>
              <a:rPr lang="en-US" altLang="en-US" sz="2400" u="sng"/>
              <a:t>A.	SISTEM RETINA BIOMETRIC</a:t>
            </a:r>
          </a:p>
          <a:p>
            <a:pPr eaLnBrk="1" hangingPunct="1">
              <a:lnSpc>
                <a:spcPct val="90000"/>
              </a:lnSpc>
              <a:buFont typeface="Wingdings" panose="05000000000000000000" pitchFamily="2" charset="2"/>
              <a:buNone/>
            </a:pPr>
            <a:r>
              <a:rPr lang="en-US" altLang="en-US" sz="2400"/>
              <a:t>Merupakan sistem biometric yang memiliki teknologi yang</a:t>
            </a:r>
          </a:p>
          <a:p>
            <a:pPr eaLnBrk="1" hangingPunct="1">
              <a:lnSpc>
                <a:spcPct val="90000"/>
              </a:lnSpc>
              <a:buFont typeface="Wingdings" panose="05000000000000000000" pitchFamily="2" charset="2"/>
              <a:buNone/>
            </a:pPr>
            <a:r>
              <a:rPr lang="en-US" altLang="en-US" sz="2400"/>
              <a:t>canggih, dan keakuratan yang baik, sertaproteksi yang</a:t>
            </a:r>
          </a:p>
          <a:p>
            <a:pPr eaLnBrk="1" hangingPunct="1">
              <a:lnSpc>
                <a:spcPct val="90000"/>
              </a:lnSpc>
              <a:buFont typeface="Wingdings" panose="05000000000000000000" pitchFamily="2" charset="2"/>
              <a:buNone/>
            </a:pPr>
            <a:r>
              <a:rPr lang="en-US" altLang="en-US" sz="2400"/>
              <a:t>kuat karena ada di dalam bola mata.</a:t>
            </a:r>
          </a:p>
          <a:p>
            <a:pPr eaLnBrk="1" hangingPunct="1">
              <a:lnSpc>
                <a:spcPct val="90000"/>
              </a:lnSpc>
            </a:pPr>
            <a:r>
              <a:rPr lang="en-US" altLang="en-US" sz="2400"/>
              <a:t>Keuntungan</a:t>
            </a:r>
          </a:p>
          <a:p>
            <a:pPr lvl="1" eaLnBrk="1" hangingPunct="1">
              <a:lnSpc>
                <a:spcPct val="90000"/>
              </a:lnSpc>
            </a:pPr>
            <a:r>
              <a:rPr lang="en-US" altLang="en-US" sz="2000"/>
              <a:t>Teknologi yang canggih</a:t>
            </a:r>
          </a:p>
          <a:p>
            <a:pPr lvl="1" eaLnBrk="1" hangingPunct="1">
              <a:lnSpc>
                <a:spcPct val="90000"/>
              </a:lnSpc>
            </a:pPr>
            <a:r>
              <a:rPr lang="en-US" altLang="en-US" sz="2000"/>
              <a:t>Potensi ketelitian yang tinggi</a:t>
            </a:r>
          </a:p>
          <a:p>
            <a:pPr lvl="1" eaLnBrk="1" hangingPunct="1">
              <a:lnSpc>
                <a:spcPct val="90000"/>
              </a:lnSpc>
            </a:pPr>
            <a:r>
              <a:rPr lang="en-US" altLang="en-US" sz="2000"/>
              <a:t>Stabilitas jangka panjang</a:t>
            </a:r>
          </a:p>
          <a:p>
            <a:pPr lvl="1" eaLnBrk="1" hangingPunct="1">
              <a:lnSpc>
                <a:spcPct val="90000"/>
              </a:lnSpc>
            </a:pPr>
            <a:r>
              <a:rPr lang="en-US" altLang="en-US" sz="2000"/>
              <a:t>Fitur terlindung</a:t>
            </a:r>
          </a:p>
          <a:p>
            <a:pPr lvl="1" eaLnBrk="1" hangingPunct="1">
              <a:lnSpc>
                <a:spcPct val="90000"/>
              </a:lnSpc>
            </a:pPr>
            <a:r>
              <a:rPr lang="en-US" altLang="en-US" sz="2000"/>
              <a:t>Perbedaan yang tinggi (ras, suku, dan bangsa)</a:t>
            </a:r>
          </a:p>
          <a:p>
            <a:pPr eaLnBrk="1" hangingPunct="1">
              <a:lnSpc>
                <a:spcPct val="90000"/>
              </a:lnSpc>
            </a:pPr>
            <a:r>
              <a:rPr lang="en-US" altLang="en-US" sz="2400"/>
              <a:t>Kerugian</a:t>
            </a:r>
          </a:p>
          <a:p>
            <a:pPr lvl="1" eaLnBrk="1" hangingPunct="1">
              <a:lnSpc>
                <a:spcPct val="90000"/>
              </a:lnSpc>
            </a:pPr>
            <a:r>
              <a:rPr lang="en-US" altLang="en-US" sz="2000"/>
              <a:t>Susah digunakan</a:t>
            </a:r>
          </a:p>
          <a:p>
            <a:pPr lvl="1" eaLnBrk="1" hangingPunct="1">
              <a:lnSpc>
                <a:spcPct val="90000"/>
              </a:lnSpc>
            </a:pPr>
            <a:r>
              <a:rPr lang="en-US" altLang="en-US" sz="2000"/>
              <a:t>Faktor kesehatan</a:t>
            </a:r>
          </a:p>
          <a:p>
            <a:pPr lvl="1" eaLnBrk="1" hangingPunct="1">
              <a:lnSpc>
                <a:spcPct val="90000"/>
              </a:lnSpc>
            </a:pPr>
            <a:r>
              <a:rPr lang="en-US" altLang="en-US" sz="2000"/>
              <a:t>Harga  yang mahal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a:extLst>
              <a:ext uri="{FF2B5EF4-FFF2-40B4-BE49-F238E27FC236}">
                <a16:creationId xmlns:a16="http://schemas.microsoft.com/office/drawing/2014/main" id="{0FC2DC8B-C2CC-B997-5C04-D4BA76FD61B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32771" name="Footer Placeholder 4">
            <a:extLst>
              <a:ext uri="{FF2B5EF4-FFF2-40B4-BE49-F238E27FC236}">
                <a16:creationId xmlns:a16="http://schemas.microsoft.com/office/drawing/2014/main" id="{9081FA60-9D31-0264-C4FC-43D54361FDB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32772" name="Rectangle 2">
            <a:extLst>
              <a:ext uri="{FF2B5EF4-FFF2-40B4-BE49-F238E27FC236}">
                <a16:creationId xmlns:a16="http://schemas.microsoft.com/office/drawing/2014/main" id="{F668F37A-386C-8FAB-C0F7-C99258DE77CD}"/>
              </a:ext>
            </a:extLst>
          </p:cNvPr>
          <p:cNvSpPr>
            <a:spLocks noGrp="1" noChangeArrowheads="1"/>
          </p:cNvSpPr>
          <p:nvPr>
            <p:ph type="title"/>
          </p:nvPr>
        </p:nvSpPr>
        <p:spPr/>
        <p:txBody>
          <a:bodyPr/>
          <a:lstStyle/>
          <a:p>
            <a:pPr eaLnBrk="1" hangingPunct="1"/>
            <a:endParaRPr lang="en-US" altLang="en-US"/>
          </a:p>
        </p:txBody>
      </p:sp>
      <p:sp>
        <p:nvSpPr>
          <p:cNvPr id="32773" name="Rectangle 3">
            <a:extLst>
              <a:ext uri="{FF2B5EF4-FFF2-40B4-BE49-F238E27FC236}">
                <a16:creationId xmlns:a16="http://schemas.microsoft.com/office/drawing/2014/main" id="{0F56B051-9AA3-289F-5090-A879D18CBE8A}"/>
              </a:ext>
            </a:extLst>
          </p:cNvPr>
          <p:cNvSpPr>
            <a:spLocks noGrp="1" noChangeArrowheads="1"/>
          </p:cNvSpPr>
          <p:nvPr>
            <p:ph type="body" idx="1"/>
          </p:nvPr>
        </p:nvSpPr>
        <p:spPr/>
        <p:txBody>
          <a:bodyPr>
            <a:normAutofit fontScale="92500" lnSpcReduction="10000"/>
          </a:bodyPr>
          <a:lstStyle/>
          <a:p>
            <a:pPr eaLnBrk="1" hangingPunct="1">
              <a:lnSpc>
                <a:spcPct val="90000"/>
              </a:lnSpc>
              <a:buFont typeface="Wingdings" panose="05000000000000000000" pitchFamily="2" charset="2"/>
              <a:buNone/>
            </a:pPr>
            <a:r>
              <a:rPr lang="en-US" altLang="en-US"/>
              <a:t>B. SISTEM IRIS BIOMETRIC</a:t>
            </a:r>
          </a:p>
          <a:p>
            <a:pPr eaLnBrk="1" hangingPunct="1">
              <a:lnSpc>
                <a:spcPct val="90000"/>
              </a:lnSpc>
              <a:buFont typeface="Wingdings" panose="05000000000000000000" pitchFamily="2" charset="2"/>
              <a:buNone/>
            </a:pPr>
            <a:r>
              <a:rPr lang="en-US" altLang="en-US"/>
              <a:t>Merupakan suatu sistem biometric yang</a:t>
            </a:r>
          </a:p>
          <a:p>
            <a:pPr eaLnBrk="1" hangingPunct="1">
              <a:lnSpc>
                <a:spcPct val="90000"/>
              </a:lnSpc>
              <a:buFont typeface="Wingdings" panose="05000000000000000000" pitchFamily="2" charset="2"/>
              <a:buNone/>
            </a:pPr>
            <a:r>
              <a:rPr lang="en-US" altLang="en-US"/>
              <a:t>memiliki teknologi yang canggih, keakuratan</a:t>
            </a:r>
          </a:p>
          <a:p>
            <a:pPr eaLnBrk="1" hangingPunct="1">
              <a:lnSpc>
                <a:spcPct val="90000"/>
              </a:lnSpc>
              <a:buFont typeface="Wingdings" panose="05000000000000000000" pitchFamily="2" charset="2"/>
              <a:buNone/>
            </a:pPr>
            <a:r>
              <a:rPr lang="en-US" altLang="en-US"/>
              <a:t>yang baik, dan proteksi yang kuat.</a:t>
            </a:r>
          </a:p>
          <a:p>
            <a:pPr eaLnBrk="1" hangingPunct="1">
              <a:lnSpc>
                <a:spcPct val="90000"/>
              </a:lnSpc>
            </a:pPr>
            <a:r>
              <a:rPr lang="en-US" altLang="en-US"/>
              <a:t>Keuntungan</a:t>
            </a:r>
          </a:p>
          <a:p>
            <a:pPr lvl="1" eaLnBrk="1" hangingPunct="1">
              <a:lnSpc>
                <a:spcPct val="90000"/>
              </a:lnSpc>
            </a:pPr>
            <a:r>
              <a:rPr lang="en-US" altLang="en-US"/>
              <a:t>Teknologi yang canggih</a:t>
            </a:r>
          </a:p>
          <a:p>
            <a:pPr lvl="1" eaLnBrk="1" hangingPunct="1">
              <a:lnSpc>
                <a:spcPct val="90000"/>
              </a:lnSpc>
            </a:pPr>
            <a:r>
              <a:rPr lang="en-US" altLang="en-US"/>
              <a:t>Potensi ketelitian yang tinggi</a:t>
            </a:r>
          </a:p>
          <a:p>
            <a:pPr lvl="1" eaLnBrk="1" hangingPunct="1">
              <a:lnSpc>
                <a:spcPct val="90000"/>
              </a:lnSpc>
            </a:pPr>
            <a:r>
              <a:rPr lang="en-US" altLang="en-US"/>
              <a:t>Proses scannng yang cepat</a:t>
            </a:r>
          </a:p>
          <a:p>
            <a:pPr eaLnBrk="1" hangingPunct="1">
              <a:lnSpc>
                <a:spcPct val="90000"/>
              </a:lnSpc>
            </a:pPr>
            <a:r>
              <a:rPr lang="en-US" altLang="en-US"/>
              <a:t>Keuntungan</a:t>
            </a:r>
          </a:p>
          <a:p>
            <a:pPr lvl="1" eaLnBrk="1" hangingPunct="1">
              <a:lnSpc>
                <a:spcPct val="90000"/>
              </a:lnSpc>
            </a:pPr>
            <a:r>
              <a:rPr lang="en-US" altLang="en-US"/>
              <a:t>Harga yang mahal</a:t>
            </a:r>
          </a:p>
          <a:p>
            <a:pPr lvl="1" eaLnBrk="1" hangingPunct="1">
              <a:lnSpc>
                <a:spcPct val="90000"/>
              </a:lnSpc>
            </a:pPr>
            <a:r>
              <a:rPr lang="en-US" altLang="en-US"/>
              <a:t>Jika kesahatan mata terganggu, sistem tidak bisa digunakan.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a:extLst>
              <a:ext uri="{FF2B5EF4-FFF2-40B4-BE49-F238E27FC236}">
                <a16:creationId xmlns:a16="http://schemas.microsoft.com/office/drawing/2014/main" id="{ECBE28CF-EFD2-047F-50F4-8B344A0432F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33795" name="Footer Placeholder 4">
            <a:extLst>
              <a:ext uri="{FF2B5EF4-FFF2-40B4-BE49-F238E27FC236}">
                <a16:creationId xmlns:a16="http://schemas.microsoft.com/office/drawing/2014/main" id="{CBB18B6E-8BF4-EC27-B399-A4C56E4E9AE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33796" name="Rectangle 2">
            <a:extLst>
              <a:ext uri="{FF2B5EF4-FFF2-40B4-BE49-F238E27FC236}">
                <a16:creationId xmlns:a16="http://schemas.microsoft.com/office/drawing/2014/main" id="{FA113608-9B87-B970-BD4B-91239008F031}"/>
              </a:ext>
            </a:extLst>
          </p:cNvPr>
          <p:cNvSpPr>
            <a:spLocks noGrp="1" noChangeArrowheads="1"/>
          </p:cNvSpPr>
          <p:nvPr>
            <p:ph type="title"/>
          </p:nvPr>
        </p:nvSpPr>
        <p:spPr/>
        <p:txBody>
          <a:bodyPr/>
          <a:lstStyle/>
          <a:p>
            <a:pPr algn="l" eaLnBrk="1" hangingPunct="1"/>
            <a:r>
              <a:rPr lang="en-US" altLang="en-US" sz="2800" dirty="0" err="1"/>
              <a:t>Lapisan</a:t>
            </a:r>
            <a:r>
              <a:rPr lang="en-US" altLang="en-US" sz="2800" dirty="0"/>
              <a:t> keamanan n Jaringan</a:t>
            </a:r>
          </a:p>
        </p:txBody>
      </p:sp>
      <p:sp>
        <p:nvSpPr>
          <p:cNvPr id="33797" name="Rectangle 3">
            <a:extLst>
              <a:ext uri="{FF2B5EF4-FFF2-40B4-BE49-F238E27FC236}">
                <a16:creationId xmlns:a16="http://schemas.microsoft.com/office/drawing/2014/main" id="{F2B176A0-BE24-95E8-C4F5-DDB9920A2486}"/>
              </a:ext>
            </a:extLst>
          </p:cNvPr>
          <p:cNvSpPr>
            <a:spLocks noGrp="1" noChangeArrowheads="1"/>
          </p:cNvSpPr>
          <p:nvPr>
            <p:ph type="body" idx="1"/>
          </p:nvPr>
        </p:nvSpPr>
        <p:spPr/>
        <p:txBody>
          <a:bodyPr>
            <a:normAutofit fontScale="92500" lnSpcReduction="20000"/>
          </a:bodyPr>
          <a:lstStyle/>
          <a:p>
            <a:pPr eaLnBrk="1" hangingPunct="1">
              <a:buFont typeface="Wingdings" panose="05000000000000000000" pitchFamily="2" charset="2"/>
              <a:buNone/>
            </a:pPr>
            <a:r>
              <a:rPr lang="en-US" altLang="en-US"/>
              <a:t>Komunikasi TCP/IP dapat mengamankan suatu</a:t>
            </a:r>
          </a:p>
          <a:p>
            <a:pPr eaLnBrk="1" hangingPunct="1">
              <a:buFont typeface="Wingdings" panose="05000000000000000000" pitchFamily="2" charset="2"/>
              <a:buNone/>
            </a:pPr>
            <a:r>
              <a:rPr lang="en-US" altLang="en-US"/>
              <a:t>jaringan dengan bantuan dari kriptografi dirancang</a:t>
            </a:r>
          </a:p>
          <a:p>
            <a:pPr eaLnBrk="1" hangingPunct="1">
              <a:buFont typeface="Wingdings" panose="05000000000000000000" pitchFamily="2" charset="2"/>
              <a:buNone/>
            </a:pPr>
            <a:r>
              <a:rPr lang="en-US" altLang="en-US"/>
              <a:t>untuk tujuan yang berbeda dalam pengamanan</a:t>
            </a:r>
          </a:p>
          <a:p>
            <a:pPr eaLnBrk="1" hangingPunct="1">
              <a:buFont typeface="Wingdings" panose="05000000000000000000" pitchFamily="2" charset="2"/>
              <a:buNone/>
            </a:pPr>
            <a:r>
              <a:rPr lang="en-US" altLang="en-US"/>
              <a:t>data dan komunikasi, baik stanlone komputer</a:t>
            </a:r>
          </a:p>
          <a:p>
            <a:pPr eaLnBrk="1" hangingPunct="1">
              <a:buFont typeface="Wingdings" panose="05000000000000000000" pitchFamily="2" charset="2"/>
              <a:buNone/>
            </a:pPr>
            <a:r>
              <a:rPr lang="en-US" altLang="en-US"/>
              <a:t>maupun komputer yang terhubung dengan</a:t>
            </a:r>
          </a:p>
          <a:p>
            <a:pPr eaLnBrk="1" hangingPunct="1">
              <a:buFont typeface="Wingdings" panose="05000000000000000000" pitchFamily="2" charset="2"/>
              <a:buNone/>
            </a:pPr>
            <a:r>
              <a:rPr lang="en-US" altLang="en-US"/>
              <a:t>jaringan komputer, seperti LAN,WAN, Internet,</a:t>
            </a:r>
          </a:p>
          <a:p>
            <a:pPr eaLnBrk="1" hangingPunct="1">
              <a:buFont typeface="Wingdings" panose="05000000000000000000" pitchFamily="2" charset="2"/>
              <a:buNone/>
            </a:pPr>
            <a:r>
              <a:rPr lang="en-US" altLang="en-US"/>
              <a:t>salah satu cara pengamanan data dan komunikasi</a:t>
            </a:r>
          </a:p>
          <a:p>
            <a:pPr eaLnBrk="1" hangingPunct="1">
              <a:buFont typeface="Wingdings" panose="05000000000000000000" pitchFamily="2" charset="2"/>
              <a:buNone/>
            </a:pPr>
            <a:r>
              <a:rPr lang="en-US" altLang="en-US"/>
              <a:t>dalam jaringan meliputi  secure socket layer (SSL),</a:t>
            </a:r>
          </a:p>
          <a:p>
            <a:pPr eaLnBrk="1" hangingPunct="1">
              <a:buFont typeface="Wingdings" panose="05000000000000000000" pitchFamily="2" charset="2"/>
              <a:buNone/>
            </a:pPr>
            <a:r>
              <a:rPr lang="en-US" altLang="en-US"/>
              <a:t>transport layer security (TLS) yang berfungsi</a:t>
            </a:r>
          </a:p>
          <a:p>
            <a:pPr eaLnBrk="1" hangingPunct="1">
              <a:buFont typeface="Wingdings" panose="05000000000000000000" pitchFamily="2" charset="2"/>
              <a:buNone/>
            </a:pPr>
            <a:r>
              <a:rPr lang="en-US" altLang="en-US"/>
              <a:t>mengamankan lalu lintas.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a:extLst>
              <a:ext uri="{FF2B5EF4-FFF2-40B4-BE49-F238E27FC236}">
                <a16:creationId xmlns:a16="http://schemas.microsoft.com/office/drawing/2014/main" id="{953AE8AF-BE14-44E9-000C-FABE9D3E1896}"/>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34819" name="Footer Placeholder 4">
            <a:extLst>
              <a:ext uri="{FF2B5EF4-FFF2-40B4-BE49-F238E27FC236}">
                <a16:creationId xmlns:a16="http://schemas.microsoft.com/office/drawing/2014/main" id="{7C35575F-56F2-2FCD-906C-77633B738D3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34820" name="Rectangle 2">
            <a:extLst>
              <a:ext uri="{FF2B5EF4-FFF2-40B4-BE49-F238E27FC236}">
                <a16:creationId xmlns:a16="http://schemas.microsoft.com/office/drawing/2014/main" id="{AB26174C-88B7-F53A-4847-1643A966C523}"/>
              </a:ext>
            </a:extLst>
          </p:cNvPr>
          <p:cNvSpPr>
            <a:spLocks noGrp="1" noChangeArrowheads="1"/>
          </p:cNvSpPr>
          <p:nvPr>
            <p:ph type="title"/>
          </p:nvPr>
        </p:nvSpPr>
        <p:spPr/>
        <p:txBody>
          <a:bodyPr/>
          <a:lstStyle/>
          <a:p>
            <a:pPr algn="l" eaLnBrk="1" hangingPunct="1"/>
            <a:r>
              <a:rPr lang="en-US" altLang="en-US" sz="2800"/>
              <a:t>Protocol Jaringan</a:t>
            </a:r>
          </a:p>
        </p:txBody>
      </p:sp>
      <p:sp>
        <p:nvSpPr>
          <p:cNvPr id="34821" name="Rectangle 3">
            <a:extLst>
              <a:ext uri="{FF2B5EF4-FFF2-40B4-BE49-F238E27FC236}">
                <a16:creationId xmlns:a16="http://schemas.microsoft.com/office/drawing/2014/main" id="{CB287239-A333-AB50-DF92-18E8E3B9EF5E}"/>
              </a:ext>
            </a:extLst>
          </p:cNvPr>
          <p:cNvSpPr>
            <a:spLocks noGrp="1" noChangeArrowheads="1"/>
          </p:cNvSpPr>
          <p:nvPr>
            <p:ph type="body" idx="1"/>
          </p:nvPr>
        </p:nvSpPr>
        <p:spPr/>
        <p:txBody>
          <a:bodyPr/>
          <a:lstStyle/>
          <a:p>
            <a:pPr eaLnBrk="1" hangingPunct="1"/>
            <a:r>
              <a:rPr lang="en-US" altLang="en-US"/>
              <a:t>IP (Internet Protocol)</a:t>
            </a:r>
          </a:p>
          <a:p>
            <a:pPr lvl="1" eaLnBrk="1" hangingPunct="1">
              <a:buFont typeface="Wingdings" panose="05000000000000000000" pitchFamily="2" charset="2"/>
              <a:buNone/>
            </a:pPr>
            <a:r>
              <a:rPr lang="en-US" altLang="en-US"/>
              <a:t>IP pada umumnya bertindak sebagai ground</a:t>
            </a:r>
          </a:p>
          <a:p>
            <a:pPr lvl="1" eaLnBrk="1" hangingPunct="1">
              <a:buFont typeface="Wingdings" panose="05000000000000000000" pitchFamily="2" charset="2"/>
              <a:buNone/>
            </a:pPr>
            <a:r>
              <a:rPr lang="en-US" altLang="en-US"/>
              <a:t>untuk  Internet, IP menyediakan dua layanan</a:t>
            </a:r>
          </a:p>
          <a:p>
            <a:pPr lvl="1" eaLnBrk="1" hangingPunct="1">
              <a:buFont typeface="Wingdings" panose="05000000000000000000" pitchFamily="2" charset="2"/>
              <a:buNone/>
            </a:pPr>
            <a:r>
              <a:rPr lang="en-US" altLang="en-US"/>
              <a:t>interface kelayanan yang lebih tinggi.</a:t>
            </a:r>
          </a:p>
          <a:p>
            <a:pPr lvl="1" eaLnBrk="1" hangingPunct="1"/>
            <a:r>
              <a:rPr lang="en-US" altLang="en-US" i="1"/>
              <a:t>Send</a:t>
            </a:r>
            <a:r>
              <a:rPr lang="en-US" altLang="en-US"/>
              <a:t> digunakan untuk meminta pentrasmisian suatu unit data</a:t>
            </a:r>
          </a:p>
          <a:p>
            <a:pPr lvl="1" eaLnBrk="1" hangingPunct="1"/>
            <a:r>
              <a:rPr lang="en-US" altLang="en-US" i="1"/>
              <a:t>Deliver</a:t>
            </a:r>
            <a:r>
              <a:rPr lang="en-US" altLang="en-US"/>
              <a:t> digunakan oleh IP untuk menotifikasikan user akan kedatangan unit data.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a:extLst>
              <a:ext uri="{FF2B5EF4-FFF2-40B4-BE49-F238E27FC236}">
                <a16:creationId xmlns:a16="http://schemas.microsoft.com/office/drawing/2014/main" id="{07B2CD1D-0766-09CC-E043-151F76F697A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35843" name="Footer Placeholder 4">
            <a:extLst>
              <a:ext uri="{FF2B5EF4-FFF2-40B4-BE49-F238E27FC236}">
                <a16:creationId xmlns:a16="http://schemas.microsoft.com/office/drawing/2014/main" id="{28604AF1-8CC9-151E-1B01-DF237C5B13F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35844" name="Rectangle 2">
            <a:extLst>
              <a:ext uri="{FF2B5EF4-FFF2-40B4-BE49-F238E27FC236}">
                <a16:creationId xmlns:a16="http://schemas.microsoft.com/office/drawing/2014/main" id="{E609FE0E-D343-96F8-4807-884F740821E1}"/>
              </a:ext>
            </a:extLst>
          </p:cNvPr>
          <p:cNvSpPr>
            <a:spLocks noGrp="1" noChangeArrowheads="1"/>
          </p:cNvSpPr>
          <p:nvPr>
            <p:ph type="title"/>
          </p:nvPr>
        </p:nvSpPr>
        <p:spPr/>
        <p:txBody>
          <a:bodyPr/>
          <a:lstStyle/>
          <a:p>
            <a:pPr algn="l" eaLnBrk="1" hangingPunct="1"/>
            <a:r>
              <a:rPr lang="en-US" altLang="en-US" sz="2800"/>
              <a:t>Ex</a:t>
            </a:r>
          </a:p>
        </p:txBody>
      </p:sp>
      <p:sp>
        <p:nvSpPr>
          <p:cNvPr id="35845" name="Rectangle 3">
            <a:extLst>
              <a:ext uri="{FF2B5EF4-FFF2-40B4-BE49-F238E27FC236}">
                <a16:creationId xmlns:a16="http://schemas.microsoft.com/office/drawing/2014/main" id="{9CD2632A-7028-F70C-6CD8-0D22A2480B61}"/>
              </a:ext>
            </a:extLst>
          </p:cNvPr>
          <p:cNvSpPr>
            <a:spLocks noGrp="1" noChangeArrowheads="1"/>
          </p:cNvSpPr>
          <p:nvPr>
            <p:ph type="body" idx="1"/>
          </p:nvPr>
        </p:nvSpPr>
        <p:spPr/>
        <p:txBody>
          <a:bodyPr>
            <a:normAutofit fontScale="92500" lnSpcReduction="20000"/>
          </a:bodyPr>
          <a:lstStyle/>
          <a:p>
            <a:pPr eaLnBrk="1" hangingPunct="1">
              <a:lnSpc>
                <a:spcPct val="90000"/>
              </a:lnSpc>
            </a:pPr>
            <a:r>
              <a:rPr lang="en-US" altLang="en-US" sz="2400"/>
              <a:t>Send                                         Deliver</a:t>
            </a:r>
          </a:p>
          <a:p>
            <a:pPr eaLnBrk="1" hangingPunct="1">
              <a:lnSpc>
                <a:spcPct val="90000"/>
              </a:lnSpc>
              <a:buFont typeface="Wingdings" panose="05000000000000000000" pitchFamily="2" charset="2"/>
              <a:buNone/>
            </a:pPr>
            <a:r>
              <a:rPr lang="en-US" altLang="en-US" sz="2400"/>
              <a:t>	{					{</a:t>
            </a:r>
          </a:p>
          <a:p>
            <a:pPr eaLnBrk="1" hangingPunct="1">
              <a:lnSpc>
                <a:spcPct val="90000"/>
              </a:lnSpc>
              <a:buFont typeface="Wingdings" panose="05000000000000000000" pitchFamily="2" charset="2"/>
              <a:buNone/>
            </a:pPr>
            <a:r>
              <a:rPr lang="en-US" altLang="en-US" sz="2400"/>
              <a:t>		Alamat sumber		     Alamat sumber</a:t>
            </a:r>
          </a:p>
          <a:p>
            <a:pPr eaLnBrk="1" hangingPunct="1">
              <a:lnSpc>
                <a:spcPct val="90000"/>
              </a:lnSpc>
              <a:buFont typeface="Wingdings" panose="05000000000000000000" pitchFamily="2" charset="2"/>
              <a:buNone/>
            </a:pPr>
            <a:r>
              <a:rPr lang="en-US" altLang="en-US" sz="2400"/>
              <a:t>		Alamat tujuan		     Alamat tujuan</a:t>
            </a:r>
          </a:p>
          <a:p>
            <a:pPr eaLnBrk="1" hangingPunct="1">
              <a:lnSpc>
                <a:spcPct val="90000"/>
              </a:lnSpc>
              <a:buFont typeface="Wingdings" panose="05000000000000000000" pitchFamily="2" charset="2"/>
              <a:buNone/>
            </a:pPr>
            <a:r>
              <a:rPr lang="en-US" altLang="en-US" sz="2400"/>
              <a:t>		Protocol			     Protocol</a:t>
            </a:r>
          </a:p>
          <a:p>
            <a:pPr eaLnBrk="1" hangingPunct="1">
              <a:lnSpc>
                <a:spcPct val="90000"/>
              </a:lnSpc>
              <a:buFont typeface="Wingdings" panose="05000000000000000000" pitchFamily="2" charset="2"/>
              <a:buNone/>
            </a:pPr>
            <a:r>
              <a:rPr lang="en-US" altLang="en-US" sz="2400"/>
              <a:t>		Tipe indikator layanan	     Tipe indikator layanan</a:t>
            </a:r>
          </a:p>
          <a:p>
            <a:pPr eaLnBrk="1" hangingPunct="1">
              <a:lnSpc>
                <a:spcPct val="90000"/>
              </a:lnSpc>
              <a:buFont typeface="Wingdings" panose="05000000000000000000" pitchFamily="2" charset="2"/>
              <a:buNone/>
            </a:pPr>
            <a:r>
              <a:rPr lang="en-US" altLang="en-US" sz="2400"/>
              <a:t>		Identifikasi			     </a:t>
            </a:r>
          </a:p>
          <a:p>
            <a:pPr eaLnBrk="1" hangingPunct="1">
              <a:lnSpc>
                <a:spcPct val="90000"/>
              </a:lnSpc>
              <a:buFont typeface="Wingdings" panose="05000000000000000000" pitchFamily="2" charset="2"/>
              <a:buNone/>
            </a:pPr>
            <a:r>
              <a:rPr lang="en-US" altLang="en-US" sz="2400"/>
              <a:t>		Penanda fragmentasi</a:t>
            </a:r>
          </a:p>
          <a:p>
            <a:pPr eaLnBrk="1" hangingPunct="1">
              <a:lnSpc>
                <a:spcPct val="90000"/>
              </a:lnSpc>
              <a:buFont typeface="Wingdings" panose="05000000000000000000" pitchFamily="2" charset="2"/>
              <a:buNone/>
            </a:pPr>
            <a:r>
              <a:rPr lang="en-US" altLang="en-US" sz="2400"/>
              <a:t>		Waktu</a:t>
            </a:r>
          </a:p>
          <a:p>
            <a:pPr eaLnBrk="1" hangingPunct="1">
              <a:lnSpc>
                <a:spcPct val="90000"/>
              </a:lnSpc>
              <a:buFont typeface="Wingdings" panose="05000000000000000000" pitchFamily="2" charset="2"/>
              <a:buNone/>
            </a:pPr>
            <a:r>
              <a:rPr lang="en-US" altLang="en-US" sz="2400"/>
              <a:t>		Panjang Data		      Panjang data</a:t>
            </a:r>
          </a:p>
          <a:p>
            <a:pPr eaLnBrk="1" hangingPunct="1">
              <a:lnSpc>
                <a:spcPct val="90000"/>
              </a:lnSpc>
              <a:buFont typeface="Wingdings" panose="05000000000000000000" pitchFamily="2" charset="2"/>
              <a:buNone/>
            </a:pPr>
            <a:r>
              <a:rPr lang="en-US" altLang="en-US" sz="2400"/>
              <a:t>		Pilihan data			      Pilihan data</a:t>
            </a:r>
          </a:p>
          <a:p>
            <a:pPr eaLnBrk="1" hangingPunct="1">
              <a:lnSpc>
                <a:spcPct val="90000"/>
              </a:lnSpc>
              <a:buFont typeface="Wingdings" panose="05000000000000000000" pitchFamily="2" charset="2"/>
              <a:buNone/>
            </a:pPr>
            <a:r>
              <a:rPr lang="en-US" altLang="en-US" sz="2400"/>
              <a:t>    } 		   			}</a:t>
            </a:r>
          </a:p>
          <a:p>
            <a:pPr eaLnBrk="1" hangingPunct="1">
              <a:lnSpc>
                <a:spcPct val="90000"/>
              </a:lnSpc>
              <a:buFont typeface="Wingdings" panose="05000000000000000000" pitchFamily="2" charset="2"/>
              <a:buNone/>
            </a:pPr>
            <a:endParaRPr lang="en-US" alt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a:extLst>
              <a:ext uri="{FF2B5EF4-FFF2-40B4-BE49-F238E27FC236}">
                <a16:creationId xmlns:a16="http://schemas.microsoft.com/office/drawing/2014/main" id="{D7BB409A-FBE0-DAD5-0836-B1EAC043D7F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36867" name="Footer Placeholder 4">
            <a:extLst>
              <a:ext uri="{FF2B5EF4-FFF2-40B4-BE49-F238E27FC236}">
                <a16:creationId xmlns:a16="http://schemas.microsoft.com/office/drawing/2014/main" id="{5C226F67-8820-369F-4ADD-E1C785E3CEB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36868" name="Rectangle 2">
            <a:extLst>
              <a:ext uri="{FF2B5EF4-FFF2-40B4-BE49-F238E27FC236}">
                <a16:creationId xmlns:a16="http://schemas.microsoft.com/office/drawing/2014/main" id="{5541CAFD-EE91-523F-0E9F-6CF464EDDC71}"/>
              </a:ext>
            </a:extLst>
          </p:cNvPr>
          <p:cNvSpPr>
            <a:spLocks noGrp="1" noChangeArrowheads="1"/>
          </p:cNvSpPr>
          <p:nvPr>
            <p:ph type="title"/>
          </p:nvPr>
        </p:nvSpPr>
        <p:spPr/>
        <p:txBody>
          <a:bodyPr/>
          <a:lstStyle/>
          <a:p>
            <a:pPr algn="l" eaLnBrk="1" hangingPunct="1"/>
            <a:r>
              <a:rPr lang="en-US" altLang="en-US" sz="2800"/>
              <a:t>Transmission Control Protocol (TCP)</a:t>
            </a:r>
          </a:p>
        </p:txBody>
      </p:sp>
      <p:sp>
        <p:nvSpPr>
          <p:cNvPr id="36869" name="Rectangle 3">
            <a:extLst>
              <a:ext uri="{FF2B5EF4-FFF2-40B4-BE49-F238E27FC236}">
                <a16:creationId xmlns:a16="http://schemas.microsoft.com/office/drawing/2014/main" id="{7A9F86C1-46FB-B8AD-3B3C-D15209219DA2}"/>
              </a:ext>
            </a:extLst>
          </p:cNvPr>
          <p:cNvSpPr>
            <a:spLocks noGrp="1" noChangeArrowheads="1"/>
          </p:cNvSpPr>
          <p:nvPr>
            <p:ph type="body" idx="1"/>
          </p:nvPr>
        </p:nvSpPr>
        <p:spPr/>
        <p:txBody>
          <a:bodyPr/>
          <a:lstStyle/>
          <a:p>
            <a:pPr marL="609600" indent="-609600">
              <a:buNone/>
            </a:pPr>
            <a:r>
              <a:rPr lang="en-US" altLang="en-US"/>
              <a:t>TCP pada umumnya digunakan pada</a:t>
            </a:r>
          </a:p>
          <a:p>
            <a:pPr marL="609600" indent="-609600">
              <a:buNone/>
            </a:pPr>
            <a:r>
              <a:rPr lang="en-US" altLang="en-US"/>
              <a:t>lanyanan internet</a:t>
            </a:r>
          </a:p>
          <a:p>
            <a:pPr marL="609600" indent="-609600">
              <a:buNone/>
            </a:pPr>
            <a:r>
              <a:rPr lang="en-US" altLang="en-US"/>
              <a:t>TCP merupakan reliabel yang memberikan</a:t>
            </a:r>
          </a:p>
          <a:p>
            <a:pPr marL="609600" indent="-609600">
              <a:buNone/>
            </a:pPr>
            <a:r>
              <a:rPr lang="en-US" altLang="en-US"/>
              <a:t>tiga aplikasi layer:</a:t>
            </a:r>
          </a:p>
          <a:p>
            <a:pPr marL="609600" indent="-609600">
              <a:buFont typeface="Wingdings" panose="05000000000000000000" pitchFamily="2" charset="2"/>
              <a:buAutoNum type="arabicPeriod"/>
            </a:pPr>
            <a:r>
              <a:rPr lang="en-US" altLang="en-US"/>
              <a:t>Tujuan menerima aplikasi data jika data lain telah dikirim </a:t>
            </a:r>
          </a:p>
          <a:p>
            <a:pPr marL="609600" indent="-609600">
              <a:buFont typeface="Wingdings" panose="05000000000000000000" pitchFamily="2" charset="2"/>
              <a:buAutoNum type="arabicPeriod"/>
            </a:pPr>
            <a:r>
              <a:rPr lang="en-US" altLang="en-US"/>
              <a:t>Tujuan menerima semua aplikasi data</a:t>
            </a:r>
          </a:p>
          <a:p>
            <a:pPr marL="609600" indent="-609600">
              <a:buFont typeface="Wingdings" panose="05000000000000000000" pitchFamily="2" charset="2"/>
              <a:buAutoNum type="arabicPeriod"/>
            </a:pPr>
            <a:r>
              <a:rPr lang="en-US" altLang="en-US"/>
              <a:t>Tujuan tidakmenerima duplikat beberapa aplikasi data.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a:extLst>
              <a:ext uri="{FF2B5EF4-FFF2-40B4-BE49-F238E27FC236}">
                <a16:creationId xmlns:a16="http://schemas.microsoft.com/office/drawing/2014/main" id="{C4BBE1A3-C061-DE99-0954-025F1F1C3A8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37891" name="Footer Placeholder 4">
            <a:extLst>
              <a:ext uri="{FF2B5EF4-FFF2-40B4-BE49-F238E27FC236}">
                <a16:creationId xmlns:a16="http://schemas.microsoft.com/office/drawing/2014/main" id="{00C1B458-8201-6446-F6D1-B960D02A4C0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37892" name="Rectangle 2">
            <a:extLst>
              <a:ext uri="{FF2B5EF4-FFF2-40B4-BE49-F238E27FC236}">
                <a16:creationId xmlns:a16="http://schemas.microsoft.com/office/drawing/2014/main" id="{12D1205B-1C86-83DD-3095-BAFF58D88A92}"/>
              </a:ext>
            </a:extLst>
          </p:cNvPr>
          <p:cNvSpPr>
            <a:spLocks noGrp="1" noChangeArrowheads="1"/>
          </p:cNvSpPr>
          <p:nvPr>
            <p:ph type="title"/>
          </p:nvPr>
        </p:nvSpPr>
        <p:spPr/>
        <p:txBody>
          <a:bodyPr/>
          <a:lstStyle/>
          <a:p>
            <a:pPr algn="l" eaLnBrk="1" hangingPunct="1"/>
            <a:r>
              <a:rPr lang="en-US" altLang="en-US" sz="2800"/>
              <a:t>TCP</a:t>
            </a:r>
          </a:p>
        </p:txBody>
      </p:sp>
      <p:sp>
        <p:nvSpPr>
          <p:cNvPr id="37893" name="Rectangle 3">
            <a:extLst>
              <a:ext uri="{FF2B5EF4-FFF2-40B4-BE49-F238E27FC236}">
                <a16:creationId xmlns:a16="http://schemas.microsoft.com/office/drawing/2014/main" id="{57CAB769-5D43-AAD4-AF87-C9C518D2D246}"/>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TCP akan melakukan KILL untuk suatu</a:t>
            </a:r>
          </a:p>
          <a:p>
            <a:pPr eaLnBrk="1" hangingPunct="1">
              <a:buFont typeface="Wingdings" panose="05000000000000000000" pitchFamily="2" charset="2"/>
              <a:buNone/>
            </a:pPr>
            <a:r>
              <a:rPr lang="en-US" altLang="en-US"/>
              <a:t>koneksi yang melanggar aturan dari salah </a:t>
            </a:r>
          </a:p>
          <a:p>
            <a:pPr eaLnBrk="1" hangingPunct="1">
              <a:buFont typeface="Wingdings" panose="05000000000000000000" pitchFamily="2" charset="2"/>
              <a:buNone/>
            </a:pPr>
            <a:r>
              <a:rPr lang="en-US" altLang="en-US"/>
              <a:t>satu aplikasi data diatas.</a:t>
            </a:r>
          </a:p>
          <a:p>
            <a:pPr eaLnBrk="1" hangingPunct="1">
              <a:buFont typeface="Wingdings" panose="05000000000000000000" pitchFamily="2" charset="2"/>
              <a:buNone/>
            </a:pPr>
            <a:r>
              <a:rPr lang="en-US" altLang="en-US"/>
              <a:t>Ex : 	jika pertengahan paket TCP hilang atau 	rusak pada waktu pengiriman paket maka 	paket tersebut tidak akan diterima.jika 	pengiriman diulangai kembali dan tetap ada 	data yang hilang atau rusak,maka koneksi 	akan diputus secara otomatis.</a:t>
            </a:r>
          </a:p>
          <a:p>
            <a:pPr eaLnBrk="1" hangingPunct="1">
              <a:buFont typeface="Wingdings" panose="05000000000000000000" pitchFamily="2" charset="2"/>
              <a:buNone/>
            </a:pPr>
            <a:r>
              <a:rPr lang="en-US" altLang="en-US"/>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a:extLst>
              <a:ext uri="{FF2B5EF4-FFF2-40B4-BE49-F238E27FC236}">
                <a16:creationId xmlns:a16="http://schemas.microsoft.com/office/drawing/2014/main" id="{C3FEB683-08D4-B55D-4B54-06128C8C12A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38915" name="Footer Placeholder 4">
            <a:extLst>
              <a:ext uri="{FF2B5EF4-FFF2-40B4-BE49-F238E27FC236}">
                <a16:creationId xmlns:a16="http://schemas.microsoft.com/office/drawing/2014/main" id="{39AE5F52-5D3F-0916-DA5C-0B44A7AF631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38916" name="Rectangle 2">
            <a:extLst>
              <a:ext uri="{FF2B5EF4-FFF2-40B4-BE49-F238E27FC236}">
                <a16:creationId xmlns:a16="http://schemas.microsoft.com/office/drawing/2014/main" id="{1C6BE4B9-1B65-8314-23A6-4A968FD99BA3}"/>
              </a:ext>
            </a:extLst>
          </p:cNvPr>
          <p:cNvSpPr>
            <a:spLocks noGrp="1" noChangeArrowheads="1"/>
          </p:cNvSpPr>
          <p:nvPr>
            <p:ph type="title"/>
          </p:nvPr>
        </p:nvSpPr>
        <p:spPr/>
        <p:txBody>
          <a:bodyPr/>
          <a:lstStyle/>
          <a:p>
            <a:pPr algn="l" eaLnBrk="1" hangingPunct="1"/>
            <a:r>
              <a:rPr lang="en-US" altLang="en-US" sz="2800"/>
              <a:t>User Datagram Protocol (UDP)</a:t>
            </a:r>
          </a:p>
        </p:txBody>
      </p:sp>
      <p:sp>
        <p:nvSpPr>
          <p:cNvPr id="38917" name="Rectangle 3">
            <a:extLst>
              <a:ext uri="{FF2B5EF4-FFF2-40B4-BE49-F238E27FC236}">
                <a16:creationId xmlns:a16="http://schemas.microsoft.com/office/drawing/2014/main" id="{D20B0D6D-2B82-A530-2378-FDA60D5795C6}"/>
              </a:ext>
            </a:extLst>
          </p:cNvPr>
          <p:cNvSpPr>
            <a:spLocks noGrp="1" noChangeArrowheads="1"/>
          </p:cNvSpPr>
          <p:nvPr>
            <p:ph type="body" idx="1"/>
          </p:nvPr>
        </p:nvSpPr>
        <p:spPr/>
        <p:txBody>
          <a:bodyPr>
            <a:normAutofit lnSpcReduction="10000"/>
          </a:bodyPr>
          <a:lstStyle/>
          <a:p>
            <a:pPr eaLnBrk="1" hangingPunct="1">
              <a:lnSpc>
                <a:spcPct val="90000"/>
              </a:lnSpc>
              <a:buFont typeface="Wingdings" panose="05000000000000000000" pitchFamily="2" charset="2"/>
              <a:buNone/>
            </a:pPr>
            <a:r>
              <a:rPr lang="en-US" altLang="en-US"/>
              <a:t>Sebagai tambahan dari TCP terdapat satu</a:t>
            </a:r>
          </a:p>
          <a:p>
            <a:pPr eaLnBrk="1" hangingPunct="1">
              <a:lnSpc>
                <a:spcPct val="90000"/>
              </a:lnSpc>
              <a:buFont typeface="Wingdings" panose="05000000000000000000" pitchFamily="2" charset="2"/>
              <a:buNone/>
            </a:pPr>
            <a:r>
              <a:rPr lang="en-US" altLang="en-US"/>
              <a:t>perotocol level trasport lainya yang umum</a:t>
            </a:r>
          </a:p>
          <a:p>
            <a:pPr eaLnBrk="1" hangingPunct="1">
              <a:lnSpc>
                <a:spcPct val="90000"/>
              </a:lnSpc>
              <a:buFont typeface="Wingdings" panose="05000000000000000000" pitchFamily="2" charset="2"/>
              <a:buNone/>
            </a:pPr>
            <a:r>
              <a:rPr lang="en-US" altLang="en-US"/>
              <a:t>digunakan sebagai bagian dari suite</a:t>
            </a:r>
          </a:p>
          <a:p>
            <a:pPr eaLnBrk="1" hangingPunct="1">
              <a:lnSpc>
                <a:spcPct val="90000"/>
              </a:lnSpc>
              <a:buFont typeface="Wingdings" panose="05000000000000000000" pitchFamily="2" charset="2"/>
              <a:buNone/>
            </a:pPr>
            <a:r>
              <a:rPr lang="en-US" altLang="en-US"/>
              <a:t>protocol TCP/IP yang disebut dengan UDP.</a:t>
            </a:r>
          </a:p>
          <a:p>
            <a:pPr eaLnBrk="1" hangingPunct="1">
              <a:lnSpc>
                <a:spcPct val="90000"/>
              </a:lnSpc>
              <a:buFont typeface="Wingdings" panose="05000000000000000000" pitchFamily="2" charset="2"/>
              <a:buNone/>
            </a:pPr>
            <a:r>
              <a:rPr lang="en-US" altLang="en-US"/>
              <a:t>Pada dasarnya UDP adalah suatu layanan</a:t>
            </a:r>
          </a:p>
          <a:p>
            <a:pPr eaLnBrk="1" hangingPunct="1">
              <a:lnSpc>
                <a:spcPct val="90000"/>
              </a:lnSpc>
              <a:buFont typeface="Wingdings" panose="05000000000000000000" pitchFamily="2" charset="2"/>
              <a:buNone/>
            </a:pPr>
            <a:r>
              <a:rPr lang="en-US" altLang="en-US"/>
              <a:t>protocol yang kurang bisa diandalkan</a:t>
            </a:r>
          </a:p>
          <a:p>
            <a:pPr eaLnBrk="1" hangingPunct="1">
              <a:lnSpc>
                <a:spcPct val="90000"/>
              </a:lnSpc>
              <a:buFont typeface="Wingdings" panose="05000000000000000000" pitchFamily="2" charset="2"/>
              <a:buNone/>
            </a:pPr>
            <a:r>
              <a:rPr lang="en-US" altLang="en-US"/>
              <a:t>karena kurang bisa memberikan</a:t>
            </a:r>
          </a:p>
          <a:p>
            <a:pPr eaLnBrk="1" hangingPunct="1">
              <a:lnSpc>
                <a:spcPct val="90000"/>
              </a:lnSpc>
              <a:buFont typeface="Wingdings" panose="05000000000000000000" pitchFamily="2" charset="2"/>
              <a:buNone/>
            </a:pPr>
            <a:r>
              <a:rPr lang="en-US" altLang="en-US"/>
              <a:t>perlindungan dalam pengiriman dan</a:t>
            </a:r>
          </a:p>
          <a:p>
            <a:pPr eaLnBrk="1" hangingPunct="1">
              <a:lnSpc>
                <a:spcPct val="90000"/>
              </a:lnSpc>
              <a:buFont typeface="Wingdings" panose="05000000000000000000" pitchFamily="2" charset="2"/>
              <a:buNone/>
            </a:pPr>
            <a:r>
              <a:rPr lang="en-US" altLang="en-US"/>
              <a:t>duplikasi data.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a:extLst>
              <a:ext uri="{FF2B5EF4-FFF2-40B4-BE49-F238E27FC236}">
                <a16:creationId xmlns:a16="http://schemas.microsoft.com/office/drawing/2014/main" id="{7122B578-3A0A-55D1-0E54-2A271AB386E1}"/>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39939" name="Footer Placeholder 4">
            <a:extLst>
              <a:ext uri="{FF2B5EF4-FFF2-40B4-BE49-F238E27FC236}">
                <a16:creationId xmlns:a16="http://schemas.microsoft.com/office/drawing/2014/main" id="{F7C97471-79CF-FF58-EBB5-B63FB4BE5AD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39940" name="Rectangle 2">
            <a:extLst>
              <a:ext uri="{FF2B5EF4-FFF2-40B4-BE49-F238E27FC236}">
                <a16:creationId xmlns:a16="http://schemas.microsoft.com/office/drawing/2014/main" id="{01251516-5192-65A2-A762-F9E39809C225}"/>
              </a:ext>
            </a:extLst>
          </p:cNvPr>
          <p:cNvSpPr>
            <a:spLocks noGrp="1" noChangeArrowheads="1"/>
          </p:cNvSpPr>
          <p:nvPr>
            <p:ph type="title"/>
          </p:nvPr>
        </p:nvSpPr>
        <p:spPr/>
        <p:txBody>
          <a:bodyPr/>
          <a:lstStyle/>
          <a:p>
            <a:pPr algn="l" eaLnBrk="1" hangingPunct="1"/>
            <a:r>
              <a:rPr lang="en-US" altLang="en-US" sz="2800"/>
              <a:t>Internet Control Message Protocol (ICMP)</a:t>
            </a:r>
          </a:p>
        </p:txBody>
      </p:sp>
      <p:sp>
        <p:nvSpPr>
          <p:cNvPr id="39941" name="Rectangle 3">
            <a:extLst>
              <a:ext uri="{FF2B5EF4-FFF2-40B4-BE49-F238E27FC236}">
                <a16:creationId xmlns:a16="http://schemas.microsoft.com/office/drawing/2014/main" id="{07B2017F-A343-BC57-EC45-E338AC572048}"/>
              </a:ext>
            </a:extLst>
          </p:cNvPr>
          <p:cNvSpPr>
            <a:spLocks noGrp="1" noChangeArrowheads="1"/>
          </p:cNvSpPr>
          <p:nvPr>
            <p:ph type="body" idx="1"/>
          </p:nvPr>
        </p:nvSpPr>
        <p:spPr/>
        <p:txBody>
          <a:bodyPr>
            <a:normAutofit lnSpcReduction="10000"/>
          </a:bodyPr>
          <a:lstStyle/>
          <a:p>
            <a:pPr marL="609600" indent="-609600">
              <a:buNone/>
            </a:pPr>
            <a:r>
              <a:rPr lang="en-US" altLang="en-US"/>
              <a:t>ICMP adalah protocol pada TCP/IP yang</a:t>
            </a:r>
          </a:p>
          <a:p>
            <a:pPr marL="609600" indent="-609600">
              <a:buNone/>
            </a:pPr>
            <a:r>
              <a:rPr lang="en-US" altLang="en-US"/>
              <a:t>bertugas mengirimkan pesan-pesan</a:t>
            </a:r>
          </a:p>
          <a:p>
            <a:pPr marL="609600" indent="-609600">
              <a:buNone/>
            </a:pPr>
            <a:r>
              <a:rPr lang="en-US" altLang="en-US"/>
              <a:t>kesalahan dan kondisi lain dan memerlukan</a:t>
            </a:r>
          </a:p>
          <a:p>
            <a:pPr marL="609600" indent="-609600">
              <a:buNone/>
            </a:pPr>
            <a:r>
              <a:rPr lang="en-US" altLang="en-US"/>
              <a:t>perhatian khusus. Haltersebut dapat</a:t>
            </a:r>
          </a:p>
          <a:p>
            <a:pPr marL="609600" indent="-609600">
              <a:buNone/>
            </a:pPr>
            <a:r>
              <a:rPr lang="en-US" altLang="en-US"/>
              <a:t>dilakukan dengan mengevaluasi pesan yang</a:t>
            </a:r>
          </a:p>
          <a:p>
            <a:pPr marL="609600" indent="-609600">
              <a:buNone/>
            </a:pPr>
            <a:r>
              <a:rPr lang="en-US" altLang="en-US"/>
              <a:t>dihasilkan oleh  ICMP.</a:t>
            </a:r>
          </a:p>
          <a:p>
            <a:pPr marL="609600" indent="-609600">
              <a:buNone/>
            </a:pPr>
            <a:r>
              <a:rPr lang="en-US" altLang="en-US"/>
              <a:t>Jenis pesan ICMP ada dua</a:t>
            </a:r>
          </a:p>
          <a:p>
            <a:pPr marL="609600" indent="-609600">
              <a:buFont typeface="Wingdings" panose="05000000000000000000" pitchFamily="2" charset="2"/>
              <a:buAutoNum type="arabicPeriod"/>
            </a:pPr>
            <a:r>
              <a:rPr lang="en-US" altLang="en-US"/>
              <a:t>ICMP error message</a:t>
            </a:r>
          </a:p>
          <a:p>
            <a:pPr marL="609600" indent="-609600">
              <a:buFont typeface="Wingdings" panose="05000000000000000000" pitchFamily="2" charset="2"/>
              <a:buAutoNum type="arabicPeriod"/>
            </a:pPr>
            <a:r>
              <a:rPr lang="en-US" altLang="en-US"/>
              <a:t>ICMP query message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a:extLst>
              <a:ext uri="{FF2B5EF4-FFF2-40B4-BE49-F238E27FC236}">
                <a16:creationId xmlns:a16="http://schemas.microsoft.com/office/drawing/2014/main" id="{BA4EB26E-AC6A-0060-61D5-447D7846D7C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40963" name="Footer Placeholder 4">
            <a:extLst>
              <a:ext uri="{FF2B5EF4-FFF2-40B4-BE49-F238E27FC236}">
                <a16:creationId xmlns:a16="http://schemas.microsoft.com/office/drawing/2014/main" id="{6236CABF-DBDD-4D78-3F7E-739CDA52FE1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40964" name="Rectangle 2">
            <a:extLst>
              <a:ext uri="{FF2B5EF4-FFF2-40B4-BE49-F238E27FC236}">
                <a16:creationId xmlns:a16="http://schemas.microsoft.com/office/drawing/2014/main" id="{75E0DD34-3F96-3EC8-2718-7CDF03796782}"/>
              </a:ext>
            </a:extLst>
          </p:cNvPr>
          <p:cNvSpPr>
            <a:spLocks noGrp="1" noChangeArrowheads="1"/>
          </p:cNvSpPr>
          <p:nvPr>
            <p:ph type="title"/>
          </p:nvPr>
        </p:nvSpPr>
        <p:spPr/>
        <p:txBody>
          <a:bodyPr/>
          <a:lstStyle/>
          <a:p>
            <a:pPr algn="l" eaLnBrk="1" hangingPunct="1"/>
            <a:r>
              <a:rPr lang="en-US" altLang="en-US" sz="2800"/>
              <a:t>IP Security (IPsec)</a:t>
            </a:r>
          </a:p>
        </p:txBody>
      </p:sp>
      <p:sp>
        <p:nvSpPr>
          <p:cNvPr id="40965" name="Rectangle 3">
            <a:extLst>
              <a:ext uri="{FF2B5EF4-FFF2-40B4-BE49-F238E27FC236}">
                <a16:creationId xmlns:a16="http://schemas.microsoft.com/office/drawing/2014/main" id="{9BF2DD28-15D0-BE53-7EEF-C3AB0DE2D209}"/>
              </a:ext>
            </a:extLst>
          </p:cNvPr>
          <p:cNvSpPr>
            <a:spLocks noGrp="1" noChangeArrowheads="1"/>
          </p:cNvSpPr>
          <p:nvPr>
            <p:ph type="body" idx="1"/>
          </p:nvPr>
        </p:nvSpPr>
        <p:spPr/>
        <p:txBody>
          <a:bodyPr/>
          <a:lstStyle/>
          <a:p>
            <a:pPr marL="609600" indent="-609600">
              <a:buNone/>
            </a:pPr>
            <a:r>
              <a:rPr lang="en-US" altLang="en-US" dirty="0" err="1"/>
              <a:t>Arsitektur</a:t>
            </a:r>
            <a:r>
              <a:rPr lang="en-US" altLang="en-US" dirty="0"/>
              <a:t> keamanan n IP yang </a:t>
            </a:r>
            <a:r>
              <a:rPr lang="en-US" altLang="en-US" dirty="0" err="1"/>
              <a:t>dikenal</a:t>
            </a:r>
            <a:endParaRPr lang="en-US" altLang="en-US" dirty="0"/>
          </a:p>
          <a:p>
            <a:pPr marL="609600" indent="-609600">
              <a:buNone/>
            </a:pPr>
            <a:r>
              <a:rPr lang="en-US" altLang="en-US" dirty="0"/>
              <a:t>dengan IP security (IPsec) </a:t>
            </a:r>
            <a:r>
              <a:rPr lang="en-US" altLang="en-US" dirty="0" err="1"/>
              <a:t>menjadi</a:t>
            </a:r>
            <a:endParaRPr lang="en-US" altLang="en-US" dirty="0"/>
          </a:p>
          <a:p>
            <a:pPr marL="609600" indent="-609600">
              <a:buNone/>
            </a:pPr>
            <a:r>
              <a:rPr lang="en-US" altLang="en-US" dirty="0" err="1"/>
              <a:t>standarisasi</a:t>
            </a:r>
            <a:r>
              <a:rPr lang="en-US" altLang="en-US" dirty="0"/>
              <a:t> keamanan n </a:t>
            </a:r>
            <a:r>
              <a:rPr lang="en-US" altLang="en-US" dirty="0" err="1"/>
              <a:t>komputer</a:t>
            </a:r>
            <a:r>
              <a:rPr lang="en-US" altLang="en-US" dirty="0"/>
              <a:t>. IPsec</a:t>
            </a:r>
          </a:p>
          <a:p>
            <a:pPr marL="609600" indent="-609600">
              <a:buNone/>
            </a:pPr>
            <a:r>
              <a:rPr lang="en-US" altLang="en-US" dirty="0" err="1"/>
              <a:t>didesain</a:t>
            </a:r>
            <a:r>
              <a:rPr lang="en-US" altLang="en-US" dirty="0"/>
              <a:t> untuk </a:t>
            </a:r>
            <a:r>
              <a:rPr lang="en-US" altLang="en-US" dirty="0" err="1"/>
              <a:t>melindungi</a:t>
            </a:r>
            <a:r>
              <a:rPr lang="en-US" altLang="en-US" dirty="0"/>
              <a:t> </a:t>
            </a:r>
            <a:r>
              <a:rPr lang="en-US" altLang="en-US" dirty="0" err="1"/>
              <a:t>komunikasi</a:t>
            </a:r>
            <a:endParaRPr lang="en-US" altLang="en-US" dirty="0"/>
          </a:p>
          <a:p>
            <a:pPr marL="609600" indent="-609600">
              <a:buNone/>
            </a:pPr>
            <a:r>
              <a:rPr lang="en-US" altLang="en-US" dirty="0"/>
              <a:t>dengan </a:t>
            </a:r>
            <a:r>
              <a:rPr lang="en-US" altLang="en-US" dirty="0" err="1"/>
              <a:t>cara</a:t>
            </a:r>
            <a:r>
              <a:rPr lang="en-US" altLang="en-US" dirty="0"/>
              <a:t> </a:t>
            </a:r>
            <a:r>
              <a:rPr lang="en-US" altLang="en-US" dirty="0" err="1"/>
              <a:t>menggunakan</a:t>
            </a:r>
            <a:r>
              <a:rPr lang="en-US" altLang="en-US" dirty="0"/>
              <a:t> TCP/IP. </a:t>
            </a:r>
          </a:p>
          <a:p>
            <a:pPr marL="609600" indent="-609600">
              <a:buNone/>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a:extLst>
              <a:ext uri="{FF2B5EF4-FFF2-40B4-BE49-F238E27FC236}">
                <a16:creationId xmlns:a16="http://schemas.microsoft.com/office/drawing/2014/main" id="{204BCD7E-2C00-FA6E-D9A4-FF571080107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6147" name="Footer Placeholder 4">
            <a:extLst>
              <a:ext uri="{FF2B5EF4-FFF2-40B4-BE49-F238E27FC236}">
                <a16:creationId xmlns:a16="http://schemas.microsoft.com/office/drawing/2014/main" id="{C76A2BE3-DE43-7304-7489-47A5C44D8A0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6148" name="Rectangle 2">
            <a:extLst>
              <a:ext uri="{FF2B5EF4-FFF2-40B4-BE49-F238E27FC236}">
                <a16:creationId xmlns:a16="http://schemas.microsoft.com/office/drawing/2014/main" id="{0FDA34CA-4E44-D2B9-F3EA-119D0CBCDD35}"/>
              </a:ext>
            </a:extLst>
          </p:cNvPr>
          <p:cNvSpPr>
            <a:spLocks noGrp="1" noChangeArrowheads="1"/>
          </p:cNvSpPr>
          <p:nvPr>
            <p:ph type="title"/>
          </p:nvPr>
        </p:nvSpPr>
        <p:spPr/>
        <p:txBody>
          <a:bodyPr/>
          <a:lstStyle/>
          <a:p>
            <a:pPr algn="l" eaLnBrk="1" hangingPunct="1"/>
            <a:r>
              <a:rPr lang="en-US" altLang="en-US"/>
              <a:t>Aspek2  Ancaman komputer</a:t>
            </a:r>
          </a:p>
        </p:txBody>
      </p:sp>
      <p:sp>
        <p:nvSpPr>
          <p:cNvPr id="6149" name="Rectangle 3">
            <a:extLst>
              <a:ext uri="{FF2B5EF4-FFF2-40B4-BE49-F238E27FC236}">
                <a16:creationId xmlns:a16="http://schemas.microsoft.com/office/drawing/2014/main" id="{F5DEC08F-E074-7841-40AA-7B8E11FF2488}"/>
              </a:ext>
            </a:extLst>
          </p:cNvPr>
          <p:cNvSpPr>
            <a:spLocks noGrp="1" noChangeArrowheads="1"/>
          </p:cNvSpPr>
          <p:nvPr>
            <p:ph type="body" idx="1"/>
          </p:nvPr>
        </p:nvSpPr>
        <p:spPr>
          <a:xfrm>
            <a:off x="1905000" y="1447800"/>
            <a:ext cx="8001000" cy="4419600"/>
          </a:xfrm>
        </p:spPr>
        <p:txBody>
          <a:bodyPr/>
          <a:lstStyle/>
          <a:p>
            <a:pPr eaLnBrk="1" hangingPunct="1">
              <a:lnSpc>
                <a:spcPct val="80000"/>
              </a:lnSpc>
            </a:pPr>
            <a:r>
              <a:rPr lang="en-US" altLang="en-US" sz="2400" b="1"/>
              <a:t>Interruption</a:t>
            </a:r>
          </a:p>
          <a:p>
            <a:pPr lvl="1" eaLnBrk="1" hangingPunct="1">
              <a:lnSpc>
                <a:spcPct val="80000"/>
              </a:lnSpc>
            </a:pPr>
            <a:r>
              <a:rPr lang="en-US" altLang="en-US" sz="2000" b="1"/>
              <a:t>Informasi yang ada dirusak dihapus ketika dibutuhkan data sudah tidak ada lg</a:t>
            </a:r>
          </a:p>
          <a:p>
            <a:pPr eaLnBrk="1" hangingPunct="1">
              <a:lnSpc>
                <a:spcPct val="80000"/>
              </a:lnSpc>
            </a:pPr>
            <a:r>
              <a:rPr lang="en-US" altLang="en-US" sz="2400" b="1"/>
              <a:t>Interception</a:t>
            </a:r>
          </a:p>
          <a:p>
            <a:pPr lvl="1" eaLnBrk="1" hangingPunct="1">
              <a:lnSpc>
                <a:spcPct val="80000"/>
              </a:lnSpc>
            </a:pPr>
            <a:r>
              <a:rPr lang="en-US" altLang="en-US" sz="2000" b="1"/>
              <a:t>Informasi yang ada disadap/ orang yang tidak berhak akses kekomputer dimana informasi tersebut disimpan.</a:t>
            </a:r>
          </a:p>
          <a:p>
            <a:pPr eaLnBrk="1" hangingPunct="1">
              <a:lnSpc>
                <a:spcPct val="80000"/>
              </a:lnSpc>
            </a:pPr>
            <a:r>
              <a:rPr lang="en-US" altLang="en-US" sz="2400" b="1"/>
              <a:t>Modifikasi</a:t>
            </a:r>
          </a:p>
          <a:p>
            <a:pPr lvl="1" eaLnBrk="1" hangingPunct="1">
              <a:lnSpc>
                <a:spcPct val="80000"/>
              </a:lnSpc>
            </a:pPr>
            <a:r>
              <a:rPr lang="en-US" altLang="en-US" sz="2000" b="1"/>
              <a:t>Merupakan ancaman terhadap integritas, orang yang tidak berhak berhasil menyadap lalulintas informasi yang sedang dikirim</a:t>
            </a:r>
          </a:p>
          <a:p>
            <a:pPr eaLnBrk="1" hangingPunct="1">
              <a:lnSpc>
                <a:spcPct val="80000"/>
              </a:lnSpc>
            </a:pPr>
            <a:r>
              <a:rPr lang="en-US" altLang="en-US" sz="2400" b="1"/>
              <a:t>Febrication</a:t>
            </a:r>
          </a:p>
          <a:p>
            <a:pPr lvl="1" eaLnBrk="1" hangingPunct="1">
              <a:lnSpc>
                <a:spcPct val="80000"/>
              </a:lnSpc>
            </a:pPr>
            <a:r>
              <a:rPr lang="en-US" altLang="en-US" sz="2000" b="1"/>
              <a:t>Memalsukan</a:t>
            </a:r>
          </a:p>
          <a:p>
            <a:pPr eaLnBrk="1" hangingPunct="1">
              <a:lnSpc>
                <a:spcPct val="80000"/>
              </a:lnSpc>
              <a:buFont typeface="Wingdings" panose="05000000000000000000" pitchFamily="2" charset="2"/>
              <a:buNone/>
            </a:pPr>
            <a:r>
              <a:rPr lang="en-US" altLang="en-US" sz="2400" b="1"/>
              <a:t> </a:t>
            </a:r>
          </a:p>
          <a:p>
            <a:pPr eaLnBrk="1" hangingPunct="1">
              <a:lnSpc>
                <a:spcPct val="80000"/>
              </a:lnSpc>
              <a:buFont typeface="Wingdings" panose="05000000000000000000" pitchFamily="2" charset="2"/>
              <a:buNone/>
            </a:pPr>
            <a:endParaRPr lang="en-US" altLang="en-US"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a:extLst>
              <a:ext uri="{FF2B5EF4-FFF2-40B4-BE49-F238E27FC236}">
                <a16:creationId xmlns:a16="http://schemas.microsoft.com/office/drawing/2014/main" id="{061B5C9D-26F3-5E50-CE60-895A2180C219}"/>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41987" name="Footer Placeholder 4">
            <a:extLst>
              <a:ext uri="{FF2B5EF4-FFF2-40B4-BE49-F238E27FC236}">
                <a16:creationId xmlns:a16="http://schemas.microsoft.com/office/drawing/2014/main" id="{768E850C-2034-DE3B-8675-FC71CABD74D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41988" name="Rectangle 2">
            <a:extLst>
              <a:ext uri="{FF2B5EF4-FFF2-40B4-BE49-F238E27FC236}">
                <a16:creationId xmlns:a16="http://schemas.microsoft.com/office/drawing/2014/main" id="{8C7A0244-6F81-06F5-013C-FC0B113DBECC}"/>
              </a:ext>
            </a:extLst>
          </p:cNvPr>
          <p:cNvSpPr>
            <a:spLocks noGrp="1" noChangeArrowheads="1"/>
          </p:cNvSpPr>
          <p:nvPr>
            <p:ph type="title"/>
          </p:nvPr>
        </p:nvSpPr>
        <p:spPr/>
        <p:txBody>
          <a:bodyPr/>
          <a:lstStyle/>
          <a:p>
            <a:pPr algn="l" eaLnBrk="1" hangingPunct="1"/>
            <a:r>
              <a:rPr lang="en-US" altLang="en-US" sz="2800"/>
              <a:t>Firewall</a:t>
            </a:r>
          </a:p>
        </p:txBody>
      </p:sp>
      <p:sp>
        <p:nvSpPr>
          <p:cNvPr id="41989" name="Rectangle 3">
            <a:extLst>
              <a:ext uri="{FF2B5EF4-FFF2-40B4-BE49-F238E27FC236}">
                <a16:creationId xmlns:a16="http://schemas.microsoft.com/office/drawing/2014/main" id="{25071AF7-D583-E125-8657-A46FC9952889}"/>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Firewall adalah alat yang digunakan untuk</a:t>
            </a:r>
          </a:p>
          <a:p>
            <a:pPr eaLnBrk="1" hangingPunct="1">
              <a:buFont typeface="Wingdings" panose="05000000000000000000" pitchFamily="2" charset="2"/>
              <a:buNone/>
            </a:pPr>
            <a:r>
              <a:rPr lang="en-US" altLang="en-US"/>
              <a:t>mencegah orang luar memperoleh akses ke</a:t>
            </a:r>
          </a:p>
          <a:p>
            <a:pPr eaLnBrk="1" hangingPunct="1">
              <a:buFont typeface="Wingdings" panose="05000000000000000000" pitchFamily="2" charset="2"/>
              <a:buNone/>
            </a:pPr>
            <a:r>
              <a:rPr lang="en-US" altLang="en-US"/>
              <a:t>suatu jaringan. Firewall merupakan suatu</a:t>
            </a:r>
          </a:p>
          <a:p>
            <a:pPr eaLnBrk="1" hangingPunct="1">
              <a:buFont typeface="Wingdings" panose="05000000000000000000" pitchFamily="2" charset="2"/>
              <a:buNone/>
            </a:pPr>
            <a:r>
              <a:rPr lang="en-US" altLang="en-US"/>
              <a:t>kombinasi dari perangkat lunak dan</a:t>
            </a:r>
          </a:p>
          <a:p>
            <a:pPr eaLnBrk="1" hangingPunct="1">
              <a:buFont typeface="Wingdings" panose="05000000000000000000" pitchFamily="2" charset="2"/>
              <a:buNone/>
            </a:pPr>
            <a:r>
              <a:rPr lang="en-US" altLang="en-US"/>
              <a:t>perangkat keras. Firewall biasanya</a:t>
            </a:r>
          </a:p>
          <a:p>
            <a:pPr eaLnBrk="1" hangingPunct="1">
              <a:buFont typeface="Wingdings" panose="05000000000000000000" pitchFamily="2" charset="2"/>
              <a:buNone/>
            </a:pPr>
            <a:r>
              <a:rPr lang="en-US" altLang="en-US"/>
              <a:t>menerapkan pengeluaran rencana atau</a:t>
            </a:r>
          </a:p>
          <a:p>
            <a:pPr eaLnBrk="1" hangingPunct="1">
              <a:buFont typeface="Wingdings" panose="05000000000000000000" pitchFamily="2" charset="2"/>
              <a:buNone/>
            </a:pPr>
            <a:r>
              <a:rPr lang="en-US" altLang="en-US"/>
              <a:t>perintah untuk menyortir alamat yang tak</a:t>
            </a:r>
          </a:p>
          <a:p>
            <a:pPr eaLnBrk="1" hangingPunct="1">
              <a:buFont typeface="Wingdings" panose="05000000000000000000" pitchFamily="2" charset="2"/>
              <a:buNone/>
            </a:pPr>
            <a:r>
              <a:rPr lang="en-US" altLang="en-US"/>
              <a:t>dikehendaki dan diinginkan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a:extLst>
              <a:ext uri="{FF2B5EF4-FFF2-40B4-BE49-F238E27FC236}">
                <a16:creationId xmlns:a16="http://schemas.microsoft.com/office/drawing/2014/main" id="{7D8B61B7-9C82-9CC1-7F72-D11FA2CED19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43011" name="Footer Placeholder 4">
            <a:extLst>
              <a:ext uri="{FF2B5EF4-FFF2-40B4-BE49-F238E27FC236}">
                <a16:creationId xmlns:a16="http://schemas.microsoft.com/office/drawing/2014/main" id="{E1F7FC41-8622-2C8D-523F-DE6CE3047FE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43012" name="Rectangle 2">
            <a:extLst>
              <a:ext uri="{FF2B5EF4-FFF2-40B4-BE49-F238E27FC236}">
                <a16:creationId xmlns:a16="http://schemas.microsoft.com/office/drawing/2014/main" id="{70560655-81D1-5F29-F0A1-BF419308A755}"/>
              </a:ext>
            </a:extLst>
          </p:cNvPr>
          <p:cNvSpPr>
            <a:spLocks noGrp="1" noChangeArrowheads="1"/>
          </p:cNvSpPr>
          <p:nvPr>
            <p:ph type="title"/>
          </p:nvPr>
        </p:nvSpPr>
        <p:spPr/>
        <p:txBody>
          <a:bodyPr/>
          <a:lstStyle/>
          <a:p>
            <a:pPr algn="l" eaLnBrk="1" hangingPunct="1"/>
            <a:r>
              <a:rPr lang="en-US" altLang="en-US" sz="2800"/>
              <a:t>Cara kerja firewall</a:t>
            </a:r>
          </a:p>
        </p:txBody>
      </p:sp>
      <p:sp>
        <p:nvSpPr>
          <p:cNvPr id="43013" name="Rectangle 3">
            <a:extLst>
              <a:ext uri="{FF2B5EF4-FFF2-40B4-BE49-F238E27FC236}">
                <a16:creationId xmlns:a16="http://schemas.microsoft.com/office/drawing/2014/main" id="{5DB7E884-AF2E-8A2C-F333-E1A819906E62}"/>
              </a:ext>
            </a:extLst>
          </p:cNvPr>
          <p:cNvSpPr>
            <a:spLocks noGrp="1" noChangeArrowheads="1"/>
          </p:cNvSpPr>
          <p:nvPr>
            <p:ph type="body" idx="1"/>
          </p:nvPr>
        </p:nvSpPr>
        <p:spPr/>
        <p:txBody>
          <a:bodyPr>
            <a:normAutofit lnSpcReduction="10000"/>
          </a:bodyPr>
          <a:lstStyle/>
          <a:p>
            <a:pPr eaLnBrk="1" hangingPunct="1">
              <a:lnSpc>
                <a:spcPct val="90000"/>
              </a:lnSpc>
              <a:buFont typeface="Wingdings" panose="05000000000000000000" pitchFamily="2" charset="2"/>
              <a:buNone/>
            </a:pPr>
            <a:r>
              <a:rPr lang="en-US" altLang="en-US" sz="2400"/>
              <a:t>Firewall bekerja dengan mengamati paket IP</a:t>
            </a:r>
          </a:p>
          <a:p>
            <a:pPr eaLnBrk="1" hangingPunct="1">
              <a:lnSpc>
                <a:spcPct val="90000"/>
              </a:lnSpc>
              <a:buFont typeface="Wingdings" panose="05000000000000000000" pitchFamily="2" charset="2"/>
              <a:buNone/>
            </a:pPr>
            <a:r>
              <a:rPr lang="en-US" altLang="en-US" sz="2400"/>
              <a:t>yang melewatinya. Berdasarkan komfigurasi</a:t>
            </a:r>
          </a:p>
          <a:p>
            <a:pPr eaLnBrk="1" hangingPunct="1">
              <a:lnSpc>
                <a:spcPct val="90000"/>
              </a:lnSpc>
              <a:buFont typeface="Wingdings" panose="05000000000000000000" pitchFamily="2" charset="2"/>
              <a:buNone/>
            </a:pPr>
            <a:r>
              <a:rPr lang="en-US" altLang="en-US" sz="2400"/>
              <a:t>dari firewall, akses dapat diatur berdasarkan</a:t>
            </a:r>
          </a:p>
          <a:p>
            <a:pPr eaLnBrk="1" hangingPunct="1">
              <a:lnSpc>
                <a:spcPct val="90000"/>
              </a:lnSpc>
              <a:buFont typeface="Wingdings" panose="05000000000000000000" pitchFamily="2" charset="2"/>
              <a:buNone/>
            </a:pPr>
            <a:r>
              <a:rPr lang="en-US" altLang="en-US" sz="2400"/>
              <a:t>IP address, port, dan arah informasi.</a:t>
            </a:r>
          </a:p>
          <a:p>
            <a:pPr eaLnBrk="1" hangingPunct="1">
              <a:lnSpc>
                <a:spcPct val="90000"/>
              </a:lnSpc>
              <a:buFont typeface="Wingdings" panose="05000000000000000000" pitchFamily="2" charset="2"/>
              <a:buNone/>
            </a:pPr>
            <a:r>
              <a:rPr lang="en-US" altLang="en-US" sz="2400"/>
              <a:t>- Untuk memahami firewalls bekerja kita perlu</a:t>
            </a:r>
          </a:p>
          <a:p>
            <a:pPr eaLnBrk="1" hangingPunct="1">
              <a:lnSpc>
                <a:spcPct val="90000"/>
              </a:lnSpc>
              <a:buFont typeface="Wingdings" panose="05000000000000000000" pitchFamily="2" charset="2"/>
              <a:buNone/>
            </a:pPr>
            <a:r>
              <a:rPr lang="en-US" altLang="en-US" sz="2400"/>
              <a:t>  mengetahui pengalamatan IP. Statis &amp;</a:t>
            </a:r>
          </a:p>
          <a:p>
            <a:pPr eaLnBrk="1" hangingPunct="1">
              <a:lnSpc>
                <a:spcPct val="90000"/>
              </a:lnSpc>
              <a:buFont typeface="Wingdings" panose="05000000000000000000" pitchFamily="2" charset="2"/>
              <a:buNone/>
            </a:pPr>
            <a:r>
              <a:rPr lang="en-US" altLang="en-US" sz="2400"/>
              <a:t>  dinamis</a:t>
            </a:r>
          </a:p>
          <a:p>
            <a:pPr eaLnBrk="1" hangingPunct="1">
              <a:lnSpc>
                <a:spcPct val="90000"/>
              </a:lnSpc>
            </a:pPr>
            <a:r>
              <a:rPr lang="en-US" altLang="en-US" sz="2400"/>
              <a:t>IP alamat statis adalah alamat yang permanen, yang merupakan alamat dari suatu mesin yang selalu dihubungkan keinternet.</a:t>
            </a:r>
          </a:p>
          <a:p>
            <a:pPr eaLnBrk="1" hangingPunct="1">
              <a:lnSpc>
                <a:spcPct val="90000"/>
              </a:lnSpc>
            </a:pPr>
            <a:r>
              <a:rPr lang="en-US" altLang="en-US" sz="2400"/>
              <a:t>IP address dinamis adalah alamat IP yang selalu berubah-ubah yang berfungsi sebagai koneksi ke jaringan.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a:extLst>
              <a:ext uri="{FF2B5EF4-FFF2-40B4-BE49-F238E27FC236}">
                <a16:creationId xmlns:a16="http://schemas.microsoft.com/office/drawing/2014/main" id="{92864799-E9D4-2615-8BD4-0F9B2E88D2D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44035" name="Footer Placeholder 4">
            <a:extLst>
              <a:ext uri="{FF2B5EF4-FFF2-40B4-BE49-F238E27FC236}">
                <a16:creationId xmlns:a16="http://schemas.microsoft.com/office/drawing/2014/main" id="{EFAC9189-EF74-2FE6-F5C3-8C083DAD431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44036" name="Rectangle 2">
            <a:extLst>
              <a:ext uri="{FF2B5EF4-FFF2-40B4-BE49-F238E27FC236}">
                <a16:creationId xmlns:a16="http://schemas.microsoft.com/office/drawing/2014/main" id="{D0878CC1-A69C-054D-A14A-FBCDB976E640}"/>
              </a:ext>
            </a:extLst>
          </p:cNvPr>
          <p:cNvSpPr>
            <a:spLocks noGrp="1" noChangeArrowheads="1"/>
          </p:cNvSpPr>
          <p:nvPr>
            <p:ph type="title"/>
          </p:nvPr>
        </p:nvSpPr>
        <p:spPr/>
        <p:txBody>
          <a:bodyPr/>
          <a:lstStyle/>
          <a:p>
            <a:pPr algn="l" eaLnBrk="1" hangingPunct="1"/>
            <a:r>
              <a:rPr lang="en-US" altLang="en-US" sz="2800"/>
              <a:t>Karakteristik firewall</a:t>
            </a:r>
          </a:p>
        </p:txBody>
      </p:sp>
      <p:sp>
        <p:nvSpPr>
          <p:cNvPr id="44037" name="Rectangle 3">
            <a:extLst>
              <a:ext uri="{FF2B5EF4-FFF2-40B4-BE49-F238E27FC236}">
                <a16:creationId xmlns:a16="http://schemas.microsoft.com/office/drawing/2014/main" id="{B6C9E5DC-D46A-B280-1E1D-B4CE5D2F34F5}"/>
              </a:ext>
            </a:extLst>
          </p:cNvPr>
          <p:cNvSpPr>
            <a:spLocks noGrp="1" noChangeArrowheads="1"/>
          </p:cNvSpPr>
          <p:nvPr>
            <p:ph type="body" idx="1"/>
          </p:nvPr>
        </p:nvSpPr>
        <p:spPr/>
        <p:txBody>
          <a:bodyPr/>
          <a:lstStyle/>
          <a:p>
            <a:pPr eaLnBrk="1" hangingPunct="1"/>
            <a:r>
              <a:rPr lang="en-US" altLang="en-US" dirty="0" err="1"/>
              <a:t>Segala</a:t>
            </a:r>
            <a:r>
              <a:rPr lang="en-US" altLang="en-US" dirty="0"/>
              <a:t> </a:t>
            </a:r>
            <a:r>
              <a:rPr lang="en-US" altLang="en-US" dirty="0" err="1"/>
              <a:t>lalulintas</a:t>
            </a:r>
            <a:r>
              <a:rPr lang="en-US" altLang="en-US" dirty="0"/>
              <a:t> jaringan, baik </a:t>
            </a:r>
            <a:r>
              <a:rPr lang="en-US" altLang="en-US" dirty="0" err="1"/>
              <a:t>dari</a:t>
            </a:r>
            <a:r>
              <a:rPr lang="en-US" altLang="en-US" dirty="0"/>
              <a:t> </a:t>
            </a:r>
            <a:r>
              <a:rPr lang="en-US" altLang="en-US" dirty="0" err="1"/>
              <a:t>dalam</a:t>
            </a:r>
            <a:r>
              <a:rPr lang="en-US" altLang="en-US" dirty="0"/>
              <a:t> </a:t>
            </a:r>
            <a:r>
              <a:rPr lang="en-US" altLang="en-US" dirty="0" err="1"/>
              <a:t>ataupun</a:t>
            </a:r>
            <a:r>
              <a:rPr lang="en-US" altLang="en-US" dirty="0"/>
              <a:t> </a:t>
            </a:r>
            <a:r>
              <a:rPr lang="en-US" altLang="en-US" dirty="0" err="1"/>
              <a:t>dari</a:t>
            </a:r>
            <a:r>
              <a:rPr lang="en-US" altLang="en-US" dirty="0"/>
              <a:t> luar </a:t>
            </a:r>
            <a:r>
              <a:rPr lang="en-US" altLang="en-US" dirty="0" err="1"/>
              <a:t>harus</a:t>
            </a:r>
            <a:r>
              <a:rPr lang="en-US" altLang="en-US" dirty="0"/>
              <a:t> </a:t>
            </a:r>
            <a:r>
              <a:rPr lang="en-US" altLang="en-US" dirty="0" err="1"/>
              <a:t>melalui</a:t>
            </a:r>
            <a:r>
              <a:rPr lang="en-US" altLang="en-US" dirty="0"/>
              <a:t> firewall. Hal tersebut </a:t>
            </a:r>
            <a:r>
              <a:rPr lang="en-US" altLang="en-US" dirty="0" err="1"/>
              <a:t>menghalangangi</a:t>
            </a:r>
            <a:r>
              <a:rPr lang="en-US" altLang="en-US" dirty="0"/>
              <a:t> semua </a:t>
            </a:r>
            <a:r>
              <a:rPr lang="en-US" altLang="en-US" dirty="0" err="1"/>
              <a:t>akses</a:t>
            </a:r>
            <a:r>
              <a:rPr lang="en-US" altLang="en-US" dirty="0"/>
              <a:t> </a:t>
            </a:r>
            <a:r>
              <a:rPr lang="en-US" altLang="en-US" dirty="0" err="1"/>
              <a:t>dalam</a:t>
            </a:r>
            <a:r>
              <a:rPr lang="en-US" altLang="en-US" dirty="0"/>
              <a:t> </a:t>
            </a:r>
            <a:r>
              <a:rPr lang="en-US" altLang="en-US" dirty="0" err="1"/>
              <a:t>bentuk</a:t>
            </a:r>
            <a:r>
              <a:rPr lang="en-US" altLang="en-US" dirty="0"/>
              <a:t> </a:t>
            </a:r>
            <a:r>
              <a:rPr lang="en-US" altLang="en-US" dirty="0" err="1"/>
              <a:t>apapun</a:t>
            </a:r>
            <a:r>
              <a:rPr lang="en-US" altLang="en-US" dirty="0"/>
              <a:t> </a:t>
            </a:r>
            <a:r>
              <a:rPr lang="en-US" altLang="en-US" dirty="0" err="1"/>
              <a:t>kecuali</a:t>
            </a:r>
            <a:r>
              <a:rPr lang="en-US" altLang="en-US" dirty="0"/>
              <a:t> firewall.</a:t>
            </a:r>
          </a:p>
          <a:p>
            <a:pPr eaLnBrk="1" hangingPunct="1"/>
            <a:r>
              <a:rPr lang="en-US" altLang="en-US" dirty="0" err="1"/>
              <a:t>Kebijakan</a:t>
            </a:r>
            <a:r>
              <a:rPr lang="en-US" altLang="en-US" dirty="0"/>
              <a:t> keamanan n </a:t>
            </a:r>
            <a:r>
              <a:rPr lang="en-US" altLang="en-US" dirty="0" err="1"/>
              <a:t>hanya</a:t>
            </a:r>
            <a:r>
              <a:rPr lang="en-US" altLang="en-US" dirty="0"/>
              <a:t> </a:t>
            </a:r>
            <a:r>
              <a:rPr lang="en-US" altLang="en-US" dirty="0" err="1"/>
              <a:t>akan</a:t>
            </a:r>
            <a:r>
              <a:rPr lang="en-US" altLang="en-US" dirty="0"/>
              <a:t> </a:t>
            </a:r>
            <a:r>
              <a:rPr lang="en-US" altLang="en-US" dirty="0" err="1"/>
              <a:t>memberikan</a:t>
            </a:r>
            <a:r>
              <a:rPr lang="en-US" altLang="en-US" dirty="0"/>
              <a:t> ijin untuk </a:t>
            </a:r>
            <a:r>
              <a:rPr lang="en-US" altLang="en-US" dirty="0" err="1"/>
              <a:t>memasuki</a:t>
            </a:r>
            <a:r>
              <a:rPr lang="en-US" altLang="en-US" dirty="0"/>
              <a:t> server atau jaringan </a:t>
            </a:r>
            <a:r>
              <a:rPr lang="en-US" altLang="en-US" dirty="0" err="1"/>
              <a:t>komputer</a:t>
            </a:r>
            <a:r>
              <a:rPr lang="en-US" altLang="en-US" dirty="0"/>
              <a:t> yang </a:t>
            </a:r>
            <a:r>
              <a:rPr lang="en-US" altLang="en-US" dirty="0" err="1"/>
              <a:t>memenuhi</a:t>
            </a:r>
            <a:r>
              <a:rPr lang="en-US" altLang="en-US" dirty="0"/>
              <a:t> </a:t>
            </a:r>
            <a:r>
              <a:rPr lang="en-US" altLang="en-US" dirty="0" err="1"/>
              <a:t>syarat</a:t>
            </a:r>
            <a:r>
              <a:rPr lang="en-US" altLang="en-US" dirty="0"/>
              <a:t> </a:t>
            </a:r>
            <a:r>
              <a:rPr lang="en-US" altLang="en-US" dirty="0" err="1"/>
              <a:t>tertentu</a:t>
            </a:r>
            <a:r>
              <a:rPr lang="en-US" altLang="en-US" dirty="0"/>
              <a:t>.</a:t>
            </a:r>
          </a:p>
          <a:p>
            <a:pPr eaLnBrk="1" hangingPunct="1"/>
            <a:r>
              <a:rPr lang="en-US" altLang="en-US" dirty="0"/>
              <a:t>Firewall sendiri </a:t>
            </a:r>
            <a:r>
              <a:rPr lang="en-US" altLang="en-US" dirty="0" err="1"/>
              <a:t>bebas</a:t>
            </a:r>
            <a:r>
              <a:rPr lang="en-US" altLang="en-US" dirty="0"/>
              <a:t> </a:t>
            </a:r>
            <a:r>
              <a:rPr lang="en-US" altLang="en-US" dirty="0" err="1"/>
              <a:t>terhadap</a:t>
            </a:r>
            <a:r>
              <a:rPr lang="en-US" altLang="en-US" dirty="0"/>
              <a:t> </a:t>
            </a:r>
            <a:r>
              <a:rPr lang="en-US" altLang="en-US" dirty="0" err="1"/>
              <a:t>penetrasi</a:t>
            </a:r>
            <a:r>
              <a:rPr lang="en-US" altLang="en-US" dirty="0"/>
              <a:t>, yang </a:t>
            </a:r>
            <a:r>
              <a:rPr lang="en-US" altLang="en-US" dirty="0" err="1"/>
              <a:t>menandakan</a:t>
            </a:r>
            <a:r>
              <a:rPr lang="en-US" altLang="en-US" dirty="0"/>
              <a:t> </a:t>
            </a:r>
            <a:r>
              <a:rPr lang="en-US" altLang="en-US" dirty="0" err="1"/>
              <a:t>bahwa</a:t>
            </a:r>
            <a:r>
              <a:rPr lang="en-US" altLang="en-US" dirty="0"/>
              <a:t> </a:t>
            </a:r>
            <a:r>
              <a:rPr lang="en-US" altLang="en-US" dirty="0" err="1"/>
              <a:t>suatu</a:t>
            </a:r>
            <a:r>
              <a:rPr lang="en-US" altLang="en-US" dirty="0"/>
              <a:t> sistem dapat </a:t>
            </a:r>
            <a:r>
              <a:rPr lang="en-US" altLang="en-US" dirty="0" err="1"/>
              <a:t>dipercaya</a:t>
            </a:r>
            <a:r>
              <a:rPr lang="en-US" altLang="en-US" dirty="0"/>
              <a:t> dan </a:t>
            </a:r>
            <a:r>
              <a:rPr lang="en-US" altLang="en-US" dirty="0" err="1"/>
              <a:t>menjamin</a:t>
            </a:r>
            <a:r>
              <a:rPr lang="en-US" altLang="en-US" dirty="0"/>
              <a:t> keamanan n </a:t>
            </a:r>
            <a:r>
              <a:rPr lang="en-US" altLang="en-US" dirty="0" err="1"/>
              <a:t>dari</a:t>
            </a:r>
            <a:r>
              <a:rPr lang="en-US" altLang="en-US" dirty="0"/>
              <a:t> sistem </a:t>
            </a:r>
            <a:r>
              <a:rPr lang="en-US" altLang="en-US" dirty="0" err="1"/>
              <a:t>operasi</a:t>
            </a:r>
            <a:r>
              <a:rPr lang="en-US" altLang="en-US" dirty="0"/>
              <a:t>.</a:t>
            </a:r>
          </a:p>
          <a:p>
            <a:pPr eaLnBrk="1" hangingPunct="1"/>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a:extLst>
              <a:ext uri="{FF2B5EF4-FFF2-40B4-BE49-F238E27FC236}">
                <a16:creationId xmlns:a16="http://schemas.microsoft.com/office/drawing/2014/main" id="{6C955BE1-9188-27C2-BA7B-ED3CBC44E77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45059" name="Footer Placeholder 4">
            <a:extLst>
              <a:ext uri="{FF2B5EF4-FFF2-40B4-BE49-F238E27FC236}">
                <a16:creationId xmlns:a16="http://schemas.microsoft.com/office/drawing/2014/main" id="{AA63D756-02FF-C461-C713-4FE7A59B182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45060" name="Rectangle 2">
            <a:extLst>
              <a:ext uri="{FF2B5EF4-FFF2-40B4-BE49-F238E27FC236}">
                <a16:creationId xmlns:a16="http://schemas.microsoft.com/office/drawing/2014/main" id="{38830B18-C627-1A45-532D-ED54407B60EA}"/>
              </a:ext>
            </a:extLst>
          </p:cNvPr>
          <p:cNvSpPr>
            <a:spLocks noGrp="1" noChangeArrowheads="1"/>
          </p:cNvSpPr>
          <p:nvPr>
            <p:ph type="title"/>
          </p:nvPr>
        </p:nvSpPr>
        <p:spPr/>
        <p:txBody>
          <a:bodyPr/>
          <a:lstStyle/>
          <a:p>
            <a:pPr algn="l" eaLnBrk="1" hangingPunct="1"/>
            <a:r>
              <a:rPr lang="en-US" altLang="en-US" sz="2800"/>
              <a:t>Tipefirewall</a:t>
            </a:r>
          </a:p>
        </p:txBody>
      </p:sp>
      <p:sp>
        <p:nvSpPr>
          <p:cNvPr id="45061" name="Rectangle 3">
            <a:extLst>
              <a:ext uri="{FF2B5EF4-FFF2-40B4-BE49-F238E27FC236}">
                <a16:creationId xmlns:a16="http://schemas.microsoft.com/office/drawing/2014/main" id="{B83AAF1A-0114-F497-0F6A-55104E6753F4}"/>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a:t>	Ada beberapa macam perbedaan dari firewall, masing-masing tipe memiliki keuntungan dan kerugian, secara umum, tipe dari firewall ada 3 macam.</a:t>
            </a:r>
          </a:p>
          <a:p>
            <a:pPr eaLnBrk="1" hangingPunct="1"/>
            <a:r>
              <a:rPr lang="en-US" altLang="en-US"/>
              <a:t>Paket filter router</a:t>
            </a:r>
          </a:p>
          <a:p>
            <a:pPr eaLnBrk="1" hangingPunct="1"/>
            <a:r>
              <a:rPr lang="en-US" altLang="en-US"/>
              <a:t>Application level gateway</a:t>
            </a:r>
          </a:p>
          <a:p>
            <a:pPr eaLnBrk="1" hangingPunct="1"/>
            <a:r>
              <a:rPr lang="en-US" altLang="en-US"/>
              <a:t>Circuit level gateway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a:extLst>
              <a:ext uri="{FF2B5EF4-FFF2-40B4-BE49-F238E27FC236}">
                <a16:creationId xmlns:a16="http://schemas.microsoft.com/office/drawing/2014/main" id="{2CEDCC5E-19EE-6BB3-E11A-3EC538F2A1B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46083" name="Footer Placeholder 4">
            <a:extLst>
              <a:ext uri="{FF2B5EF4-FFF2-40B4-BE49-F238E27FC236}">
                <a16:creationId xmlns:a16="http://schemas.microsoft.com/office/drawing/2014/main" id="{91030AB6-9ACC-1CAB-D181-D3C225C3A16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46084" name="Rectangle 2">
            <a:extLst>
              <a:ext uri="{FF2B5EF4-FFF2-40B4-BE49-F238E27FC236}">
                <a16:creationId xmlns:a16="http://schemas.microsoft.com/office/drawing/2014/main" id="{6ABB062F-9251-9A20-9935-67195805054A}"/>
              </a:ext>
            </a:extLst>
          </p:cNvPr>
          <p:cNvSpPr>
            <a:spLocks noGrp="1" noChangeArrowheads="1"/>
          </p:cNvSpPr>
          <p:nvPr>
            <p:ph type="title"/>
          </p:nvPr>
        </p:nvSpPr>
        <p:spPr/>
        <p:txBody>
          <a:bodyPr/>
          <a:lstStyle/>
          <a:p>
            <a:pPr algn="l" eaLnBrk="1" hangingPunct="1"/>
            <a:r>
              <a:rPr lang="en-US" altLang="en-US" sz="2800"/>
              <a:t>Paket filter router</a:t>
            </a:r>
            <a:br>
              <a:rPr lang="en-US" altLang="en-US" sz="2800"/>
            </a:br>
            <a:endParaRPr lang="en-US" altLang="en-US" sz="2800"/>
          </a:p>
        </p:txBody>
      </p:sp>
      <p:sp>
        <p:nvSpPr>
          <p:cNvPr id="46085" name="Rectangle 3">
            <a:extLst>
              <a:ext uri="{FF2B5EF4-FFF2-40B4-BE49-F238E27FC236}">
                <a16:creationId xmlns:a16="http://schemas.microsoft.com/office/drawing/2014/main" id="{C77CE5C2-1E1E-DCF2-FB97-A379C4B1D8D4}"/>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400"/>
              <a:t>	Paket filter router menggunakan ketantuan untuk paket IP, mana yang boleh masuk dan mana yang harus ditolak.</a:t>
            </a:r>
          </a:p>
          <a:p>
            <a:pPr eaLnBrk="1" hangingPunct="1">
              <a:lnSpc>
                <a:spcPct val="80000"/>
              </a:lnSpc>
              <a:buFont typeface="Wingdings" panose="05000000000000000000" pitchFamily="2" charset="2"/>
              <a:buNone/>
            </a:pPr>
            <a:r>
              <a:rPr lang="en-US" altLang="en-US" sz="2400"/>
              <a:t>Informasi yang disaring dari suatu paket yang melewati</a:t>
            </a:r>
          </a:p>
          <a:p>
            <a:pPr eaLnBrk="1" hangingPunct="1">
              <a:lnSpc>
                <a:spcPct val="80000"/>
              </a:lnSpc>
              <a:buFont typeface="Wingdings" panose="05000000000000000000" pitchFamily="2" charset="2"/>
              <a:buNone/>
            </a:pPr>
            <a:r>
              <a:rPr lang="en-US" altLang="en-US" sz="2400"/>
              <a:t>jaringan, diantarannya:</a:t>
            </a:r>
          </a:p>
          <a:p>
            <a:pPr eaLnBrk="1" hangingPunct="1">
              <a:lnSpc>
                <a:spcPct val="80000"/>
              </a:lnSpc>
            </a:pPr>
            <a:r>
              <a:rPr lang="en-US" altLang="en-US" sz="2400"/>
              <a:t>Sumber IP address: alamat asli dari IP paket (Ex : 192,186.1.2)</a:t>
            </a:r>
          </a:p>
          <a:p>
            <a:pPr eaLnBrk="1" hangingPunct="1">
              <a:lnSpc>
                <a:spcPct val="80000"/>
              </a:lnSpc>
            </a:pPr>
            <a:r>
              <a:rPr lang="en-US" altLang="en-US" sz="2400"/>
              <a:t>Tujuan IP address: alamat IP yang akan menerima IP paket (Ex : 192,186.1.3)</a:t>
            </a:r>
          </a:p>
          <a:p>
            <a:pPr eaLnBrk="1" hangingPunct="1">
              <a:lnSpc>
                <a:spcPct val="80000"/>
              </a:lnSpc>
            </a:pPr>
            <a:r>
              <a:rPr lang="en-US" altLang="en-US" sz="2400"/>
              <a:t>Tujuan dan sumber transport-level address merupakan level trasport dari port number (seperti TCP dan UDP)</a:t>
            </a:r>
          </a:p>
          <a:p>
            <a:pPr eaLnBrk="1" hangingPunct="1">
              <a:lnSpc>
                <a:spcPct val="80000"/>
              </a:lnSpc>
            </a:pPr>
            <a:r>
              <a:rPr lang="en-US" altLang="en-US" sz="2400"/>
              <a:t>IP protocol, yang berfungsi sebagai transpot protocol</a:t>
            </a:r>
          </a:p>
          <a:p>
            <a:pPr eaLnBrk="1" hangingPunct="1">
              <a:lnSpc>
                <a:spcPct val="80000"/>
              </a:lnSpc>
            </a:pPr>
            <a:r>
              <a:rPr lang="en-US" altLang="en-US" sz="2400"/>
              <a:t>Interface: untuk router dengan tiga atau lebih port, dari interface router mana paket datang atau bertujuan.</a:t>
            </a:r>
          </a:p>
          <a:p>
            <a:pPr eaLnBrk="1" hangingPunct="1">
              <a:lnSpc>
                <a:spcPct val="80000"/>
              </a:lnSpc>
              <a:buFont typeface="Wingdings" panose="05000000000000000000" pitchFamily="2" charset="2"/>
              <a:buNone/>
            </a:pPr>
            <a:endParaRPr lang="en-US"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a:extLst>
              <a:ext uri="{FF2B5EF4-FFF2-40B4-BE49-F238E27FC236}">
                <a16:creationId xmlns:a16="http://schemas.microsoft.com/office/drawing/2014/main" id="{08A715A5-18BD-0E51-DEB7-0E2B176E9E5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47107" name="Footer Placeholder 4">
            <a:extLst>
              <a:ext uri="{FF2B5EF4-FFF2-40B4-BE49-F238E27FC236}">
                <a16:creationId xmlns:a16="http://schemas.microsoft.com/office/drawing/2014/main" id="{ADB95EF4-E50B-F329-0011-0FC65DC15D9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47108" name="Rectangle 2">
            <a:extLst>
              <a:ext uri="{FF2B5EF4-FFF2-40B4-BE49-F238E27FC236}">
                <a16:creationId xmlns:a16="http://schemas.microsoft.com/office/drawing/2014/main" id="{93B42198-FEC9-D233-5F51-A3B0D574CA43}"/>
              </a:ext>
            </a:extLst>
          </p:cNvPr>
          <p:cNvSpPr>
            <a:spLocks noGrp="1" noChangeArrowheads="1"/>
          </p:cNvSpPr>
          <p:nvPr>
            <p:ph type="title"/>
          </p:nvPr>
        </p:nvSpPr>
        <p:spPr/>
        <p:txBody>
          <a:bodyPr/>
          <a:lstStyle/>
          <a:p>
            <a:pPr algn="l" eaLnBrk="1" hangingPunct="1"/>
            <a:r>
              <a:rPr lang="en-US" altLang="en-US" sz="2800"/>
              <a:t>Application level gateway</a:t>
            </a:r>
          </a:p>
        </p:txBody>
      </p:sp>
      <p:sp>
        <p:nvSpPr>
          <p:cNvPr id="47109" name="Rectangle 3">
            <a:extLst>
              <a:ext uri="{FF2B5EF4-FFF2-40B4-BE49-F238E27FC236}">
                <a16:creationId xmlns:a16="http://schemas.microsoft.com/office/drawing/2014/main" id="{76A55549-FE13-5E24-04F7-DE6197439BDD}"/>
              </a:ext>
            </a:extLst>
          </p:cNvPr>
          <p:cNvSpPr>
            <a:spLocks noGrp="1" noChangeArrowheads="1"/>
          </p:cNvSpPr>
          <p:nvPr>
            <p:ph type="body" idx="1"/>
          </p:nvPr>
        </p:nvSpPr>
        <p:spPr/>
        <p:txBody>
          <a:bodyPr/>
          <a:lstStyle/>
          <a:p>
            <a:pPr eaLnBrk="1" hangingPunct="1">
              <a:lnSpc>
                <a:spcPct val="90000"/>
              </a:lnSpc>
            </a:pPr>
            <a:r>
              <a:rPr lang="en-US" altLang="en-US"/>
              <a:t>Application level gateway juga dikenal dengan application-proxy firewall. Pada tipe ini user harus melakukan kontak dengan gateway yang menggunakan aplikasi TCP/IP, sepert TELNET atau FTP </a:t>
            </a:r>
          </a:p>
          <a:p>
            <a:pPr eaLnBrk="1" hangingPunct="1">
              <a:lnSpc>
                <a:spcPct val="90000"/>
              </a:lnSpc>
            </a:pPr>
            <a:r>
              <a:rPr lang="en-US" altLang="en-US"/>
              <a:t>Aplikasi komponen proxy</a:t>
            </a:r>
          </a:p>
          <a:p>
            <a:pPr lvl="1" eaLnBrk="1" hangingPunct="1">
              <a:lnSpc>
                <a:spcPct val="90000"/>
              </a:lnSpc>
            </a:pPr>
            <a:r>
              <a:rPr lang="en-US" altLang="en-US"/>
              <a:t>telnet</a:t>
            </a:r>
          </a:p>
          <a:p>
            <a:pPr lvl="1" eaLnBrk="1" hangingPunct="1">
              <a:lnSpc>
                <a:spcPct val="90000"/>
              </a:lnSpc>
            </a:pPr>
            <a:r>
              <a:rPr lang="en-US" altLang="en-US"/>
              <a:t>FTP</a:t>
            </a:r>
          </a:p>
          <a:p>
            <a:pPr lvl="1" eaLnBrk="1" hangingPunct="1">
              <a:lnSpc>
                <a:spcPct val="90000"/>
              </a:lnSpc>
            </a:pPr>
            <a:r>
              <a:rPr lang="en-US" altLang="en-US"/>
              <a:t>rlogin</a:t>
            </a:r>
          </a:p>
          <a:p>
            <a:pPr lvl="1" eaLnBrk="1" hangingPunct="1">
              <a:lnSpc>
                <a:spcPct val="90000"/>
              </a:lnSpc>
            </a:pPr>
            <a:r>
              <a:rPr lang="en-US" altLang="en-US"/>
              <a:t>Sendmail</a:t>
            </a:r>
          </a:p>
          <a:p>
            <a:pPr lvl="1" eaLnBrk="1" hangingPunct="1">
              <a:lnSpc>
                <a:spcPct val="90000"/>
              </a:lnSpc>
            </a:pPr>
            <a:r>
              <a:rPr lang="en-US" altLang="en-US"/>
              <a:t>HTTP</a:t>
            </a:r>
          </a:p>
          <a:p>
            <a:pPr lvl="1" eaLnBrk="1" hangingPunct="1">
              <a:lnSpc>
                <a:spcPct val="90000"/>
              </a:lnSpc>
            </a:pPr>
            <a:r>
              <a:rPr lang="en-US" altLang="en-US"/>
              <a:t>The x window system</a:t>
            </a:r>
          </a:p>
          <a:p>
            <a:pPr lvl="1" eaLnBrk="1" hangingPunct="1">
              <a:lnSpc>
                <a:spcPct val="90000"/>
              </a:lnSpc>
              <a:buFont typeface="Wingdings" panose="05000000000000000000" pitchFamily="2" charset="2"/>
              <a:buNone/>
            </a:pPr>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a:extLst>
              <a:ext uri="{FF2B5EF4-FFF2-40B4-BE49-F238E27FC236}">
                <a16:creationId xmlns:a16="http://schemas.microsoft.com/office/drawing/2014/main" id="{C2ECA429-8D96-A0FA-FE45-C0DDD8AD825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48131" name="Footer Placeholder 4">
            <a:extLst>
              <a:ext uri="{FF2B5EF4-FFF2-40B4-BE49-F238E27FC236}">
                <a16:creationId xmlns:a16="http://schemas.microsoft.com/office/drawing/2014/main" id="{3623FD52-BC7E-068C-453D-4D43DE20494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48132" name="Rectangle 2">
            <a:extLst>
              <a:ext uri="{FF2B5EF4-FFF2-40B4-BE49-F238E27FC236}">
                <a16:creationId xmlns:a16="http://schemas.microsoft.com/office/drawing/2014/main" id="{54BC73C7-E4CB-7FC2-F4B6-5F1B8E5D4498}"/>
              </a:ext>
            </a:extLst>
          </p:cNvPr>
          <p:cNvSpPr>
            <a:spLocks noGrp="1" noChangeArrowheads="1"/>
          </p:cNvSpPr>
          <p:nvPr>
            <p:ph type="title"/>
          </p:nvPr>
        </p:nvSpPr>
        <p:spPr/>
        <p:txBody>
          <a:bodyPr/>
          <a:lstStyle/>
          <a:p>
            <a:pPr algn="l" eaLnBrk="1" hangingPunct="1"/>
            <a:r>
              <a:rPr lang="en-US" altLang="en-US" sz="2800"/>
              <a:t>Circuit level gateway</a:t>
            </a:r>
          </a:p>
        </p:txBody>
      </p:sp>
      <p:sp>
        <p:nvSpPr>
          <p:cNvPr id="48133" name="Rectangle 3">
            <a:extLst>
              <a:ext uri="{FF2B5EF4-FFF2-40B4-BE49-F238E27FC236}">
                <a16:creationId xmlns:a16="http://schemas.microsoft.com/office/drawing/2014/main" id="{DF8099ED-DA76-2A3D-BE06-DAF999FCCA2F}"/>
              </a:ext>
            </a:extLst>
          </p:cNvPr>
          <p:cNvSpPr>
            <a:spLocks noGrp="1" noChangeArrowheads="1"/>
          </p:cNvSpPr>
          <p:nvPr>
            <p:ph type="body" idx="1"/>
          </p:nvPr>
        </p:nvSpPr>
        <p:spPr/>
        <p:txBody>
          <a:bodyPr/>
          <a:lstStyle/>
          <a:p>
            <a:pPr eaLnBrk="1" hangingPunct="1"/>
            <a:r>
              <a:rPr lang="en-US" altLang="en-US"/>
              <a:t>Circuit level gateway merupakan sistem proxy server yang secara statis menggambarkan jaringan lalulintas yang akan disampaikan. Circuit proxy selalu mengijzinkan paket yang berisi port number number yang diizinkan oleh aturan policy (kebijakan). Circuit level geteway berjalan pada level jaringan level OSI (</a:t>
            </a:r>
            <a:r>
              <a:rPr lang="en-US" altLang="en-US" b="1"/>
              <a:t>Open System Interconnection)</a:t>
            </a:r>
            <a:r>
              <a:rPr lang="en-US" altLang="en-US"/>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a:extLst>
              <a:ext uri="{FF2B5EF4-FFF2-40B4-BE49-F238E27FC236}">
                <a16:creationId xmlns:a16="http://schemas.microsoft.com/office/drawing/2014/main" id="{636F0452-0C97-14B3-4241-2196058C83F8}"/>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49155" name="Footer Placeholder 4">
            <a:extLst>
              <a:ext uri="{FF2B5EF4-FFF2-40B4-BE49-F238E27FC236}">
                <a16:creationId xmlns:a16="http://schemas.microsoft.com/office/drawing/2014/main" id="{B0EE89B2-83ED-625E-5F26-7B5963459B5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49156" name="Rectangle 2">
            <a:extLst>
              <a:ext uri="{FF2B5EF4-FFF2-40B4-BE49-F238E27FC236}">
                <a16:creationId xmlns:a16="http://schemas.microsoft.com/office/drawing/2014/main" id="{1A117189-C49E-C962-543A-A987B8F03FEB}"/>
              </a:ext>
            </a:extLst>
          </p:cNvPr>
          <p:cNvSpPr>
            <a:spLocks noGrp="1" noChangeArrowheads="1"/>
          </p:cNvSpPr>
          <p:nvPr>
            <p:ph type="title"/>
          </p:nvPr>
        </p:nvSpPr>
        <p:spPr/>
        <p:txBody>
          <a:bodyPr/>
          <a:lstStyle/>
          <a:p>
            <a:pPr algn="l" eaLnBrk="1" hangingPunct="1"/>
            <a:r>
              <a:rPr lang="en-US" altLang="en-US" sz="2800"/>
              <a:t>Membangun firewall</a:t>
            </a:r>
          </a:p>
        </p:txBody>
      </p:sp>
      <p:sp>
        <p:nvSpPr>
          <p:cNvPr id="49157" name="Rectangle 3">
            <a:extLst>
              <a:ext uri="{FF2B5EF4-FFF2-40B4-BE49-F238E27FC236}">
                <a16:creationId xmlns:a16="http://schemas.microsoft.com/office/drawing/2014/main" id="{772E2A1C-AA74-46F0-F96B-446D6505A4FB}"/>
              </a:ext>
            </a:extLst>
          </p:cNvPr>
          <p:cNvSpPr>
            <a:spLocks noGrp="1" noChangeArrowheads="1"/>
          </p:cNvSpPr>
          <p:nvPr>
            <p:ph type="body" idx="1"/>
          </p:nvPr>
        </p:nvSpPr>
        <p:spPr/>
        <p:txBody>
          <a:bodyPr/>
          <a:lstStyle/>
          <a:p>
            <a:pPr eaLnBrk="1" hangingPunct="1">
              <a:lnSpc>
                <a:spcPct val="80000"/>
              </a:lnSpc>
            </a:pPr>
            <a:r>
              <a:rPr lang="en-US" altLang="en-US" sz="2000" dirty="0" err="1"/>
              <a:t>Kontriksi</a:t>
            </a:r>
            <a:r>
              <a:rPr lang="en-US" altLang="en-US" sz="2000" dirty="0"/>
              <a:t> </a:t>
            </a:r>
            <a:r>
              <a:rPr lang="en-US" altLang="en-US" sz="2000" dirty="0" err="1"/>
              <a:t>dari</a:t>
            </a:r>
            <a:r>
              <a:rPr lang="en-US" altLang="en-US" sz="2000" dirty="0"/>
              <a:t> </a:t>
            </a:r>
            <a:r>
              <a:rPr lang="en-US" altLang="en-US" sz="2000" dirty="0" err="1"/>
              <a:t>suatu</a:t>
            </a:r>
            <a:r>
              <a:rPr lang="en-US" altLang="en-US" sz="2000" dirty="0"/>
              <a:t> firewall </a:t>
            </a:r>
            <a:r>
              <a:rPr lang="en-US" altLang="en-US" sz="2000" dirty="0" err="1"/>
              <a:t>bukankah</a:t>
            </a:r>
            <a:r>
              <a:rPr lang="en-US" altLang="en-US" sz="2000" dirty="0"/>
              <a:t> </a:t>
            </a:r>
            <a:r>
              <a:rPr lang="en-US" altLang="en-US" sz="2000" dirty="0" err="1"/>
              <a:t>suatu</a:t>
            </a:r>
            <a:r>
              <a:rPr lang="en-US" altLang="en-US" sz="2000" dirty="0"/>
              <a:t> pekerjaan yang </a:t>
            </a:r>
            <a:r>
              <a:rPr lang="en-US" altLang="en-US" sz="2000" dirty="0" err="1"/>
              <a:t>mudah</a:t>
            </a:r>
            <a:r>
              <a:rPr lang="en-US" altLang="en-US" sz="2000" dirty="0"/>
              <a:t>. </a:t>
            </a:r>
          </a:p>
          <a:p>
            <a:pPr eaLnBrk="1" hangingPunct="1">
              <a:lnSpc>
                <a:spcPct val="80000"/>
              </a:lnSpc>
            </a:pPr>
            <a:r>
              <a:rPr lang="en-US" altLang="en-US" sz="2000" dirty="0"/>
              <a:t>Langkah-</a:t>
            </a:r>
            <a:r>
              <a:rPr lang="en-US" altLang="en-US" sz="2000" dirty="0" err="1"/>
              <a:t>langkah</a:t>
            </a:r>
            <a:r>
              <a:rPr lang="en-US" altLang="en-US" sz="2000" dirty="0"/>
              <a:t> untuk </a:t>
            </a:r>
            <a:r>
              <a:rPr lang="en-US" altLang="en-US" sz="2000" dirty="0" err="1"/>
              <a:t>membangun</a:t>
            </a:r>
            <a:r>
              <a:rPr lang="en-US" altLang="en-US" sz="2000" dirty="0"/>
              <a:t> </a:t>
            </a:r>
            <a:r>
              <a:rPr lang="en-US" altLang="en-US" sz="2000" dirty="0" err="1"/>
              <a:t>suatu</a:t>
            </a:r>
            <a:r>
              <a:rPr lang="en-US" altLang="en-US" sz="2000" dirty="0"/>
              <a:t> firewall </a:t>
            </a:r>
            <a:r>
              <a:rPr lang="en-US" altLang="en-US" sz="2000" dirty="0" err="1"/>
              <a:t>adalah</a:t>
            </a:r>
            <a:r>
              <a:rPr lang="en-US" altLang="en-US" sz="2000" dirty="0"/>
              <a:t>:</a:t>
            </a:r>
          </a:p>
          <a:p>
            <a:pPr lvl="1" eaLnBrk="1" hangingPunct="1">
              <a:lnSpc>
                <a:spcPct val="80000"/>
              </a:lnSpc>
            </a:pPr>
            <a:r>
              <a:rPr lang="en-US" altLang="en-US" sz="1800" dirty="0" err="1"/>
              <a:t>Identifikasi</a:t>
            </a:r>
            <a:r>
              <a:rPr lang="en-US" altLang="en-US" sz="1800" dirty="0"/>
              <a:t> </a:t>
            </a:r>
            <a:r>
              <a:rPr lang="en-US" altLang="en-US" sz="1800" dirty="0" err="1"/>
              <a:t>topologi</a:t>
            </a:r>
            <a:r>
              <a:rPr lang="en-US" altLang="en-US" sz="1800" dirty="0"/>
              <a:t> dan protocol : </a:t>
            </a:r>
            <a:r>
              <a:rPr lang="en-US" altLang="en-US" sz="1800" dirty="0" err="1"/>
              <a:t>indetifikasi</a:t>
            </a:r>
            <a:r>
              <a:rPr lang="en-US" altLang="en-US" sz="1800" dirty="0"/>
              <a:t> </a:t>
            </a:r>
            <a:r>
              <a:rPr lang="en-US" altLang="en-US" sz="1800" dirty="0" err="1"/>
              <a:t>topologi</a:t>
            </a:r>
            <a:r>
              <a:rPr lang="en-US" altLang="en-US" sz="1800" dirty="0"/>
              <a:t> jaringan yang </a:t>
            </a:r>
            <a:r>
              <a:rPr lang="en-US" altLang="en-US" sz="1800" dirty="0" err="1"/>
              <a:t>digunkan</a:t>
            </a:r>
            <a:r>
              <a:rPr lang="en-US" altLang="en-US" sz="1800" dirty="0"/>
              <a:t> dan </a:t>
            </a:r>
            <a:r>
              <a:rPr lang="en-US" altLang="en-US" sz="1800" dirty="0" err="1"/>
              <a:t>protocol.Hal</a:t>
            </a:r>
            <a:r>
              <a:rPr lang="en-US" altLang="en-US" sz="1800" dirty="0"/>
              <a:t> tersebut </a:t>
            </a:r>
            <a:r>
              <a:rPr lang="en-US" altLang="en-US" sz="1800" dirty="0" err="1"/>
              <a:t>merupakan</a:t>
            </a:r>
            <a:r>
              <a:rPr lang="en-US" altLang="en-US" sz="1800" dirty="0"/>
              <a:t> </a:t>
            </a:r>
            <a:r>
              <a:rPr lang="en-US" altLang="en-US" sz="1800" dirty="0" err="1"/>
              <a:t>langkah</a:t>
            </a:r>
            <a:r>
              <a:rPr lang="en-US" altLang="en-US" sz="1800" dirty="0"/>
              <a:t> pertama untuk </a:t>
            </a:r>
            <a:r>
              <a:rPr lang="en-US" altLang="en-US" sz="1800" dirty="0" err="1"/>
              <a:t>membangun</a:t>
            </a:r>
            <a:r>
              <a:rPr lang="en-US" altLang="en-US" sz="1800" dirty="0"/>
              <a:t> </a:t>
            </a:r>
            <a:r>
              <a:rPr lang="en-US" altLang="en-US" sz="1800" dirty="0" err="1"/>
              <a:t>suatu</a:t>
            </a:r>
            <a:r>
              <a:rPr lang="en-US" altLang="en-US" sz="1800" dirty="0"/>
              <a:t> firewall. Itu </a:t>
            </a:r>
            <a:r>
              <a:rPr lang="en-US" altLang="en-US" sz="1800" dirty="0" err="1"/>
              <a:t>hal</a:t>
            </a:r>
            <a:r>
              <a:rPr lang="en-US" altLang="en-US" sz="1800" dirty="0"/>
              <a:t> yang </a:t>
            </a:r>
            <a:r>
              <a:rPr lang="en-US" altLang="en-US" sz="1800" dirty="0" err="1"/>
              <a:t>utama</a:t>
            </a:r>
            <a:r>
              <a:rPr lang="en-US" altLang="en-US" sz="1800" dirty="0"/>
              <a:t> bagi </a:t>
            </a:r>
            <a:r>
              <a:rPr lang="en-US" altLang="en-US" sz="1800" dirty="0" err="1"/>
              <a:t>desainer</a:t>
            </a:r>
            <a:r>
              <a:rPr lang="en-US" altLang="en-US" sz="1800" dirty="0"/>
              <a:t> </a:t>
            </a:r>
            <a:r>
              <a:rPr lang="en-US" altLang="en-US" sz="1800" dirty="0" err="1"/>
              <a:t>suatu</a:t>
            </a:r>
            <a:r>
              <a:rPr lang="en-US" altLang="en-US" sz="1800" dirty="0"/>
              <a:t> jaringan </a:t>
            </a:r>
            <a:r>
              <a:rPr lang="en-US" altLang="en-US" sz="1800" dirty="0" err="1"/>
              <a:t>bila</a:t>
            </a:r>
            <a:r>
              <a:rPr lang="en-US" altLang="en-US" sz="1800" dirty="0"/>
              <a:t> tidak </a:t>
            </a:r>
            <a:r>
              <a:rPr lang="en-US" altLang="en-US" sz="1800" dirty="0" err="1"/>
              <a:t>mengetahuinya</a:t>
            </a:r>
            <a:r>
              <a:rPr lang="en-US" altLang="en-US" sz="1800" dirty="0"/>
              <a:t> </a:t>
            </a:r>
            <a:r>
              <a:rPr lang="en-US" altLang="en-US" sz="1800" dirty="0" err="1"/>
              <a:t>maka</a:t>
            </a:r>
            <a:r>
              <a:rPr lang="en-US" altLang="en-US" sz="1800" dirty="0"/>
              <a:t> </a:t>
            </a:r>
            <a:r>
              <a:rPr lang="en-US" altLang="en-US" sz="1800" dirty="0" err="1"/>
              <a:t>akan</a:t>
            </a:r>
            <a:r>
              <a:rPr lang="en-US" altLang="en-US" sz="1800" dirty="0"/>
              <a:t> </a:t>
            </a:r>
            <a:r>
              <a:rPr lang="en-US" altLang="en-US" sz="1800" dirty="0" err="1"/>
              <a:t>sulit</a:t>
            </a:r>
            <a:r>
              <a:rPr lang="en-US" altLang="en-US" sz="1800" dirty="0"/>
              <a:t> </a:t>
            </a:r>
            <a:r>
              <a:rPr lang="en-US" altLang="en-US" sz="1800" dirty="0" err="1"/>
              <a:t>memulai</a:t>
            </a:r>
            <a:r>
              <a:rPr lang="en-US" altLang="en-US" sz="1800" dirty="0"/>
              <a:t> </a:t>
            </a:r>
            <a:r>
              <a:rPr lang="en-US" altLang="en-US" sz="1800" dirty="0" err="1"/>
              <a:t>langkah</a:t>
            </a:r>
            <a:r>
              <a:rPr lang="en-US" altLang="en-US" sz="1800" dirty="0"/>
              <a:t> </a:t>
            </a:r>
            <a:r>
              <a:rPr lang="en-US" altLang="en-US" sz="1800" dirty="0" err="1"/>
              <a:t>selanjutnya</a:t>
            </a:r>
            <a:r>
              <a:rPr lang="en-US" altLang="en-US" sz="1800" dirty="0"/>
              <a:t>.</a:t>
            </a:r>
          </a:p>
          <a:p>
            <a:pPr lvl="1" eaLnBrk="1" hangingPunct="1">
              <a:lnSpc>
                <a:spcPct val="80000"/>
              </a:lnSpc>
            </a:pPr>
            <a:r>
              <a:rPr lang="en-US" altLang="en-US" sz="1800" dirty="0" err="1"/>
              <a:t>Pengembangan</a:t>
            </a:r>
            <a:r>
              <a:rPr lang="en-US" altLang="en-US" sz="1800" dirty="0"/>
              <a:t> Policy(</a:t>
            </a:r>
            <a:r>
              <a:rPr lang="en-US" altLang="en-US" sz="1800" dirty="0" err="1"/>
              <a:t>kebijakan</a:t>
            </a:r>
            <a:r>
              <a:rPr lang="en-US" altLang="en-US" sz="1800" dirty="0"/>
              <a:t>):</a:t>
            </a:r>
            <a:r>
              <a:rPr lang="en-US" altLang="en-US" sz="1800" dirty="0" err="1"/>
              <a:t>Kebijakan</a:t>
            </a:r>
            <a:r>
              <a:rPr lang="en-US" altLang="en-US" sz="1800" dirty="0"/>
              <a:t> </a:t>
            </a:r>
            <a:r>
              <a:rPr lang="en-US" altLang="en-US" sz="1800" dirty="0" err="1"/>
              <a:t>disini</a:t>
            </a:r>
            <a:r>
              <a:rPr lang="en-US" altLang="en-US" sz="1800" dirty="0"/>
              <a:t> tergantung keamanan n </a:t>
            </a:r>
            <a:r>
              <a:rPr lang="en-US" altLang="en-US" sz="1800" dirty="0" err="1"/>
              <a:t>apa</a:t>
            </a:r>
            <a:r>
              <a:rPr lang="en-US" altLang="en-US" sz="1800" dirty="0"/>
              <a:t> yang </a:t>
            </a:r>
            <a:r>
              <a:rPr lang="en-US" altLang="en-US" sz="1800" dirty="0" err="1"/>
              <a:t>akan</a:t>
            </a:r>
            <a:r>
              <a:rPr lang="en-US" altLang="en-US" sz="1800" dirty="0"/>
              <a:t> </a:t>
            </a:r>
            <a:r>
              <a:rPr lang="en-US" altLang="en-US" sz="1800" dirty="0" err="1"/>
              <a:t>dibuat</a:t>
            </a:r>
            <a:r>
              <a:rPr lang="en-US" altLang="en-US" sz="1800" dirty="0"/>
              <a:t> , itu tergantung firewall yang </a:t>
            </a:r>
            <a:r>
              <a:rPr lang="en-US" altLang="en-US" sz="1800" dirty="0" err="1"/>
              <a:t>akan</a:t>
            </a:r>
            <a:r>
              <a:rPr lang="en-US" altLang="en-US" sz="1800" dirty="0"/>
              <a:t> </a:t>
            </a:r>
            <a:r>
              <a:rPr lang="en-US" altLang="en-US" sz="1800" dirty="0" err="1"/>
              <a:t>dibuat</a:t>
            </a:r>
            <a:r>
              <a:rPr lang="en-US" altLang="en-US" sz="1800" dirty="0"/>
              <a:t> .\</a:t>
            </a:r>
          </a:p>
          <a:p>
            <a:pPr lvl="1" eaLnBrk="1" hangingPunct="1">
              <a:lnSpc>
                <a:spcPct val="80000"/>
              </a:lnSpc>
            </a:pPr>
            <a:r>
              <a:rPr lang="en-US" altLang="en-US" sz="1800" dirty="0" err="1"/>
              <a:t>Memiliki</a:t>
            </a:r>
            <a:r>
              <a:rPr lang="en-US" altLang="en-US" sz="1800" dirty="0"/>
              <a:t> Tool yang </a:t>
            </a:r>
            <a:r>
              <a:rPr lang="en-US" altLang="en-US" sz="1800" dirty="0" err="1"/>
              <a:t>cukup</a:t>
            </a:r>
            <a:r>
              <a:rPr lang="en-US" altLang="en-US" sz="1800" dirty="0"/>
              <a:t> :Untuk </a:t>
            </a:r>
            <a:r>
              <a:rPr lang="en-US" altLang="en-US" sz="1800" dirty="0" err="1"/>
              <a:t>membangun</a:t>
            </a:r>
            <a:r>
              <a:rPr lang="en-US" altLang="en-US" sz="1800" dirty="0"/>
              <a:t> </a:t>
            </a:r>
            <a:r>
              <a:rPr lang="en-US" altLang="en-US" sz="1800" dirty="0" err="1"/>
              <a:t>sutu</a:t>
            </a:r>
            <a:r>
              <a:rPr lang="en-US" altLang="en-US" sz="1800" dirty="0"/>
              <a:t> firewall </a:t>
            </a:r>
            <a:r>
              <a:rPr lang="en-US" altLang="en-US" sz="1800" dirty="0" err="1"/>
              <a:t>dibutuhkan</a:t>
            </a:r>
            <a:r>
              <a:rPr lang="en-US" altLang="en-US" sz="1800" dirty="0"/>
              <a:t> hardware dan software yang </a:t>
            </a:r>
            <a:r>
              <a:rPr lang="en-US" altLang="en-US" sz="1800" dirty="0" err="1"/>
              <a:t>memadai</a:t>
            </a:r>
            <a:r>
              <a:rPr lang="en-US" altLang="en-US" sz="1800" dirty="0"/>
              <a:t>.</a:t>
            </a:r>
          </a:p>
          <a:p>
            <a:pPr lvl="1" eaLnBrk="1" hangingPunct="1">
              <a:lnSpc>
                <a:spcPct val="80000"/>
              </a:lnSpc>
            </a:pPr>
            <a:r>
              <a:rPr lang="en-US" altLang="en-US" sz="1800" dirty="0" err="1"/>
              <a:t>Menggunakan</a:t>
            </a:r>
            <a:r>
              <a:rPr lang="en-US" altLang="en-US" sz="1800" dirty="0"/>
              <a:t> tool yang </a:t>
            </a:r>
            <a:r>
              <a:rPr lang="en-US" altLang="en-US" sz="1800" dirty="0" err="1"/>
              <a:t>efektif</a:t>
            </a:r>
            <a:r>
              <a:rPr lang="en-US" altLang="en-US" sz="1800" dirty="0"/>
              <a:t> :maksudnya agar tidak </a:t>
            </a:r>
            <a:r>
              <a:rPr lang="en-US" altLang="en-US" sz="1800" dirty="0" err="1"/>
              <a:t>ada</a:t>
            </a:r>
            <a:r>
              <a:rPr lang="en-US" altLang="en-US" sz="1800" dirty="0"/>
              <a:t> </a:t>
            </a:r>
            <a:r>
              <a:rPr lang="en-US" altLang="en-US" sz="1800" dirty="0" err="1"/>
              <a:t>pemborosan</a:t>
            </a:r>
            <a:r>
              <a:rPr lang="en-US" altLang="en-US" sz="1800" dirty="0"/>
              <a:t> .Jika </a:t>
            </a:r>
            <a:r>
              <a:rPr lang="en-US" altLang="en-US" sz="1800" dirty="0" err="1"/>
              <a:t>satu</a:t>
            </a:r>
            <a:r>
              <a:rPr lang="en-US" altLang="en-US" sz="1800" dirty="0"/>
              <a:t> </a:t>
            </a:r>
            <a:r>
              <a:rPr lang="en-US" altLang="en-US" sz="1800" dirty="0" err="1"/>
              <a:t>dirasa</a:t>
            </a:r>
            <a:r>
              <a:rPr lang="en-US" altLang="en-US" sz="1800" dirty="0"/>
              <a:t> </a:t>
            </a:r>
            <a:r>
              <a:rPr lang="en-US" altLang="en-US" sz="1800" dirty="0" err="1"/>
              <a:t>cukup</a:t>
            </a:r>
            <a:r>
              <a:rPr lang="en-US" altLang="en-US" sz="1800" dirty="0"/>
              <a:t> untuk </a:t>
            </a:r>
            <a:r>
              <a:rPr lang="en-US" altLang="en-US" sz="1800" dirty="0" err="1"/>
              <a:t>apa</a:t>
            </a:r>
            <a:r>
              <a:rPr lang="en-US" altLang="en-US" sz="1800" dirty="0"/>
              <a:t> </a:t>
            </a:r>
            <a:r>
              <a:rPr lang="en-US" altLang="en-US" sz="1800" dirty="0" err="1"/>
              <a:t>ditambah</a:t>
            </a:r>
            <a:r>
              <a:rPr lang="en-US" altLang="en-US" sz="1800" dirty="0"/>
              <a:t> dengan yang lain.</a:t>
            </a:r>
          </a:p>
          <a:p>
            <a:pPr lvl="1" eaLnBrk="1" hangingPunct="1">
              <a:lnSpc>
                <a:spcPct val="80000"/>
              </a:lnSpc>
            </a:pPr>
            <a:r>
              <a:rPr lang="en-US" altLang="en-US" sz="1800" dirty="0"/>
              <a:t>Melakukan test </a:t>
            </a:r>
            <a:r>
              <a:rPr lang="en-US" altLang="en-US" sz="1800" dirty="0" err="1"/>
              <a:t>konfigurasi.walaupun</a:t>
            </a:r>
            <a:r>
              <a:rPr lang="en-US" altLang="en-US" sz="1800" dirty="0"/>
              <a:t> </a:t>
            </a:r>
            <a:r>
              <a:rPr lang="en-US" altLang="en-US" sz="1800" dirty="0" err="1"/>
              <a:t>suatu</a:t>
            </a:r>
            <a:r>
              <a:rPr lang="en-US" altLang="en-US" sz="1800" dirty="0"/>
              <a:t> </a:t>
            </a:r>
            <a:r>
              <a:rPr lang="en-US" altLang="en-US" sz="1800" dirty="0" err="1"/>
              <a:t>kebijakan</a:t>
            </a:r>
            <a:r>
              <a:rPr lang="en-US" altLang="en-US" sz="1800" dirty="0"/>
              <a:t> </a:t>
            </a:r>
            <a:r>
              <a:rPr lang="en-US" altLang="en-US" sz="1800" dirty="0" err="1"/>
              <a:t>telah</a:t>
            </a:r>
            <a:r>
              <a:rPr lang="en-US" altLang="en-US" sz="1800" dirty="0"/>
              <a:t> </a:t>
            </a:r>
            <a:r>
              <a:rPr lang="en-US" altLang="en-US" sz="1800" dirty="0" err="1"/>
              <a:t>dibuat</a:t>
            </a:r>
            <a:r>
              <a:rPr lang="en-US" altLang="en-US" sz="1800" dirty="0"/>
              <a:t> , </a:t>
            </a:r>
            <a:r>
              <a:rPr lang="en-US" altLang="en-US" sz="1800" dirty="0" err="1"/>
              <a:t>konfigurasi</a:t>
            </a:r>
            <a:r>
              <a:rPr lang="en-US" altLang="en-US" sz="1800" dirty="0"/>
              <a:t> </a:t>
            </a:r>
            <a:r>
              <a:rPr lang="en-US" altLang="en-US" sz="1800" dirty="0" err="1"/>
              <a:t>dari</a:t>
            </a:r>
            <a:r>
              <a:rPr lang="en-US" altLang="en-US" sz="1800" dirty="0"/>
              <a:t> </a:t>
            </a:r>
            <a:r>
              <a:rPr lang="en-US" altLang="en-US" sz="1800" dirty="0" err="1"/>
              <a:t>suatu</a:t>
            </a:r>
            <a:r>
              <a:rPr lang="en-US" altLang="en-US" sz="1800" dirty="0"/>
              <a:t> fire wall sangat </a:t>
            </a:r>
            <a:r>
              <a:rPr lang="en-US" altLang="en-US" sz="1800" dirty="0" err="1"/>
              <a:t>berperan</a:t>
            </a:r>
            <a:r>
              <a:rPr lang="en-US" altLang="en-US" sz="1800" dirty="0"/>
              <a:t> besar.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a:extLst>
              <a:ext uri="{FF2B5EF4-FFF2-40B4-BE49-F238E27FC236}">
                <a16:creationId xmlns:a16="http://schemas.microsoft.com/office/drawing/2014/main" id="{96183729-7414-46CB-DE7E-9E07BDF7262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50179" name="Rectangle 6">
            <a:extLst>
              <a:ext uri="{FF2B5EF4-FFF2-40B4-BE49-F238E27FC236}">
                <a16:creationId xmlns:a16="http://schemas.microsoft.com/office/drawing/2014/main" id="{DEF63BA4-C588-993C-2D62-773808069E7B}"/>
              </a:ext>
            </a:extLst>
          </p:cNvPr>
          <p:cNvSpPr>
            <a:spLocks noGrp="1" noChangeArrowheads="1"/>
          </p:cNvSpPr>
          <p:nvPr>
            <p:ph type="subTitle" idx="1"/>
          </p:nvPr>
        </p:nvSpPr>
        <p:spPr>
          <a:xfrm>
            <a:off x="4038601" y="5613400"/>
            <a:ext cx="5326063" cy="482600"/>
          </a:xfrm>
        </p:spPr>
        <p:txBody>
          <a:bodyPr/>
          <a:lstStyle/>
          <a:p>
            <a:pPr eaLnBrk="1" hangingPunct="1"/>
            <a:r>
              <a:rPr lang="en-US" altLang="en-US"/>
              <a:t>www.themegallery.com</a:t>
            </a:r>
          </a:p>
        </p:txBody>
      </p:sp>
      <p:sp>
        <p:nvSpPr>
          <p:cNvPr id="50180" name="WordArt 7">
            <a:extLst>
              <a:ext uri="{FF2B5EF4-FFF2-40B4-BE49-F238E27FC236}">
                <a16:creationId xmlns:a16="http://schemas.microsoft.com/office/drawing/2014/main" id="{8F3D96E9-15CE-F9C7-E7CD-36BDC5DBAFB1}"/>
              </a:ext>
            </a:extLst>
          </p:cNvPr>
          <p:cNvSpPr>
            <a:spLocks noChangeArrowheads="1" noChangeShapeType="1" noTextEdit="1"/>
          </p:cNvSpPr>
          <p:nvPr/>
        </p:nvSpPr>
        <p:spPr bwMode="gray">
          <a:xfrm>
            <a:off x="3962400" y="4953000"/>
            <a:ext cx="4876800" cy="609600"/>
          </a:xfrm>
          <a:prstGeom prst="rect">
            <a:avLst/>
          </a:prstGeom>
        </p:spPr>
        <p:txBody>
          <a:bodyPr wrap="none" fromWordArt="1">
            <a:prstTxWarp prst="textDeflate">
              <a:avLst>
                <a:gd name="adj" fmla="val 0"/>
              </a:avLst>
            </a:prstTxWarp>
          </a:bodyPr>
          <a:lstStyle/>
          <a:p>
            <a:pPr algn="ctr"/>
            <a:r>
              <a:rPr lang="en-ID" sz="5400" b="1" kern="10">
                <a:ln w="28575">
                  <a:solidFill>
                    <a:schemeClr val="tx1"/>
                  </a:solidFill>
                  <a:round/>
                  <a:headEnd/>
                  <a:tailEnd/>
                </a:ln>
                <a:gradFill rotWithShape="1">
                  <a:gsLst>
                    <a:gs pos="0">
                      <a:schemeClr val="bg1"/>
                    </a:gs>
                    <a:gs pos="100000">
                      <a:schemeClr val="accent2"/>
                    </a:gs>
                  </a:gsLst>
                  <a:lin ang="5400000" scaled="1"/>
                </a:gradFill>
                <a:effectLst>
                  <a:outerShdw dist="107763" dir="2700000" algn="ctr" rotWithShape="0">
                    <a:srgbClr val="000000">
                      <a:alpha val="50000"/>
                    </a:srgbClr>
                  </a:outerShdw>
                </a:effectLst>
                <a:latin typeface="Verdana" panose="020B0604030504040204" pitchFamily="34" charset="0"/>
                <a:ea typeface="Verdana" panose="020B0604030504040204" pitchFamily="34" charset="0"/>
              </a:rPr>
              <a:t>Thank You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Date Placeholder 3">
            <a:extLst>
              <a:ext uri="{FF2B5EF4-FFF2-40B4-BE49-F238E27FC236}">
                <a16:creationId xmlns:a16="http://schemas.microsoft.com/office/drawing/2014/main" id="{B6341595-032B-093F-10BB-EFDBBEA7CE5E}"/>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1028" name="Footer Placeholder 4">
            <a:extLst>
              <a:ext uri="{FF2B5EF4-FFF2-40B4-BE49-F238E27FC236}">
                <a16:creationId xmlns:a16="http://schemas.microsoft.com/office/drawing/2014/main" id="{C319ED10-4223-10A7-13EE-38C53FD2E70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1029" name="Rectangle 4">
            <a:extLst>
              <a:ext uri="{FF2B5EF4-FFF2-40B4-BE49-F238E27FC236}">
                <a16:creationId xmlns:a16="http://schemas.microsoft.com/office/drawing/2014/main" id="{CF6AAA4E-FD8E-8265-A5CF-4C918BF93EB0}"/>
              </a:ext>
            </a:extLst>
          </p:cNvPr>
          <p:cNvSpPr>
            <a:spLocks noGrp="1" noChangeArrowheads="1"/>
          </p:cNvSpPr>
          <p:nvPr>
            <p:ph type="title"/>
          </p:nvPr>
        </p:nvSpPr>
        <p:spPr/>
        <p:txBody>
          <a:bodyPr/>
          <a:lstStyle/>
          <a:p>
            <a:pPr algn="l" eaLnBrk="1" hangingPunct="1"/>
            <a:r>
              <a:rPr lang="en-US" altLang="en-US" sz="2800"/>
              <a:t>Security Methodology</a:t>
            </a:r>
          </a:p>
        </p:txBody>
      </p:sp>
      <p:graphicFrame>
        <p:nvGraphicFramePr>
          <p:cNvPr id="1026" name="Object 8">
            <a:extLst>
              <a:ext uri="{FF2B5EF4-FFF2-40B4-BE49-F238E27FC236}">
                <a16:creationId xmlns:a16="http://schemas.microsoft.com/office/drawing/2014/main" id="{9508D683-FF6E-E3AF-7390-992D2E60C160}"/>
              </a:ext>
            </a:extLst>
          </p:cNvPr>
          <p:cNvGraphicFramePr>
            <a:graphicFrameLocks noChangeAspect="1"/>
          </p:cNvGraphicFramePr>
          <p:nvPr>
            <p:ph idx="1"/>
            <p:extLst>
              <p:ext uri="{D42A27DB-BD31-4B8C-83A1-F6EECF244321}">
                <p14:modId xmlns:p14="http://schemas.microsoft.com/office/powerpoint/2010/main" val="4246378084"/>
              </p:ext>
            </p:extLst>
          </p:nvPr>
        </p:nvGraphicFramePr>
        <p:xfrm>
          <a:off x="3109913" y="1219200"/>
          <a:ext cx="5972175" cy="5181600"/>
        </p:xfrm>
        <a:graphic>
          <a:graphicData uri="http://schemas.openxmlformats.org/presentationml/2006/ole">
            <mc:AlternateContent xmlns:mc="http://schemas.openxmlformats.org/markup-compatibility/2006">
              <mc:Choice xmlns:v="urn:schemas-microsoft-com:vml" Requires="v">
                <p:oleObj name="Visio" r:id="rId2" imgW="6090209" imgH="5283403" progId="Visio.Drawing.6">
                  <p:embed/>
                </p:oleObj>
              </mc:Choice>
              <mc:Fallback>
                <p:oleObj name="Visio" r:id="rId2" imgW="6090209" imgH="5283403" progId="Visio.Drawing.6">
                  <p:embed/>
                  <p:pic>
                    <p:nvPicPr>
                      <p:cNvPr id="1026" name="Object 8">
                        <a:extLst>
                          <a:ext uri="{FF2B5EF4-FFF2-40B4-BE49-F238E27FC236}">
                            <a16:creationId xmlns:a16="http://schemas.microsoft.com/office/drawing/2014/main" id="{9508D683-FF6E-E3AF-7390-992D2E60C1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913" y="1219200"/>
                        <a:ext cx="5972175" cy="5181600"/>
                      </a:xfrm>
                      <a:prstGeom prst="rect">
                        <a:avLst/>
                      </a:prstGeom>
                      <a:solidFill>
                        <a:schemeClr val="tx1"/>
                      </a:solidFill>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a:extLst>
              <a:ext uri="{FF2B5EF4-FFF2-40B4-BE49-F238E27FC236}">
                <a16:creationId xmlns:a16="http://schemas.microsoft.com/office/drawing/2014/main" id="{12AF84A9-810A-489F-DCAC-6DFFF7DEFAD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7171" name="Footer Placeholder 4">
            <a:extLst>
              <a:ext uri="{FF2B5EF4-FFF2-40B4-BE49-F238E27FC236}">
                <a16:creationId xmlns:a16="http://schemas.microsoft.com/office/drawing/2014/main" id="{1F33E0A5-5E7C-0CBB-849C-C5B0DBEF5DF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7172" name="Rectangle 2">
            <a:extLst>
              <a:ext uri="{FF2B5EF4-FFF2-40B4-BE49-F238E27FC236}">
                <a16:creationId xmlns:a16="http://schemas.microsoft.com/office/drawing/2014/main" id="{515E8FB8-1F3F-F62B-7C96-8FF79A027471}"/>
              </a:ext>
            </a:extLst>
          </p:cNvPr>
          <p:cNvSpPr>
            <a:spLocks noGrp="1" noChangeArrowheads="1"/>
          </p:cNvSpPr>
          <p:nvPr>
            <p:ph type="title"/>
          </p:nvPr>
        </p:nvSpPr>
        <p:spPr/>
        <p:txBody>
          <a:bodyPr/>
          <a:lstStyle/>
          <a:p>
            <a:pPr algn="l" eaLnBrk="1" hangingPunct="1"/>
            <a:r>
              <a:rPr lang="en-US" altLang="en-US"/>
              <a:t>Mendeteksi serangan</a:t>
            </a:r>
          </a:p>
        </p:txBody>
      </p:sp>
      <p:sp>
        <p:nvSpPr>
          <p:cNvPr id="7173" name="Rectangle 3">
            <a:extLst>
              <a:ext uri="{FF2B5EF4-FFF2-40B4-BE49-F238E27FC236}">
                <a16:creationId xmlns:a16="http://schemas.microsoft.com/office/drawing/2014/main" id="{5779E85D-36CB-D6C9-3484-F7C2E1C20E0B}"/>
              </a:ext>
            </a:extLst>
          </p:cNvPr>
          <p:cNvSpPr>
            <a:spLocks noGrp="1" noChangeArrowheads="1"/>
          </p:cNvSpPr>
          <p:nvPr>
            <p:ph type="body" idx="1"/>
          </p:nvPr>
        </p:nvSpPr>
        <p:spPr>
          <a:xfrm>
            <a:off x="1905000" y="1447800"/>
            <a:ext cx="8001000" cy="4419600"/>
          </a:xfrm>
        </p:spPr>
        <p:txBody>
          <a:bodyPr/>
          <a:lstStyle/>
          <a:p>
            <a:pPr eaLnBrk="1" hangingPunct="1">
              <a:lnSpc>
                <a:spcPct val="80000"/>
              </a:lnSpc>
            </a:pPr>
            <a:r>
              <a:rPr lang="en-US" altLang="en-US" sz="2400" b="1" dirty="0"/>
              <a:t>Anomaly Detection (</a:t>
            </a:r>
            <a:r>
              <a:rPr lang="en-US" altLang="en-US" sz="2400" b="1" dirty="0" err="1"/>
              <a:t>Penyimpangan</a:t>
            </a:r>
            <a:r>
              <a:rPr lang="en-US" altLang="en-US" sz="2400" b="1" dirty="0"/>
              <a:t>)  </a:t>
            </a:r>
          </a:p>
          <a:p>
            <a:pPr lvl="1" eaLnBrk="1" hangingPunct="1">
              <a:lnSpc>
                <a:spcPct val="80000"/>
              </a:lnSpc>
              <a:buFont typeface="Wingdings" panose="05000000000000000000" pitchFamily="2" charset="2"/>
              <a:buNone/>
            </a:pPr>
            <a:r>
              <a:rPr lang="en-US" altLang="en-US" sz="1800" b="1" dirty="0" err="1"/>
              <a:t>mengidentifikasi</a:t>
            </a:r>
            <a:r>
              <a:rPr lang="en-US" altLang="en-US" sz="1800" b="1" dirty="0"/>
              <a:t> </a:t>
            </a:r>
            <a:r>
              <a:rPr lang="en-US" altLang="en-US" sz="1800" b="1" dirty="0" err="1"/>
              <a:t>perilaku</a:t>
            </a:r>
            <a:r>
              <a:rPr lang="en-US" altLang="en-US" sz="1800" b="1" dirty="0"/>
              <a:t> </a:t>
            </a:r>
            <a:r>
              <a:rPr lang="en-US" altLang="en-US" sz="1800" b="1" dirty="0" err="1"/>
              <a:t>tak</a:t>
            </a:r>
            <a:r>
              <a:rPr lang="en-US" altLang="en-US" sz="1800" b="1" dirty="0"/>
              <a:t> </a:t>
            </a:r>
            <a:r>
              <a:rPr lang="en-US" altLang="en-US" sz="1800" b="1" dirty="0" err="1"/>
              <a:t>lazim</a:t>
            </a:r>
            <a:r>
              <a:rPr lang="en-US" altLang="en-US" sz="1800" b="1" dirty="0"/>
              <a:t> yang </a:t>
            </a:r>
            <a:r>
              <a:rPr lang="en-US" altLang="en-US" sz="1800" b="1" dirty="0" err="1"/>
              <a:t>terjadi</a:t>
            </a:r>
            <a:r>
              <a:rPr lang="en-US" altLang="en-US" sz="1800" b="1" dirty="0"/>
              <a:t> </a:t>
            </a:r>
            <a:r>
              <a:rPr lang="en-US" altLang="en-US" sz="1800" b="1" dirty="0" err="1"/>
              <a:t>dalm</a:t>
            </a:r>
            <a:r>
              <a:rPr lang="en-US" altLang="en-US" sz="1800" b="1" dirty="0"/>
              <a:t> Host atau</a:t>
            </a:r>
          </a:p>
          <a:p>
            <a:pPr lvl="1" eaLnBrk="1" hangingPunct="1">
              <a:lnSpc>
                <a:spcPct val="80000"/>
              </a:lnSpc>
              <a:buFont typeface="Wingdings" panose="05000000000000000000" pitchFamily="2" charset="2"/>
              <a:buNone/>
            </a:pPr>
            <a:r>
              <a:rPr lang="en-US" altLang="en-US" sz="1800" b="1" dirty="0"/>
              <a:t>Network.</a:t>
            </a:r>
          </a:p>
          <a:p>
            <a:pPr eaLnBrk="1" hangingPunct="1">
              <a:lnSpc>
                <a:spcPct val="80000"/>
              </a:lnSpc>
            </a:pPr>
            <a:r>
              <a:rPr lang="en-US" altLang="en-US" sz="2400" b="1" dirty="0"/>
              <a:t>Misuse Detection</a:t>
            </a:r>
          </a:p>
          <a:p>
            <a:pPr lvl="1" eaLnBrk="1" hangingPunct="1">
              <a:lnSpc>
                <a:spcPct val="80000"/>
              </a:lnSpc>
              <a:buFont typeface="Wingdings" panose="05000000000000000000" pitchFamily="2" charset="2"/>
              <a:buNone/>
            </a:pPr>
            <a:r>
              <a:rPr lang="en-US" altLang="en-US" sz="2000" b="1" dirty="0" err="1"/>
              <a:t>Detektor</a:t>
            </a:r>
            <a:r>
              <a:rPr lang="en-US" altLang="en-US" sz="2000" b="1" dirty="0"/>
              <a:t> melakukan </a:t>
            </a:r>
            <a:r>
              <a:rPr lang="en-US" altLang="en-US" sz="2000" b="1" dirty="0" err="1"/>
              <a:t>analisis</a:t>
            </a:r>
            <a:r>
              <a:rPr lang="en-US" altLang="en-US" sz="2000" b="1" dirty="0"/>
              <a:t> </a:t>
            </a:r>
            <a:r>
              <a:rPr lang="en-US" altLang="en-US" sz="2000" b="1" dirty="0" err="1"/>
              <a:t>terhadap</a:t>
            </a:r>
            <a:r>
              <a:rPr lang="en-US" altLang="en-US" sz="2000" b="1" dirty="0"/>
              <a:t> </a:t>
            </a:r>
            <a:r>
              <a:rPr lang="en-US" altLang="en-US" sz="2000" b="1" dirty="0" err="1"/>
              <a:t>aktivitas</a:t>
            </a:r>
            <a:r>
              <a:rPr lang="en-US" altLang="en-US" sz="2000" b="1" dirty="0"/>
              <a:t> sistem,</a:t>
            </a:r>
          </a:p>
          <a:p>
            <a:pPr lvl="1" eaLnBrk="1" hangingPunct="1">
              <a:lnSpc>
                <a:spcPct val="80000"/>
              </a:lnSpc>
              <a:buFont typeface="Wingdings" panose="05000000000000000000" pitchFamily="2" charset="2"/>
              <a:buNone/>
            </a:pPr>
            <a:r>
              <a:rPr lang="en-US" altLang="en-US" sz="2000" b="1" dirty="0" err="1"/>
              <a:t>mencari</a:t>
            </a:r>
            <a:r>
              <a:rPr lang="en-US" altLang="en-US" sz="2000" b="1" dirty="0"/>
              <a:t> event atau set event yang cocok dengan </a:t>
            </a:r>
            <a:r>
              <a:rPr lang="en-US" altLang="en-US" sz="2000" b="1" dirty="0" err="1"/>
              <a:t>pola</a:t>
            </a:r>
            <a:endParaRPr lang="en-US" altLang="en-US" sz="2000" b="1" dirty="0"/>
          </a:p>
          <a:p>
            <a:pPr lvl="1" eaLnBrk="1" hangingPunct="1">
              <a:lnSpc>
                <a:spcPct val="80000"/>
              </a:lnSpc>
              <a:buFont typeface="Wingdings" panose="05000000000000000000" pitchFamily="2" charset="2"/>
              <a:buNone/>
            </a:pPr>
            <a:r>
              <a:rPr lang="en-US" altLang="en-US" sz="2000" b="1" dirty="0" err="1"/>
              <a:t>Perilaku</a:t>
            </a:r>
            <a:r>
              <a:rPr lang="en-US" altLang="en-US" sz="2000" b="1" dirty="0"/>
              <a:t> yang </a:t>
            </a:r>
            <a:r>
              <a:rPr lang="en-US" altLang="en-US" sz="2000" b="1" dirty="0" err="1"/>
              <a:t>dikenali</a:t>
            </a:r>
            <a:r>
              <a:rPr lang="en-US" altLang="en-US" sz="2000" b="1" dirty="0"/>
              <a:t> sebagai </a:t>
            </a:r>
            <a:r>
              <a:rPr lang="en-US" altLang="en-US" sz="2000" b="1" dirty="0" err="1"/>
              <a:t>serangan</a:t>
            </a:r>
            <a:r>
              <a:rPr lang="en-US" altLang="en-US" sz="2000" b="1" dirty="0"/>
              <a:t>. </a:t>
            </a:r>
          </a:p>
          <a:p>
            <a:pPr eaLnBrk="1" hangingPunct="1">
              <a:lnSpc>
                <a:spcPct val="80000"/>
              </a:lnSpc>
            </a:pPr>
            <a:r>
              <a:rPr lang="en-US" altLang="en-US" sz="2400" b="1" dirty="0"/>
              <a:t>Network Monitoring</a:t>
            </a:r>
          </a:p>
          <a:p>
            <a:pPr lvl="1" eaLnBrk="1" hangingPunct="1">
              <a:lnSpc>
                <a:spcPct val="80000"/>
              </a:lnSpc>
              <a:buFont typeface="Wingdings" panose="05000000000000000000" pitchFamily="2" charset="2"/>
              <a:buNone/>
            </a:pPr>
            <a:r>
              <a:rPr lang="en-US" altLang="en-US" sz="2000" b="1" dirty="0"/>
              <a:t>(sistem </a:t>
            </a:r>
            <a:r>
              <a:rPr lang="en-US" altLang="en-US" sz="2000" b="1" dirty="0" err="1"/>
              <a:t>pemantau</a:t>
            </a:r>
            <a:r>
              <a:rPr lang="en-US" altLang="en-US" sz="2000" b="1" dirty="0"/>
              <a:t> jaringan) untuk </a:t>
            </a:r>
            <a:r>
              <a:rPr lang="en-US" altLang="en-US" sz="2000" b="1" dirty="0" err="1"/>
              <a:t>mengatahui</a:t>
            </a:r>
            <a:r>
              <a:rPr lang="en-US" altLang="en-US" sz="2000" b="1" dirty="0"/>
              <a:t> adanya</a:t>
            </a:r>
          </a:p>
          <a:p>
            <a:pPr lvl="1" eaLnBrk="1" hangingPunct="1">
              <a:lnSpc>
                <a:spcPct val="80000"/>
              </a:lnSpc>
              <a:buFont typeface="Wingdings" panose="05000000000000000000" pitchFamily="2" charset="2"/>
              <a:buNone/>
            </a:pPr>
            <a:r>
              <a:rPr lang="en-US" altLang="en-US" sz="2000" b="1" dirty="0" err="1"/>
              <a:t>lubang</a:t>
            </a:r>
            <a:r>
              <a:rPr lang="en-US" altLang="en-US" sz="2000" b="1" dirty="0"/>
              <a:t> keamanan n, Biasanya </a:t>
            </a:r>
            <a:r>
              <a:rPr lang="en-US" altLang="en-US" sz="2000" b="1" dirty="0" err="1"/>
              <a:t>dipakai</a:t>
            </a:r>
            <a:r>
              <a:rPr lang="en-US" altLang="en-US" sz="2000" b="1" dirty="0"/>
              <a:t> (SNMP)</a:t>
            </a:r>
          </a:p>
          <a:p>
            <a:pPr eaLnBrk="1" hangingPunct="1">
              <a:lnSpc>
                <a:spcPct val="80000"/>
              </a:lnSpc>
            </a:pPr>
            <a:r>
              <a:rPr lang="en-US" altLang="en-US" sz="2400" b="1" dirty="0"/>
              <a:t>Intrusion Detection System (IDS)</a:t>
            </a:r>
          </a:p>
          <a:p>
            <a:pPr lvl="1" eaLnBrk="1" hangingPunct="1">
              <a:lnSpc>
                <a:spcPct val="80000"/>
              </a:lnSpc>
              <a:buFont typeface="Wingdings" panose="05000000000000000000" pitchFamily="2" charset="2"/>
              <a:buNone/>
            </a:pPr>
            <a:r>
              <a:rPr lang="en-US" altLang="en-US" sz="2000" b="1" dirty="0" err="1"/>
              <a:t>Penghambat</a:t>
            </a:r>
            <a:r>
              <a:rPr lang="en-US" altLang="en-US" sz="2000" b="1" dirty="0"/>
              <a:t> </a:t>
            </a:r>
            <a:r>
              <a:rPr lang="en-US" altLang="en-US" sz="2000" b="1" dirty="0" err="1"/>
              <a:t>atas</a:t>
            </a:r>
            <a:r>
              <a:rPr lang="en-US" altLang="en-US" sz="2000" b="1" dirty="0"/>
              <a:t> semua </a:t>
            </a:r>
            <a:r>
              <a:rPr lang="en-US" altLang="en-US" sz="2000" b="1" dirty="0" err="1"/>
              <a:t>serangan</a:t>
            </a:r>
            <a:r>
              <a:rPr lang="en-US" altLang="en-US" sz="2000" b="1" dirty="0"/>
              <a:t> </a:t>
            </a:r>
            <a:r>
              <a:rPr lang="en-US" altLang="en-US" sz="2000" b="1" dirty="0" err="1"/>
              <a:t>yg</a:t>
            </a:r>
            <a:r>
              <a:rPr lang="en-US" altLang="en-US" sz="2000" b="1" dirty="0"/>
              <a:t> </a:t>
            </a:r>
            <a:r>
              <a:rPr lang="en-US" altLang="en-US" sz="2000" b="1" dirty="0" err="1"/>
              <a:t>akan</a:t>
            </a:r>
            <a:r>
              <a:rPr lang="en-US" altLang="en-US" sz="2000" b="1" dirty="0"/>
              <a:t> </a:t>
            </a:r>
            <a:r>
              <a:rPr lang="en-US" altLang="en-US" sz="2000" b="1" dirty="0" err="1"/>
              <a:t>menggangu</a:t>
            </a:r>
            <a:endParaRPr lang="en-US" altLang="en-US" sz="2000" b="1" dirty="0"/>
          </a:p>
          <a:p>
            <a:pPr lvl="1" eaLnBrk="1" hangingPunct="1">
              <a:lnSpc>
                <a:spcPct val="80000"/>
              </a:lnSpc>
              <a:buFont typeface="Wingdings" panose="05000000000000000000" pitchFamily="2" charset="2"/>
              <a:buNone/>
            </a:pPr>
            <a:r>
              <a:rPr lang="en-US" altLang="en-US" sz="2000" b="1" dirty="0" err="1"/>
              <a:t>sebuah</a:t>
            </a:r>
            <a:r>
              <a:rPr lang="en-US" altLang="en-US" sz="2000" b="1" dirty="0"/>
              <a:t> </a:t>
            </a:r>
            <a:r>
              <a:rPr lang="en-US" altLang="en-US" sz="2000" b="1" dirty="0" err="1"/>
              <a:t>jarigan</a:t>
            </a:r>
            <a:r>
              <a:rPr lang="en-US" altLang="en-US" sz="2000" b="1" dirty="0"/>
              <a:t>.</a:t>
            </a:r>
          </a:p>
          <a:p>
            <a:pPr lvl="1" eaLnBrk="1" hangingPunct="1">
              <a:lnSpc>
                <a:spcPct val="80000"/>
              </a:lnSpc>
              <a:buFont typeface="Wingdings" panose="05000000000000000000" pitchFamily="2" charset="2"/>
              <a:buNone/>
            </a:pPr>
            <a:endParaRPr lang="en-US" altLang="en-US" sz="2000" b="1" dirty="0">
              <a:solidFill>
                <a:srgbClr val="F4E59C"/>
              </a:solidFill>
            </a:endParaRPr>
          </a:p>
          <a:p>
            <a:pPr lvl="1" eaLnBrk="1" hangingPunct="1">
              <a:lnSpc>
                <a:spcPct val="80000"/>
              </a:lnSpc>
              <a:buFont typeface="Wingdings" panose="05000000000000000000" pitchFamily="2" charset="2"/>
              <a:buNone/>
            </a:pPr>
            <a:endParaRPr lang="en-US" altLang="en-US" sz="2000" b="1" dirty="0"/>
          </a:p>
          <a:p>
            <a:pPr eaLnBrk="1" hangingPunct="1">
              <a:lnSpc>
                <a:spcPct val="80000"/>
              </a:lnSpc>
              <a:buFont typeface="Wingdings" panose="05000000000000000000" pitchFamily="2" charset="2"/>
              <a:buNone/>
            </a:pPr>
            <a:endParaRPr lang="en-US"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a:extLst>
              <a:ext uri="{FF2B5EF4-FFF2-40B4-BE49-F238E27FC236}">
                <a16:creationId xmlns:a16="http://schemas.microsoft.com/office/drawing/2014/main" id="{C536C2AA-8B50-92F0-E5B3-B3428A28E4E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8195" name="Footer Placeholder 4">
            <a:extLst>
              <a:ext uri="{FF2B5EF4-FFF2-40B4-BE49-F238E27FC236}">
                <a16:creationId xmlns:a16="http://schemas.microsoft.com/office/drawing/2014/main" id="{451877CF-DC21-13D6-1D05-B9042C84926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8196" name="Rectangle 2">
            <a:extLst>
              <a:ext uri="{FF2B5EF4-FFF2-40B4-BE49-F238E27FC236}">
                <a16:creationId xmlns:a16="http://schemas.microsoft.com/office/drawing/2014/main" id="{CF985A74-BB94-6AFD-9180-042C64ABEAB2}"/>
              </a:ext>
            </a:extLst>
          </p:cNvPr>
          <p:cNvSpPr>
            <a:spLocks noGrp="1" noChangeArrowheads="1"/>
          </p:cNvSpPr>
          <p:nvPr>
            <p:ph type="title"/>
          </p:nvPr>
        </p:nvSpPr>
        <p:spPr/>
        <p:txBody>
          <a:bodyPr/>
          <a:lstStyle/>
          <a:p>
            <a:pPr algn="l" eaLnBrk="1" hangingPunct="1"/>
            <a:r>
              <a:rPr lang="en-US" altLang="en-US"/>
              <a:t>Mencegah serangan</a:t>
            </a:r>
          </a:p>
        </p:txBody>
      </p:sp>
      <p:sp>
        <p:nvSpPr>
          <p:cNvPr id="8197" name="Rectangle 3">
            <a:extLst>
              <a:ext uri="{FF2B5EF4-FFF2-40B4-BE49-F238E27FC236}">
                <a16:creationId xmlns:a16="http://schemas.microsoft.com/office/drawing/2014/main" id="{66771FAE-E4F3-9A4F-D145-5571F7BB9397}"/>
              </a:ext>
            </a:extLst>
          </p:cNvPr>
          <p:cNvSpPr>
            <a:spLocks noGrp="1" noChangeArrowheads="1"/>
          </p:cNvSpPr>
          <p:nvPr>
            <p:ph type="body" idx="1"/>
          </p:nvPr>
        </p:nvSpPr>
        <p:spPr>
          <a:xfrm>
            <a:off x="1905000" y="1447800"/>
            <a:ext cx="8001000" cy="4419600"/>
          </a:xfrm>
        </p:spPr>
        <p:txBody>
          <a:bodyPr/>
          <a:lstStyle/>
          <a:p>
            <a:pPr eaLnBrk="1" hangingPunct="1">
              <a:lnSpc>
                <a:spcPct val="90000"/>
              </a:lnSpc>
            </a:pPr>
            <a:r>
              <a:rPr lang="en-US" altLang="en-US" b="1"/>
              <a:t>Desain Sistem</a:t>
            </a:r>
          </a:p>
          <a:p>
            <a:pPr lvl="1" eaLnBrk="1" hangingPunct="1">
              <a:lnSpc>
                <a:spcPct val="90000"/>
              </a:lnSpc>
            </a:pPr>
            <a:r>
              <a:rPr lang="en-US" altLang="en-US" b="1"/>
              <a:t>Desain sistem yg baik tidak meninggalkan lobang2 yg memungkinkan terjadinya penyusupan</a:t>
            </a:r>
          </a:p>
          <a:p>
            <a:pPr eaLnBrk="1" hangingPunct="1">
              <a:lnSpc>
                <a:spcPct val="90000"/>
              </a:lnSpc>
            </a:pPr>
            <a:r>
              <a:rPr lang="en-US" altLang="en-US" b="1"/>
              <a:t>Aplikasi yang dipakai</a:t>
            </a:r>
          </a:p>
          <a:p>
            <a:pPr lvl="1" eaLnBrk="1" hangingPunct="1">
              <a:lnSpc>
                <a:spcPct val="90000"/>
              </a:lnSpc>
            </a:pPr>
            <a:r>
              <a:rPr lang="en-US" altLang="en-US" b="1"/>
              <a:t>Aplikasi yg dipakai sudah diperikasa dan apakah sudah dapat dipercaya.</a:t>
            </a:r>
          </a:p>
          <a:p>
            <a:pPr eaLnBrk="1" hangingPunct="1">
              <a:lnSpc>
                <a:spcPct val="90000"/>
              </a:lnSpc>
            </a:pPr>
            <a:r>
              <a:rPr lang="en-US" altLang="en-US" b="1"/>
              <a:t>Manajemen</a:t>
            </a:r>
          </a:p>
          <a:p>
            <a:pPr lvl="1" eaLnBrk="1" hangingPunct="1">
              <a:lnSpc>
                <a:spcPct val="90000"/>
              </a:lnSpc>
            </a:pPr>
            <a:r>
              <a:rPr lang="en-US" altLang="en-US" b="1"/>
              <a:t>Pengolahan suatu sistem yg baik menurut standard operating procedure (SOP)</a:t>
            </a:r>
          </a:p>
          <a:p>
            <a:pPr eaLnBrk="1" hangingPunct="1">
              <a:lnSpc>
                <a:spcPct val="90000"/>
              </a:lnSpc>
              <a:buFont typeface="Wingdings" panose="05000000000000000000" pitchFamily="2" charset="2"/>
              <a:buNone/>
            </a:pPr>
            <a:r>
              <a:rPr lang="en-US" altLang="en-US" b="1"/>
              <a:t> </a:t>
            </a:r>
          </a:p>
          <a:p>
            <a:pPr eaLnBrk="1" hangingPunct="1">
              <a:lnSpc>
                <a:spcPct val="90000"/>
              </a:lnSpc>
              <a:buFont typeface="Wingdings" panose="05000000000000000000" pitchFamily="2" charset="2"/>
              <a:buNone/>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a:extLst>
              <a:ext uri="{FF2B5EF4-FFF2-40B4-BE49-F238E27FC236}">
                <a16:creationId xmlns:a16="http://schemas.microsoft.com/office/drawing/2014/main" id="{702CB8C9-CBF0-F4D8-4AF7-26EA2243947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9219" name="Footer Placeholder 4">
            <a:extLst>
              <a:ext uri="{FF2B5EF4-FFF2-40B4-BE49-F238E27FC236}">
                <a16:creationId xmlns:a16="http://schemas.microsoft.com/office/drawing/2014/main" id="{406C7A50-3BEE-DC55-C834-801A4EC6F65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9220" name="Rectangle 2">
            <a:extLst>
              <a:ext uri="{FF2B5EF4-FFF2-40B4-BE49-F238E27FC236}">
                <a16:creationId xmlns:a16="http://schemas.microsoft.com/office/drawing/2014/main" id="{8A248E92-8278-1E10-509B-34D091D7702B}"/>
              </a:ext>
            </a:extLst>
          </p:cNvPr>
          <p:cNvSpPr>
            <a:spLocks noGrp="1" noChangeArrowheads="1"/>
          </p:cNvSpPr>
          <p:nvPr>
            <p:ph type="title"/>
          </p:nvPr>
        </p:nvSpPr>
        <p:spPr/>
        <p:txBody>
          <a:bodyPr/>
          <a:lstStyle/>
          <a:p>
            <a:pPr algn="l" eaLnBrk="1" hangingPunct="1"/>
            <a:r>
              <a:rPr lang="en-US" altLang="en-US"/>
              <a:t>Mempertahankan (Perlindungan)</a:t>
            </a:r>
          </a:p>
        </p:txBody>
      </p:sp>
      <p:sp>
        <p:nvSpPr>
          <p:cNvPr id="9221" name="Rectangle 3">
            <a:extLst>
              <a:ext uri="{FF2B5EF4-FFF2-40B4-BE49-F238E27FC236}">
                <a16:creationId xmlns:a16="http://schemas.microsoft.com/office/drawing/2014/main" id="{E04B8F5F-4B27-863F-AF30-1079ABD78292}"/>
              </a:ext>
            </a:extLst>
          </p:cNvPr>
          <p:cNvSpPr>
            <a:spLocks noGrp="1" noChangeArrowheads="1"/>
          </p:cNvSpPr>
          <p:nvPr>
            <p:ph type="body" idx="1"/>
          </p:nvPr>
        </p:nvSpPr>
        <p:spPr>
          <a:xfrm>
            <a:off x="2063750" y="1196975"/>
            <a:ext cx="8001000" cy="4419600"/>
          </a:xfrm>
        </p:spPr>
        <p:txBody>
          <a:bodyPr/>
          <a:lstStyle/>
          <a:p>
            <a:pPr eaLnBrk="1" hangingPunct="1">
              <a:buFont typeface="Wingdings" panose="05000000000000000000" pitchFamily="2" charset="2"/>
              <a:buNone/>
            </a:pPr>
            <a:r>
              <a:rPr lang="en-US" altLang="en-US" b="1" dirty="0"/>
              <a:t>	Pada ere jaringan, perlu </a:t>
            </a:r>
            <a:r>
              <a:rPr lang="en-US" altLang="en-US" b="1" dirty="0" err="1"/>
              <a:t>dikwatirkan</a:t>
            </a:r>
            <a:r>
              <a:rPr lang="en-US" altLang="en-US" b="1" dirty="0"/>
              <a:t> tentang keamanan n </a:t>
            </a:r>
            <a:r>
              <a:rPr lang="en-US" altLang="en-US" b="1" dirty="0" err="1"/>
              <a:t>dari</a:t>
            </a:r>
            <a:r>
              <a:rPr lang="en-US" altLang="en-US" b="1" dirty="0"/>
              <a:t> sistem </a:t>
            </a:r>
            <a:r>
              <a:rPr lang="en-US" altLang="en-US" b="1" dirty="0" err="1"/>
              <a:t>komputer</a:t>
            </a:r>
            <a:r>
              <a:rPr lang="en-US" altLang="en-US" b="1" dirty="0"/>
              <a:t>, baik </a:t>
            </a:r>
            <a:r>
              <a:rPr lang="en-US" altLang="en-US" b="1" dirty="0" err="1"/>
              <a:t>komputer</a:t>
            </a:r>
            <a:r>
              <a:rPr lang="en-US" altLang="en-US" b="1" dirty="0"/>
              <a:t> PC atau yang </a:t>
            </a:r>
            <a:r>
              <a:rPr lang="en-US" altLang="en-US" b="1" dirty="0" err="1"/>
              <a:t>terkoneksi</a:t>
            </a:r>
            <a:r>
              <a:rPr lang="en-US" altLang="en-US" b="1" dirty="0"/>
              <a:t> dengan jaringan, seperti (LAN)</a:t>
            </a:r>
          </a:p>
          <a:p>
            <a:pPr eaLnBrk="1" hangingPunct="1">
              <a:buFont typeface="Wingdings" panose="05000000000000000000" pitchFamily="2" charset="2"/>
              <a:buNone/>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4A51E2A1-6FF2-AD2F-D780-DBF92A098DD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a:t>
            </a:r>
          </a:p>
        </p:txBody>
      </p:sp>
      <p:sp>
        <p:nvSpPr>
          <p:cNvPr id="10243" name="Footer Placeholder 4">
            <a:extLst>
              <a:ext uri="{FF2B5EF4-FFF2-40B4-BE49-F238E27FC236}">
                <a16:creationId xmlns:a16="http://schemas.microsoft.com/office/drawing/2014/main" id="{09CE713F-E4B8-ECB9-74FD-D9D4BF25F50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t>keamanan  </a:t>
            </a:r>
            <a:r>
              <a:rPr lang="en-US" altLang="en-US" dirty="0" err="1"/>
              <a:t>Komputer</a:t>
            </a:r>
            <a:endParaRPr lang="en-US" altLang="en-US" dirty="0"/>
          </a:p>
        </p:txBody>
      </p:sp>
      <p:sp>
        <p:nvSpPr>
          <p:cNvPr id="10244" name="Rectangle 2">
            <a:extLst>
              <a:ext uri="{FF2B5EF4-FFF2-40B4-BE49-F238E27FC236}">
                <a16:creationId xmlns:a16="http://schemas.microsoft.com/office/drawing/2014/main" id="{27010EDC-379D-8A99-C580-EAED6FCAE4E7}"/>
              </a:ext>
            </a:extLst>
          </p:cNvPr>
          <p:cNvSpPr>
            <a:spLocks noGrp="1" noChangeArrowheads="1"/>
          </p:cNvSpPr>
          <p:nvPr>
            <p:ph type="title"/>
          </p:nvPr>
        </p:nvSpPr>
        <p:spPr>
          <a:xfrm>
            <a:off x="1992314" y="381001"/>
            <a:ext cx="7559675" cy="815975"/>
          </a:xfrm>
        </p:spPr>
        <p:txBody>
          <a:bodyPr>
            <a:normAutofit fontScale="90000"/>
          </a:bodyPr>
          <a:lstStyle/>
          <a:p>
            <a:pPr algn="l" eaLnBrk="1" hangingPunct="1"/>
            <a:r>
              <a:rPr lang="en-US" altLang="en-US" dirty="0"/>
              <a:t>5 Langkah keamanan n </a:t>
            </a:r>
            <a:r>
              <a:rPr lang="en-US" altLang="en-US" dirty="0" err="1"/>
              <a:t>komputer</a:t>
            </a:r>
            <a:r>
              <a:rPr lang="en-US" altLang="en-US" dirty="0"/>
              <a:t>.</a:t>
            </a:r>
            <a:br>
              <a:rPr lang="en-US" altLang="en-US" dirty="0"/>
            </a:br>
            <a:endParaRPr lang="en-US" altLang="en-US" dirty="0"/>
          </a:p>
        </p:txBody>
      </p:sp>
      <p:sp>
        <p:nvSpPr>
          <p:cNvPr id="10245" name="Rectangle 3">
            <a:extLst>
              <a:ext uri="{FF2B5EF4-FFF2-40B4-BE49-F238E27FC236}">
                <a16:creationId xmlns:a16="http://schemas.microsoft.com/office/drawing/2014/main" id="{A682E742-7903-7CB2-E1DA-D80218138BDC}"/>
              </a:ext>
            </a:extLst>
          </p:cNvPr>
          <p:cNvSpPr>
            <a:spLocks noGrp="1" noChangeArrowheads="1"/>
          </p:cNvSpPr>
          <p:nvPr>
            <p:ph type="body" idx="1"/>
          </p:nvPr>
        </p:nvSpPr>
        <p:spPr>
          <a:xfrm>
            <a:off x="1919288" y="1052514"/>
            <a:ext cx="8001000" cy="5500687"/>
          </a:xfrm>
        </p:spPr>
        <p:txBody>
          <a:bodyPr/>
          <a:lstStyle/>
          <a:p>
            <a:pPr marL="609600" indent="-609600">
              <a:lnSpc>
                <a:spcPct val="80000"/>
              </a:lnSpc>
              <a:buNone/>
            </a:pPr>
            <a:r>
              <a:rPr lang="en-US" altLang="en-US" sz="2000" b="1" dirty="0" err="1">
                <a:solidFill>
                  <a:srgbClr val="F4E59C"/>
                </a:solidFill>
              </a:rPr>
              <a:t>Aset</a:t>
            </a:r>
            <a:endParaRPr lang="en-US" altLang="en-US" sz="2000" b="1" dirty="0">
              <a:solidFill>
                <a:srgbClr val="F4E59C"/>
              </a:solidFill>
            </a:endParaRPr>
          </a:p>
          <a:p>
            <a:pPr marL="990600" lvl="1" indent="-533400">
              <a:lnSpc>
                <a:spcPct val="80000"/>
              </a:lnSpc>
              <a:buNone/>
            </a:pPr>
            <a:r>
              <a:rPr lang="en-US" altLang="en-US" sz="1800" b="1" dirty="0"/>
              <a:t> </a:t>
            </a:r>
            <a:r>
              <a:rPr lang="en-US" altLang="en-US" sz="1800" b="1" dirty="0" err="1"/>
              <a:t>Perlindungan</a:t>
            </a:r>
            <a:r>
              <a:rPr lang="en-US" altLang="en-US" sz="1800" b="1" dirty="0"/>
              <a:t> </a:t>
            </a:r>
            <a:r>
              <a:rPr lang="en-US" altLang="en-US" sz="1800" b="1" dirty="0" err="1"/>
              <a:t>aset</a:t>
            </a:r>
            <a:r>
              <a:rPr lang="en-US" altLang="en-US" sz="1800" b="1" dirty="0"/>
              <a:t> </a:t>
            </a:r>
            <a:r>
              <a:rPr lang="en-US" altLang="en-US" sz="1800" b="1" dirty="0" err="1"/>
              <a:t>merupakan</a:t>
            </a:r>
            <a:r>
              <a:rPr lang="en-US" altLang="en-US" sz="1800" b="1" dirty="0"/>
              <a:t> </a:t>
            </a:r>
            <a:r>
              <a:rPr lang="en-US" altLang="en-US" sz="1800" b="1" dirty="0" err="1"/>
              <a:t>hal</a:t>
            </a:r>
            <a:r>
              <a:rPr lang="en-US" altLang="en-US" sz="1800" b="1" dirty="0"/>
              <a:t> </a:t>
            </a:r>
            <a:r>
              <a:rPr lang="en-US" altLang="en-US" sz="1800" b="1" dirty="0" err="1"/>
              <a:t>yg</a:t>
            </a:r>
            <a:endParaRPr lang="en-US" altLang="en-US" sz="1800" b="1" dirty="0"/>
          </a:p>
          <a:p>
            <a:pPr marL="990600" lvl="1" indent="-533400">
              <a:lnSpc>
                <a:spcPct val="80000"/>
              </a:lnSpc>
              <a:buNone/>
            </a:pPr>
            <a:r>
              <a:rPr lang="en-US" altLang="en-US" sz="1800" b="1" dirty="0"/>
              <a:t> penting dan </a:t>
            </a:r>
            <a:r>
              <a:rPr lang="en-US" altLang="en-US" sz="1800" b="1" dirty="0" err="1"/>
              <a:t>merupakan</a:t>
            </a:r>
            <a:r>
              <a:rPr lang="en-US" altLang="en-US" sz="1800" b="1" dirty="0"/>
              <a:t> </a:t>
            </a:r>
            <a:r>
              <a:rPr lang="en-US" altLang="en-US" sz="1800" b="1" dirty="0" err="1"/>
              <a:t>langkah</a:t>
            </a:r>
            <a:r>
              <a:rPr lang="en-US" altLang="en-US" sz="1800" b="1" dirty="0"/>
              <a:t> </a:t>
            </a:r>
            <a:r>
              <a:rPr lang="en-US" altLang="en-US" sz="1800" b="1" dirty="0" err="1"/>
              <a:t>awal</a:t>
            </a:r>
            <a:r>
              <a:rPr lang="en-US" altLang="en-US" sz="1800" b="1" dirty="0"/>
              <a:t> </a:t>
            </a:r>
            <a:r>
              <a:rPr lang="en-US" altLang="en-US" sz="1800" b="1" dirty="0" err="1"/>
              <a:t>dari</a:t>
            </a:r>
            <a:endParaRPr lang="en-US" altLang="en-US" sz="1800" b="1" dirty="0"/>
          </a:p>
          <a:p>
            <a:pPr marL="990600" lvl="1" indent="-533400">
              <a:lnSpc>
                <a:spcPct val="80000"/>
              </a:lnSpc>
              <a:buNone/>
            </a:pPr>
            <a:r>
              <a:rPr lang="en-US" altLang="en-US" sz="1800" b="1" dirty="0"/>
              <a:t> </a:t>
            </a:r>
            <a:r>
              <a:rPr lang="en-US" altLang="en-US" sz="1800" b="1" dirty="0" err="1"/>
              <a:t>berbagai</a:t>
            </a:r>
            <a:r>
              <a:rPr lang="en-US" altLang="en-US" sz="1800" b="1" dirty="0"/>
              <a:t> </a:t>
            </a:r>
            <a:r>
              <a:rPr lang="en-US" altLang="en-US" sz="1800" b="1" dirty="0" err="1"/>
              <a:t>implementasi</a:t>
            </a:r>
            <a:r>
              <a:rPr lang="en-US" altLang="en-US" sz="1800" b="1" dirty="0"/>
              <a:t> keamanan n </a:t>
            </a:r>
            <a:r>
              <a:rPr lang="en-US" altLang="en-US" sz="1800" b="1" dirty="0" err="1"/>
              <a:t>komputer</a:t>
            </a:r>
            <a:r>
              <a:rPr lang="en-US" altLang="en-US" sz="1800" b="1" dirty="0"/>
              <a:t>.</a:t>
            </a:r>
          </a:p>
          <a:p>
            <a:pPr marL="609600" indent="-609600">
              <a:lnSpc>
                <a:spcPct val="80000"/>
              </a:lnSpc>
              <a:buNone/>
            </a:pPr>
            <a:r>
              <a:rPr lang="en-US" altLang="en-US" sz="2000" b="1" dirty="0">
                <a:solidFill>
                  <a:srgbClr val="F4E59C"/>
                </a:solidFill>
              </a:rPr>
              <a:t>Analisa </a:t>
            </a:r>
            <a:r>
              <a:rPr lang="en-US" altLang="en-US" sz="2000" b="1" dirty="0" err="1">
                <a:solidFill>
                  <a:srgbClr val="F4E59C"/>
                </a:solidFill>
              </a:rPr>
              <a:t>Resiko</a:t>
            </a:r>
            <a:endParaRPr lang="en-US" altLang="en-US" sz="2000" b="1" dirty="0">
              <a:solidFill>
                <a:srgbClr val="F4E59C"/>
              </a:solidFill>
            </a:endParaRPr>
          </a:p>
          <a:p>
            <a:pPr marL="990600" lvl="1" indent="-533400">
              <a:lnSpc>
                <a:spcPct val="80000"/>
              </a:lnSpc>
              <a:buNone/>
            </a:pPr>
            <a:r>
              <a:rPr lang="en-US" altLang="en-US" sz="1800" b="1" dirty="0" err="1"/>
              <a:t>Identifikasi</a:t>
            </a:r>
            <a:r>
              <a:rPr lang="en-US" altLang="en-US" sz="1800" b="1" dirty="0"/>
              <a:t> </a:t>
            </a:r>
            <a:r>
              <a:rPr lang="en-US" altLang="en-US" sz="1800" b="1" dirty="0" err="1"/>
              <a:t>akan</a:t>
            </a:r>
            <a:r>
              <a:rPr lang="en-US" altLang="en-US" sz="1800" b="1" dirty="0"/>
              <a:t> </a:t>
            </a:r>
            <a:r>
              <a:rPr lang="en-US" altLang="en-US" sz="1800" b="1" dirty="0" err="1"/>
              <a:t>resiko</a:t>
            </a:r>
            <a:r>
              <a:rPr lang="en-US" altLang="en-US" sz="1800" b="1" dirty="0"/>
              <a:t> </a:t>
            </a:r>
            <a:r>
              <a:rPr lang="en-US" altLang="en-US" sz="1800" b="1" dirty="0" err="1"/>
              <a:t>yg</a:t>
            </a:r>
            <a:r>
              <a:rPr lang="en-US" altLang="en-US" sz="1800" b="1" dirty="0"/>
              <a:t> mungkin </a:t>
            </a:r>
            <a:r>
              <a:rPr lang="en-US" altLang="en-US" sz="1800" b="1" dirty="0" err="1"/>
              <a:t>terjadi</a:t>
            </a:r>
            <a:r>
              <a:rPr lang="en-US" altLang="en-US" sz="1800" b="1" dirty="0"/>
              <a:t>, </a:t>
            </a:r>
            <a:r>
              <a:rPr lang="en-US" altLang="en-US" sz="1800" b="1" dirty="0" err="1"/>
              <a:t>sebuah</a:t>
            </a:r>
            <a:r>
              <a:rPr lang="en-US" altLang="en-US" sz="1800" b="1" dirty="0"/>
              <a:t> even </a:t>
            </a:r>
            <a:r>
              <a:rPr lang="en-US" altLang="en-US" sz="1800" b="1" dirty="0" err="1"/>
              <a:t>yg</a:t>
            </a:r>
            <a:endParaRPr lang="en-US" altLang="en-US" sz="1800" b="1" dirty="0"/>
          </a:p>
          <a:p>
            <a:pPr marL="990600" lvl="1" indent="-533400">
              <a:lnSpc>
                <a:spcPct val="80000"/>
              </a:lnSpc>
              <a:buNone/>
            </a:pPr>
            <a:r>
              <a:rPr lang="en-US" altLang="en-US" sz="1800" b="1" dirty="0" err="1"/>
              <a:t>potensial</a:t>
            </a:r>
            <a:r>
              <a:rPr lang="en-US" altLang="en-US" sz="1800" b="1" dirty="0"/>
              <a:t> </a:t>
            </a:r>
            <a:r>
              <a:rPr lang="en-US" altLang="en-US" sz="1800" b="1" dirty="0" err="1"/>
              <a:t>yg</a:t>
            </a:r>
            <a:r>
              <a:rPr lang="en-US" altLang="en-US" sz="1800" b="1" dirty="0"/>
              <a:t> </a:t>
            </a:r>
            <a:r>
              <a:rPr lang="en-US" altLang="en-US" sz="1800" b="1" dirty="0" err="1"/>
              <a:t>bisa</a:t>
            </a:r>
            <a:r>
              <a:rPr lang="en-US" altLang="en-US" sz="1800" b="1" dirty="0"/>
              <a:t> </a:t>
            </a:r>
            <a:r>
              <a:rPr lang="en-US" altLang="en-US" sz="1800" b="1" dirty="0" err="1"/>
              <a:t>mengakibatkan</a:t>
            </a:r>
            <a:r>
              <a:rPr lang="en-US" altLang="en-US" sz="1800" b="1" dirty="0"/>
              <a:t> </a:t>
            </a:r>
            <a:r>
              <a:rPr lang="en-US" altLang="en-US" sz="1800" b="1" dirty="0" err="1"/>
              <a:t>suatu</a:t>
            </a:r>
            <a:r>
              <a:rPr lang="en-US" altLang="en-US" sz="1800" b="1" dirty="0"/>
              <a:t> sistem </a:t>
            </a:r>
            <a:r>
              <a:rPr lang="en-US" altLang="en-US" sz="1800" b="1" dirty="0" err="1"/>
              <a:t>dirugikan</a:t>
            </a:r>
            <a:r>
              <a:rPr lang="en-US" altLang="en-US" sz="1800" b="1" dirty="0"/>
              <a:t>.</a:t>
            </a:r>
          </a:p>
          <a:p>
            <a:pPr marL="609600" indent="-609600">
              <a:lnSpc>
                <a:spcPct val="80000"/>
              </a:lnSpc>
              <a:buNone/>
            </a:pPr>
            <a:r>
              <a:rPr lang="en-US" altLang="en-US" sz="2000" b="1" dirty="0" err="1">
                <a:solidFill>
                  <a:srgbClr val="F4E59C"/>
                </a:solidFill>
              </a:rPr>
              <a:t>Perlindungankan</a:t>
            </a:r>
            <a:endParaRPr lang="en-US" altLang="en-US" sz="2000" b="1" dirty="0">
              <a:solidFill>
                <a:srgbClr val="F4E59C"/>
              </a:solidFill>
            </a:endParaRPr>
          </a:p>
          <a:p>
            <a:pPr marL="990600" lvl="1" indent="-533400">
              <a:lnSpc>
                <a:spcPct val="80000"/>
              </a:lnSpc>
              <a:buNone/>
            </a:pPr>
            <a:r>
              <a:rPr lang="en-US" altLang="en-US" sz="1800" b="1" dirty="0"/>
              <a:t>Pada era jaringan, perlu </a:t>
            </a:r>
            <a:r>
              <a:rPr lang="en-US" altLang="en-US" sz="1800" b="1" dirty="0" err="1"/>
              <a:t>dikwatirkan</a:t>
            </a:r>
            <a:r>
              <a:rPr lang="en-US" altLang="en-US" sz="1800" b="1" dirty="0"/>
              <a:t> tentang keamanan n </a:t>
            </a:r>
            <a:r>
              <a:rPr lang="en-US" altLang="en-US" sz="1800" b="1" dirty="0" err="1"/>
              <a:t>dari</a:t>
            </a:r>
            <a:r>
              <a:rPr lang="en-US" altLang="en-US" sz="1800" b="1" dirty="0"/>
              <a:t> sistem</a:t>
            </a:r>
          </a:p>
          <a:p>
            <a:pPr marL="990600" lvl="1" indent="-533400">
              <a:lnSpc>
                <a:spcPct val="80000"/>
              </a:lnSpc>
              <a:buNone/>
            </a:pPr>
            <a:r>
              <a:rPr lang="en-US" altLang="en-US" sz="1800" b="1" dirty="0" err="1"/>
              <a:t>komp</a:t>
            </a:r>
            <a:r>
              <a:rPr lang="en-US" altLang="en-US" sz="1800" b="1" dirty="0"/>
              <a:t>, baik PC atau </a:t>
            </a:r>
            <a:r>
              <a:rPr lang="en-US" altLang="en-US" sz="1800" b="1" dirty="0" err="1"/>
              <a:t>yg</a:t>
            </a:r>
            <a:r>
              <a:rPr lang="en-US" altLang="en-US" sz="1800" b="1" dirty="0"/>
              <a:t> </a:t>
            </a:r>
            <a:r>
              <a:rPr lang="en-US" altLang="en-US" sz="1800" b="1" dirty="0" err="1"/>
              <a:t>terkoneksi</a:t>
            </a:r>
            <a:r>
              <a:rPr lang="en-US" altLang="en-US" sz="1800" b="1" dirty="0"/>
              <a:t> </a:t>
            </a:r>
            <a:r>
              <a:rPr lang="en-US" altLang="en-US" sz="1800" b="1" dirty="0" err="1"/>
              <a:t>dgn</a:t>
            </a:r>
            <a:r>
              <a:rPr lang="en-US" altLang="en-US" sz="1800" b="1" dirty="0"/>
              <a:t> jaringan</a:t>
            </a:r>
          </a:p>
          <a:p>
            <a:pPr marL="609600" indent="-609600">
              <a:lnSpc>
                <a:spcPct val="80000"/>
              </a:lnSpc>
              <a:buNone/>
            </a:pPr>
            <a:r>
              <a:rPr lang="en-US" altLang="en-US" sz="2000" b="1" dirty="0">
                <a:solidFill>
                  <a:srgbClr val="F4E59C"/>
                </a:solidFill>
              </a:rPr>
              <a:t>Alat</a:t>
            </a:r>
          </a:p>
          <a:p>
            <a:pPr marL="609600" indent="-609600">
              <a:lnSpc>
                <a:spcPct val="80000"/>
              </a:lnSpc>
              <a:buNone/>
            </a:pPr>
            <a:r>
              <a:rPr lang="en-US" altLang="en-US" sz="2000" b="1" dirty="0"/>
              <a:t>     Tool </a:t>
            </a:r>
            <a:r>
              <a:rPr lang="en-US" altLang="en-US" sz="2000" b="1" dirty="0" err="1"/>
              <a:t>yg</a:t>
            </a:r>
            <a:r>
              <a:rPr lang="en-US" altLang="en-US" sz="2000" b="1" dirty="0"/>
              <a:t> </a:t>
            </a:r>
            <a:r>
              <a:rPr lang="en-US" altLang="en-US" sz="2000" b="1" dirty="0" err="1"/>
              <a:t>digunakan</a:t>
            </a:r>
            <a:r>
              <a:rPr lang="en-US" altLang="en-US" sz="2000" b="1" dirty="0"/>
              <a:t> pd PC </a:t>
            </a:r>
            <a:r>
              <a:rPr lang="en-US" altLang="en-US" sz="2000" b="1" dirty="0" err="1"/>
              <a:t>memiliki</a:t>
            </a:r>
            <a:r>
              <a:rPr lang="en-US" altLang="en-US" sz="2000" b="1" dirty="0"/>
              <a:t> </a:t>
            </a:r>
            <a:r>
              <a:rPr lang="en-US" altLang="en-US" sz="2000" b="1" dirty="0" err="1"/>
              <a:t>peran</a:t>
            </a:r>
            <a:r>
              <a:rPr lang="en-US" altLang="en-US" sz="2000" b="1" dirty="0"/>
              <a:t> penting </a:t>
            </a:r>
            <a:r>
              <a:rPr lang="en-US" altLang="en-US" sz="2000" b="1" dirty="0" err="1"/>
              <a:t>dlm</a:t>
            </a:r>
            <a:r>
              <a:rPr lang="en-US" altLang="en-US" sz="2000" b="1" dirty="0"/>
              <a:t> </a:t>
            </a:r>
            <a:r>
              <a:rPr lang="en-US" altLang="en-US" sz="2000" b="1" dirty="0" err="1"/>
              <a:t>hal</a:t>
            </a:r>
            <a:endParaRPr lang="en-US" altLang="en-US" sz="2000" b="1" dirty="0"/>
          </a:p>
          <a:p>
            <a:pPr marL="609600" indent="-609600">
              <a:lnSpc>
                <a:spcPct val="80000"/>
              </a:lnSpc>
              <a:buNone/>
            </a:pPr>
            <a:r>
              <a:rPr lang="en-US" altLang="en-US" sz="2000" b="1" dirty="0"/>
              <a:t>     keamanan n </a:t>
            </a:r>
            <a:r>
              <a:rPr lang="en-US" altLang="en-US" sz="2000" b="1" dirty="0" err="1"/>
              <a:t>krn</a:t>
            </a:r>
            <a:r>
              <a:rPr lang="en-US" altLang="en-US" sz="2000" b="1" dirty="0"/>
              <a:t> tool </a:t>
            </a:r>
            <a:r>
              <a:rPr lang="en-US" altLang="en-US" sz="2000" b="1" dirty="0" err="1"/>
              <a:t>yg</a:t>
            </a:r>
            <a:r>
              <a:rPr lang="en-US" altLang="en-US" sz="2000" b="1" dirty="0"/>
              <a:t> </a:t>
            </a:r>
            <a:r>
              <a:rPr lang="en-US" altLang="en-US" sz="2000" b="1" dirty="0" err="1"/>
              <a:t>digunakan</a:t>
            </a:r>
            <a:r>
              <a:rPr lang="en-US" altLang="en-US" sz="2000" b="1" dirty="0"/>
              <a:t> </a:t>
            </a:r>
            <a:r>
              <a:rPr lang="en-US" altLang="en-US" sz="2000" b="1" dirty="0" err="1"/>
              <a:t>harus</a:t>
            </a:r>
            <a:r>
              <a:rPr lang="en-US" altLang="en-US" sz="2000" b="1" dirty="0"/>
              <a:t> benar2 </a:t>
            </a:r>
            <a:r>
              <a:rPr lang="en-US" altLang="en-US" sz="2000" b="1" dirty="0" err="1"/>
              <a:t>aman</a:t>
            </a:r>
            <a:r>
              <a:rPr lang="en-US" altLang="en-US" sz="2000" b="1" dirty="0"/>
              <a:t>.</a:t>
            </a:r>
          </a:p>
          <a:p>
            <a:pPr marL="609600" indent="-609600">
              <a:lnSpc>
                <a:spcPct val="80000"/>
              </a:lnSpc>
              <a:buNone/>
            </a:pPr>
            <a:r>
              <a:rPr lang="en-US" altLang="en-US" sz="2000" b="1" dirty="0" err="1">
                <a:solidFill>
                  <a:srgbClr val="F4E59C"/>
                </a:solidFill>
              </a:rPr>
              <a:t>Prioritas</a:t>
            </a:r>
            <a:r>
              <a:rPr lang="en-US" altLang="en-US" sz="2000" b="1" dirty="0"/>
              <a:t> </a:t>
            </a:r>
          </a:p>
          <a:p>
            <a:pPr marL="609600" indent="-609600">
              <a:lnSpc>
                <a:spcPct val="80000"/>
              </a:lnSpc>
              <a:buNone/>
            </a:pPr>
            <a:r>
              <a:rPr lang="en-US" altLang="en-US" sz="2000" b="1" dirty="0"/>
              <a:t>      </a:t>
            </a:r>
            <a:r>
              <a:rPr lang="en-US" altLang="en-US" sz="2000" b="1" dirty="0" err="1"/>
              <a:t>perlindungan</a:t>
            </a:r>
            <a:r>
              <a:rPr lang="en-US" altLang="en-US" sz="2000" b="1" dirty="0"/>
              <a:t> PC </a:t>
            </a:r>
            <a:r>
              <a:rPr lang="en-US" altLang="en-US" sz="2000" b="1" dirty="0" err="1"/>
              <a:t>secara</a:t>
            </a:r>
            <a:r>
              <a:rPr lang="en-US" altLang="en-US" sz="2000" b="1" dirty="0"/>
              <a:t> </a:t>
            </a:r>
            <a:r>
              <a:rPr lang="en-US" altLang="en-US" sz="2000" b="1" dirty="0" err="1"/>
              <a:t>menyeluruh</a:t>
            </a:r>
            <a:r>
              <a:rPr lang="en-US" altLang="en-US" sz="2000" b="1" dirty="0"/>
              <a:t> </a:t>
            </a:r>
          </a:p>
          <a:p>
            <a:pPr marL="609600" indent="-609600">
              <a:lnSpc>
                <a:spcPct val="80000"/>
              </a:lnSpc>
              <a:buNone/>
            </a:pPr>
            <a:endParaRPr lang="en-US" altLang="en-US" sz="2000" b="1" dirty="0"/>
          </a:p>
          <a:p>
            <a:pPr marL="609600" indent="-609600">
              <a:lnSpc>
                <a:spcPct val="80000"/>
              </a:lnSpc>
              <a:buNone/>
            </a:pPr>
            <a:endParaRPr lang="en-US" altLang="en-US" sz="2000" b="1" dirty="0"/>
          </a:p>
          <a:p>
            <a:pPr marL="609600" indent="-609600">
              <a:lnSpc>
                <a:spcPct val="80000"/>
              </a:lnSpc>
              <a:buNone/>
            </a:pPr>
            <a:endParaRPr lang="en-US" alt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2694</Words>
  <Application>Microsoft Office PowerPoint</Application>
  <PresentationFormat>Widescreen</PresentationFormat>
  <Paragraphs>482</Paragraphs>
  <Slides>48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Calibri</vt:lpstr>
      <vt:lpstr>Calibri Light</vt:lpstr>
      <vt:lpstr>Verdana</vt:lpstr>
      <vt:lpstr>Wingdings</vt:lpstr>
      <vt:lpstr>Office Theme</vt:lpstr>
      <vt:lpstr>Microsoft Visio Drawing</vt:lpstr>
      <vt:lpstr>PowerPoint Presentation</vt:lpstr>
      <vt:lpstr>keamanan N KOMPUTER</vt:lpstr>
      <vt:lpstr>Aspek2  keamanan n komputer</vt:lpstr>
      <vt:lpstr>Aspek2  Ancaman komputer</vt:lpstr>
      <vt:lpstr>Security Methodology</vt:lpstr>
      <vt:lpstr>Mendeteksi serangan</vt:lpstr>
      <vt:lpstr>Mencegah serangan</vt:lpstr>
      <vt:lpstr>Mempertahankan (Perlindungan)</vt:lpstr>
      <vt:lpstr>5 Langkah keamanan n komputer. </vt:lpstr>
      <vt:lpstr>PowerPoint Presentation</vt:lpstr>
      <vt:lpstr>Bab.II  Kejahatan Komputer</vt:lpstr>
      <vt:lpstr>Macam-macam Serangan</vt:lpstr>
      <vt:lpstr>Bab III Dasar2 keamanan n Komputer</vt:lpstr>
      <vt:lpstr>Enkripsi Modern</vt:lpstr>
      <vt:lpstr>Enkripsi Modern</vt:lpstr>
      <vt:lpstr>Simetris Kriptografi</vt:lpstr>
      <vt:lpstr>Asimetris Kriptografi</vt:lpstr>
      <vt:lpstr>Enkripsi Public-Key</vt:lpstr>
      <vt:lpstr>Teknik yang dapat dilakukan Public-key</vt:lpstr>
      <vt:lpstr>Fungsi Hash Satu Arah</vt:lpstr>
      <vt:lpstr>MD-5</vt:lpstr>
      <vt:lpstr>Tanda Tangan Digital</vt:lpstr>
      <vt:lpstr>Sertifikat Digital</vt:lpstr>
      <vt:lpstr>Secure Socket Layer</vt:lpstr>
      <vt:lpstr>Tugas 4</vt:lpstr>
      <vt:lpstr>Biometric </vt:lpstr>
      <vt:lpstr>Fingerprint (sidik jari)</vt:lpstr>
      <vt:lpstr>Keuntungan dan kerugian fingerprint</vt:lpstr>
      <vt:lpstr>Hand geometry</vt:lpstr>
      <vt:lpstr>Eye Biometric</vt:lpstr>
      <vt:lpstr>PowerPoint Presentation</vt:lpstr>
      <vt:lpstr>Lapisan keamanan n Jaringan</vt:lpstr>
      <vt:lpstr>Protocol Jaringan</vt:lpstr>
      <vt:lpstr>Ex</vt:lpstr>
      <vt:lpstr>Transmission Control Protocol (TCP)</vt:lpstr>
      <vt:lpstr>TCP</vt:lpstr>
      <vt:lpstr>User Datagram Protocol (UDP)</vt:lpstr>
      <vt:lpstr>Internet Control Message Protocol (ICMP)</vt:lpstr>
      <vt:lpstr>IP Security (IPsec)</vt:lpstr>
      <vt:lpstr>Firewall</vt:lpstr>
      <vt:lpstr>Cara kerja firewall</vt:lpstr>
      <vt:lpstr>Karakteristik firewall</vt:lpstr>
      <vt:lpstr>Tipefirewall</vt:lpstr>
      <vt:lpstr>Paket filter router </vt:lpstr>
      <vt:lpstr>Application level gateway</vt:lpstr>
      <vt:lpstr>Circuit level gateway</vt:lpstr>
      <vt:lpstr>Membangun firewall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 1933</dc:creator>
  <cp:lastModifiedBy>jon 1933</cp:lastModifiedBy>
  <cp:revision>1</cp:revision>
  <dcterms:created xsi:type="dcterms:W3CDTF">2023-12-10T12:14:51Z</dcterms:created>
  <dcterms:modified xsi:type="dcterms:W3CDTF">2023-12-10T12:16:44Z</dcterms:modified>
</cp:coreProperties>
</file>