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6314" r:id="rId2"/>
    <p:sldId id="6322" r:id="rId3"/>
    <p:sldId id="6315" r:id="rId4"/>
    <p:sldId id="6319" r:id="rId5"/>
    <p:sldId id="6320" r:id="rId6"/>
    <p:sldId id="632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0C3E94-56AC-48DB-91C6-F8559C43F372}" v="18" dt="2025-07-02T13:12:31.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p:scale>
          <a:sx n="100" d="100"/>
          <a:sy n="100" d="100"/>
        </p:scale>
        <p:origin x="990"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Patel" userId="dcede56b-9c05-49a4-b817-2f0bf9fe4634" providerId="ADAL" clId="{EF0C3E94-56AC-48DB-91C6-F8559C43F372}"/>
    <pc:docChg chg="custSel addSld delSld modSld sldOrd">
      <pc:chgData name="Shivam Patel" userId="dcede56b-9c05-49a4-b817-2f0bf9fe4634" providerId="ADAL" clId="{EF0C3E94-56AC-48DB-91C6-F8559C43F372}" dt="2025-07-02T13:17:35.483" v="1668" actId="20577"/>
      <pc:docMkLst>
        <pc:docMk/>
      </pc:docMkLst>
      <pc:sldChg chg="modSp mod">
        <pc:chgData name="Shivam Patel" userId="dcede56b-9c05-49a4-b817-2f0bf9fe4634" providerId="ADAL" clId="{EF0C3E94-56AC-48DB-91C6-F8559C43F372}" dt="2025-07-01T21:18:05.359" v="55" actId="20577"/>
        <pc:sldMkLst>
          <pc:docMk/>
          <pc:sldMk cId="2543212454" sldId="6314"/>
        </pc:sldMkLst>
        <pc:spChg chg="mod">
          <ac:chgData name="Shivam Patel" userId="dcede56b-9c05-49a4-b817-2f0bf9fe4634" providerId="ADAL" clId="{EF0C3E94-56AC-48DB-91C6-F8559C43F372}" dt="2025-07-01T21:18:05.359" v="55" actId="20577"/>
          <ac:spMkLst>
            <pc:docMk/>
            <pc:sldMk cId="2543212454" sldId="6314"/>
            <ac:spMk id="2" creationId="{294D714C-1877-3181-9701-3A2A16A1AED7}"/>
          </ac:spMkLst>
        </pc:spChg>
        <pc:spChg chg="mod">
          <ac:chgData name="Shivam Patel" userId="dcede56b-9c05-49a4-b817-2f0bf9fe4634" providerId="ADAL" clId="{EF0C3E94-56AC-48DB-91C6-F8559C43F372}" dt="2025-07-01T21:17:54.843" v="45" actId="20577"/>
          <ac:spMkLst>
            <pc:docMk/>
            <pc:sldMk cId="2543212454" sldId="6314"/>
            <ac:spMk id="3" creationId="{8527E167-954B-1EB7-F4A8-B37004C9DBAB}"/>
          </ac:spMkLst>
        </pc:spChg>
      </pc:sldChg>
      <pc:sldChg chg="addSp delSp modSp mod">
        <pc:chgData name="Shivam Patel" userId="dcede56b-9c05-49a4-b817-2f0bf9fe4634" providerId="ADAL" clId="{EF0C3E94-56AC-48DB-91C6-F8559C43F372}" dt="2025-07-01T21:20:00.141" v="134" actId="122"/>
        <pc:sldMkLst>
          <pc:docMk/>
          <pc:sldMk cId="1584332228" sldId="6315"/>
        </pc:sldMkLst>
        <pc:spChg chg="mod">
          <ac:chgData name="Shivam Patel" userId="dcede56b-9c05-49a4-b817-2f0bf9fe4634" providerId="ADAL" clId="{EF0C3E94-56AC-48DB-91C6-F8559C43F372}" dt="2025-07-01T21:19:03.856" v="89"/>
          <ac:spMkLst>
            <pc:docMk/>
            <pc:sldMk cId="1584332228" sldId="6315"/>
            <ac:spMk id="2" creationId="{7D8F51D7-35A4-5560-4335-136908AF7A78}"/>
          </ac:spMkLst>
        </pc:spChg>
        <pc:spChg chg="del mod">
          <ac:chgData name="Shivam Patel" userId="dcede56b-9c05-49a4-b817-2f0bf9fe4634" providerId="ADAL" clId="{EF0C3E94-56AC-48DB-91C6-F8559C43F372}" dt="2025-07-01T21:19:49.948" v="132" actId="478"/>
          <ac:spMkLst>
            <pc:docMk/>
            <pc:sldMk cId="1584332228" sldId="6315"/>
            <ac:spMk id="11" creationId="{EE2D2D56-98C9-9CD7-B643-EA566ACFF431}"/>
          </ac:spMkLst>
        </pc:spChg>
        <pc:spChg chg="del">
          <ac:chgData name="Shivam Patel" userId="dcede56b-9c05-49a4-b817-2f0bf9fe4634" providerId="ADAL" clId="{EF0C3E94-56AC-48DB-91C6-F8559C43F372}" dt="2025-07-01T21:18:35.359" v="62" actId="478"/>
          <ac:spMkLst>
            <pc:docMk/>
            <pc:sldMk cId="1584332228" sldId="6315"/>
            <ac:spMk id="12" creationId="{DCA9C366-64F9-E077-77E3-0A980AB25DA0}"/>
          </ac:spMkLst>
        </pc:spChg>
        <pc:graphicFrameChg chg="add mod modGraphic">
          <ac:chgData name="Shivam Patel" userId="dcede56b-9c05-49a4-b817-2f0bf9fe4634" providerId="ADAL" clId="{EF0C3E94-56AC-48DB-91C6-F8559C43F372}" dt="2025-07-01T21:20:00.141" v="134" actId="122"/>
          <ac:graphicFrameMkLst>
            <pc:docMk/>
            <pc:sldMk cId="1584332228" sldId="6315"/>
            <ac:graphicFrameMk id="3" creationId="{8C22975A-DDB2-8E7F-4911-85107EF96343}"/>
          </ac:graphicFrameMkLst>
        </pc:graphicFrameChg>
        <pc:graphicFrameChg chg="del">
          <ac:chgData name="Shivam Patel" userId="dcede56b-9c05-49a4-b817-2f0bf9fe4634" providerId="ADAL" clId="{EF0C3E94-56AC-48DB-91C6-F8559C43F372}" dt="2025-07-01T21:18:10.952" v="56" actId="478"/>
          <ac:graphicFrameMkLst>
            <pc:docMk/>
            <pc:sldMk cId="1584332228" sldId="6315"/>
            <ac:graphicFrameMk id="5" creationId="{FE337A53-DC4D-C12B-26D3-A712744ADE24}"/>
          </ac:graphicFrameMkLst>
        </pc:graphicFrameChg>
        <pc:picChg chg="del">
          <ac:chgData name="Shivam Patel" userId="dcede56b-9c05-49a4-b817-2f0bf9fe4634" providerId="ADAL" clId="{EF0C3E94-56AC-48DB-91C6-F8559C43F372}" dt="2025-07-01T21:18:12.865" v="58" actId="478"/>
          <ac:picMkLst>
            <pc:docMk/>
            <pc:sldMk cId="1584332228" sldId="6315"/>
            <ac:picMk id="7" creationId="{570F9577-B669-5614-CF96-99F5BE124276}"/>
          </ac:picMkLst>
        </pc:picChg>
        <pc:picChg chg="del">
          <ac:chgData name="Shivam Patel" userId="dcede56b-9c05-49a4-b817-2f0bf9fe4634" providerId="ADAL" clId="{EF0C3E94-56AC-48DB-91C6-F8559C43F372}" dt="2025-07-01T21:18:11.757" v="57" actId="478"/>
          <ac:picMkLst>
            <pc:docMk/>
            <pc:sldMk cId="1584332228" sldId="6315"/>
            <ac:picMk id="10" creationId="{E6A7A7E4-C1D0-2AD5-9F22-D783B97B6BC8}"/>
          </ac:picMkLst>
        </pc:picChg>
      </pc:sldChg>
      <pc:sldChg chg="del">
        <pc:chgData name="Shivam Patel" userId="dcede56b-9c05-49a4-b817-2f0bf9fe4634" providerId="ADAL" clId="{EF0C3E94-56AC-48DB-91C6-F8559C43F372}" dt="2025-07-01T21:54:48.492" v="1007" actId="47"/>
        <pc:sldMkLst>
          <pc:docMk/>
          <pc:sldMk cId="2055853656" sldId="6317"/>
        </pc:sldMkLst>
      </pc:sldChg>
      <pc:sldChg chg="del">
        <pc:chgData name="Shivam Patel" userId="dcede56b-9c05-49a4-b817-2f0bf9fe4634" providerId="ADAL" clId="{EF0C3E94-56AC-48DB-91C6-F8559C43F372}" dt="2025-07-01T21:54:49.512" v="1008" actId="47"/>
        <pc:sldMkLst>
          <pc:docMk/>
          <pc:sldMk cId="4097799731" sldId="6318"/>
        </pc:sldMkLst>
      </pc:sldChg>
      <pc:sldChg chg="addSp delSp modSp add mod">
        <pc:chgData name="Shivam Patel" userId="dcede56b-9c05-49a4-b817-2f0bf9fe4634" providerId="ADAL" clId="{EF0C3E94-56AC-48DB-91C6-F8559C43F372}" dt="2025-07-01T21:28:02.174" v="238" actId="207"/>
        <pc:sldMkLst>
          <pc:docMk/>
          <pc:sldMk cId="4124544660" sldId="6319"/>
        </pc:sldMkLst>
        <pc:graphicFrameChg chg="del">
          <ac:chgData name="Shivam Patel" userId="dcede56b-9c05-49a4-b817-2f0bf9fe4634" providerId="ADAL" clId="{EF0C3E94-56AC-48DB-91C6-F8559C43F372}" dt="2025-07-01T21:20:40.399" v="136" actId="478"/>
          <ac:graphicFrameMkLst>
            <pc:docMk/>
            <pc:sldMk cId="4124544660" sldId="6319"/>
            <ac:graphicFrameMk id="3" creationId="{2237E6C0-9E9D-A12B-E3ED-D07D4D4E2806}"/>
          </ac:graphicFrameMkLst>
        </pc:graphicFrameChg>
        <pc:graphicFrameChg chg="add mod modGraphic">
          <ac:chgData name="Shivam Patel" userId="dcede56b-9c05-49a4-b817-2f0bf9fe4634" providerId="ADAL" clId="{EF0C3E94-56AC-48DB-91C6-F8559C43F372}" dt="2025-07-01T21:23:50.216" v="192" actId="14100"/>
          <ac:graphicFrameMkLst>
            <pc:docMk/>
            <pc:sldMk cId="4124544660" sldId="6319"/>
            <ac:graphicFrameMk id="5" creationId="{AE735DD9-5260-41BD-3C96-429AE2F6CA75}"/>
          </ac:graphicFrameMkLst>
        </pc:graphicFrameChg>
        <pc:graphicFrameChg chg="add mod">
          <ac:chgData name="Shivam Patel" userId="dcede56b-9c05-49a4-b817-2f0bf9fe4634" providerId="ADAL" clId="{EF0C3E94-56AC-48DB-91C6-F8559C43F372}" dt="2025-07-01T21:21:36.579" v="148"/>
          <ac:graphicFrameMkLst>
            <pc:docMk/>
            <pc:sldMk cId="4124544660" sldId="6319"/>
            <ac:graphicFrameMk id="6" creationId="{28BAFE7F-9E0D-F477-7F85-E53FF054F403}"/>
          </ac:graphicFrameMkLst>
        </pc:graphicFrameChg>
        <pc:graphicFrameChg chg="add mod modGraphic">
          <ac:chgData name="Shivam Patel" userId="dcede56b-9c05-49a4-b817-2f0bf9fe4634" providerId="ADAL" clId="{EF0C3E94-56AC-48DB-91C6-F8559C43F372}" dt="2025-07-01T21:24:36.778" v="196" actId="14100"/>
          <ac:graphicFrameMkLst>
            <pc:docMk/>
            <pc:sldMk cId="4124544660" sldId="6319"/>
            <ac:graphicFrameMk id="7" creationId="{AC60ACBC-2DEE-3B45-DF2D-423163BDF35C}"/>
          </ac:graphicFrameMkLst>
        </pc:graphicFrameChg>
        <pc:graphicFrameChg chg="add mod">
          <ac:chgData name="Shivam Patel" userId="dcede56b-9c05-49a4-b817-2f0bf9fe4634" providerId="ADAL" clId="{EF0C3E94-56AC-48DB-91C6-F8559C43F372}" dt="2025-07-01T21:22:58.096" v="181"/>
          <ac:graphicFrameMkLst>
            <pc:docMk/>
            <pc:sldMk cId="4124544660" sldId="6319"/>
            <ac:graphicFrameMk id="8" creationId="{A0B43573-3152-0413-6BEB-9B1AF1D17E9F}"/>
          </ac:graphicFrameMkLst>
        </pc:graphicFrameChg>
        <pc:graphicFrameChg chg="add mod modGraphic">
          <ac:chgData name="Shivam Patel" userId="dcede56b-9c05-49a4-b817-2f0bf9fe4634" providerId="ADAL" clId="{EF0C3E94-56AC-48DB-91C6-F8559C43F372}" dt="2025-07-01T21:28:02.174" v="238" actId="207"/>
          <ac:graphicFrameMkLst>
            <pc:docMk/>
            <pc:sldMk cId="4124544660" sldId="6319"/>
            <ac:graphicFrameMk id="9" creationId="{BE1778E9-AA1B-8A99-CA4C-E9763842D19D}"/>
          </ac:graphicFrameMkLst>
        </pc:graphicFrameChg>
        <pc:graphicFrameChg chg="add del mod">
          <ac:chgData name="Shivam Patel" userId="dcede56b-9c05-49a4-b817-2f0bf9fe4634" providerId="ADAL" clId="{EF0C3E94-56AC-48DB-91C6-F8559C43F372}" dt="2025-07-01T21:26:30.573" v="225" actId="478"/>
          <ac:graphicFrameMkLst>
            <pc:docMk/>
            <pc:sldMk cId="4124544660" sldId="6319"/>
            <ac:graphicFrameMk id="10" creationId="{E1DC1A75-DADF-A6EA-1161-40EC6629ACD3}"/>
          </ac:graphicFrameMkLst>
        </pc:graphicFrameChg>
      </pc:sldChg>
      <pc:sldChg chg="addSp delSp modSp add mod">
        <pc:chgData name="Shivam Patel" userId="dcede56b-9c05-49a4-b817-2f0bf9fe4634" providerId="ADAL" clId="{EF0C3E94-56AC-48DB-91C6-F8559C43F372}" dt="2025-07-01T21:29:12.579" v="264" actId="20577"/>
        <pc:sldMkLst>
          <pc:docMk/>
          <pc:sldMk cId="3599778956" sldId="6320"/>
        </pc:sldMkLst>
        <pc:graphicFrameChg chg="add mod modGraphic">
          <ac:chgData name="Shivam Patel" userId="dcede56b-9c05-49a4-b817-2f0bf9fe4634" providerId="ADAL" clId="{EF0C3E94-56AC-48DB-91C6-F8559C43F372}" dt="2025-07-01T21:29:12.579" v="264" actId="20577"/>
          <ac:graphicFrameMkLst>
            <pc:docMk/>
            <pc:sldMk cId="3599778956" sldId="6320"/>
            <ac:graphicFrameMk id="3" creationId="{CA8968AB-B3E2-E095-322B-334CC2BB8BC0}"/>
          </ac:graphicFrameMkLst>
        </pc:graphicFrameChg>
        <pc:graphicFrameChg chg="del">
          <ac:chgData name="Shivam Patel" userId="dcede56b-9c05-49a4-b817-2f0bf9fe4634" providerId="ADAL" clId="{EF0C3E94-56AC-48DB-91C6-F8559C43F372}" dt="2025-07-01T21:26:36.051" v="227" actId="478"/>
          <ac:graphicFrameMkLst>
            <pc:docMk/>
            <pc:sldMk cId="3599778956" sldId="6320"/>
            <ac:graphicFrameMk id="5" creationId="{2572919D-3BA9-1704-19B9-62BF40FB02F0}"/>
          </ac:graphicFrameMkLst>
        </pc:graphicFrameChg>
        <pc:graphicFrameChg chg="del">
          <ac:chgData name="Shivam Patel" userId="dcede56b-9c05-49a4-b817-2f0bf9fe4634" providerId="ADAL" clId="{EF0C3E94-56AC-48DB-91C6-F8559C43F372}" dt="2025-07-01T21:26:36.739" v="228" actId="478"/>
          <ac:graphicFrameMkLst>
            <pc:docMk/>
            <pc:sldMk cId="3599778956" sldId="6320"/>
            <ac:graphicFrameMk id="7" creationId="{6C059398-9A9E-B0E3-FBB5-1575B16DEE74}"/>
          </ac:graphicFrameMkLst>
        </pc:graphicFrameChg>
        <pc:graphicFrameChg chg="del">
          <ac:chgData name="Shivam Patel" userId="dcede56b-9c05-49a4-b817-2f0bf9fe4634" providerId="ADAL" clId="{EF0C3E94-56AC-48DB-91C6-F8559C43F372}" dt="2025-07-01T21:26:37.230" v="229" actId="478"/>
          <ac:graphicFrameMkLst>
            <pc:docMk/>
            <pc:sldMk cId="3599778956" sldId="6320"/>
            <ac:graphicFrameMk id="9" creationId="{70142309-DD07-6254-6BDB-EEAE180ABEDB}"/>
          </ac:graphicFrameMkLst>
        </pc:graphicFrameChg>
      </pc:sldChg>
      <pc:sldChg chg="addSp delSp modSp add mod">
        <pc:chgData name="Shivam Patel" userId="dcede56b-9c05-49a4-b817-2f0bf9fe4634" providerId="ADAL" clId="{EF0C3E94-56AC-48DB-91C6-F8559C43F372}" dt="2025-07-01T21:49:21.375" v="1006" actId="20577"/>
        <pc:sldMkLst>
          <pc:docMk/>
          <pc:sldMk cId="3241945261" sldId="6321"/>
        </pc:sldMkLst>
        <pc:spChg chg="mod">
          <ac:chgData name="Shivam Patel" userId="dcede56b-9c05-49a4-b817-2f0bf9fe4634" providerId="ADAL" clId="{EF0C3E94-56AC-48DB-91C6-F8559C43F372}" dt="2025-07-01T21:47:27.495" v="806" actId="207"/>
          <ac:spMkLst>
            <pc:docMk/>
            <pc:sldMk cId="3241945261" sldId="6321"/>
            <ac:spMk id="2" creationId="{94CEE8C2-CABF-4CC1-75F9-902A800E391E}"/>
          </ac:spMkLst>
        </pc:spChg>
        <pc:spChg chg="add mod">
          <ac:chgData name="Shivam Patel" userId="dcede56b-9c05-49a4-b817-2f0bf9fe4634" providerId="ADAL" clId="{EF0C3E94-56AC-48DB-91C6-F8559C43F372}" dt="2025-07-01T21:49:21.375" v="1006" actId="20577"/>
          <ac:spMkLst>
            <pc:docMk/>
            <pc:sldMk cId="3241945261" sldId="6321"/>
            <ac:spMk id="5" creationId="{2717D002-65F3-7C97-4DF1-7F03C4886234}"/>
          </ac:spMkLst>
        </pc:spChg>
        <pc:graphicFrameChg chg="del">
          <ac:chgData name="Shivam Patel" userId="dcede56b-9c05-49a4-b817-2f0bf9fe4634" providerId="ADAL" clId="{EF0C3E94-56AC-48DB-91C6-F8559C43F372}" dt="2025-07-01T21:30:17.843" v="281" actId="478"/>
          <ac:graphicFrameMkLst>
            <pc:docMk/>
            <pc:sldMk cId="3241945261" sldId="6321"/>
            <ac:graphicFrameMk id="3" creationId="{C5112098-2FE4-615F-243B-BBFF7F330B45}"/>
          </ac:graphicFrameMkLst>
        </pc:graphicFrameChg>
        <pc:picChg chg="add mod">
          <ac:chgData name="Shivam Patel" userId="dcede56b-9c05-49a4-b817-2f0bf9fe4634" providerId="ADAL" clId="{EF0C3E94-56AC-48DB-91C6-F8559C43F372}" dt="2025-07-01T21:36:49.913" v="787" actId="1076"/>
          <ac:picMkLst>
            <pc:docMk/>
            <pc:sldMk cId="3241945261" sldId="6321"/>
            <ac:picMk id="7" creationId="{33D0F371-C2A5-2FDA-72D8-65FFD2C768D6}"/>
          </ac:picMkLst>
        </pc:picChg>
      </pc:sldChg>
      <pc:sldChg chg="add del">
        <pc:chgData name="Shivam Patel" userId="dcede56b-9c05-49a4-b817-2f0bf9fe4634" providerId="ADAL" clId="{EF0C3E94-56AC-48DB-91C6-F8559C43F372}" dt="2025-07-01T21:26:40.437" v="231"/>
        <pc:sldMkLst>
          <pc:docMk/>
          <pc:sldMk cId="3596571163" sldId="6321"/>
        </pc:sldMkLst>
      </pc:sldChg>
      <pc:sldChg chg="addSp delSp modSp add mod ord">
        <pc:chgData name="Shivam Patel" userId="dcede56b-9c05-49a4-b817-2f0bf9fe4634" providerId="ADAL" clId="{EF0C3E94-56AC-48DB-91C6-F8559C43F372}" dt="2025-07-02T13:17:35.483" v="1668" actId="20577"/>
        <pc:sldMkLst>
          <pc:docMk/>
          <pc:sldMk cId="2035115381" sldId="6322"/>
        </pc:sldMkLst>
        <pc:spChg chg="mod">
          <ac:chgData name="Shivam Patel" userId="dcede56b-9c05-49a4-b817-2f0bf9fe4634" providerId="ADAL" clId="{EF0C3E94-56AC-48DB-91C6-F8559C43F372}" dt="2025-07-02T13:12:16.581" v="1051" actId="20577"/>
          <ac:spMkLst>
            <pc:docMk/>
            <pc:sldMk cId="2035115381" sldId="6322"/>
            <ac:spMk id="2" creationId="{6F675D72-ADA2-F5A2-2141-D59FCFAAE99D}"/>
          </ac:spMkLst>
        </pc:spChg>
        <pc:spChg chg="add mod">
          <ac:chgData name="Shivam Patel" userId="dcede56b-9c05-49a4-b817-2f0bf9fe4634" providerId="ADAL" clId="{EF0C3E94-56AC-48DB-91C6-F8559C43F372}" dt="2025-07-02T13:17:35.483" v="1668" actId="20577"/>
          <ac:spMkLst>
            <pc:docMk/>
            <pc:sldMk cId="2035115381" sldId="6322"/>
            <ac:spMk id="5" creationId="{26EB09EE-899E-7066-0A36-D3436C7502C8}"/>
          </ac:spMkLst>
        </pc:spChg>
        <pc:graphicFrameChg chg="del">
          <ac:chgData name="Shivam Patel" userId="dcede56b-9c05-49a4-b817-2f0bf9fe4634" providerId="ADAL" clId="{EF0C3E94-56AC-48DB-91C6-F8559C43F372}" dt="2025-07-02T13:12:00.471" v="1012" actId="478"/>
          <ac:graphicFrameMkLst>
            <pc:docMk/>
            <pc:sldMk cId="2035115381" sldId="6322"/>
            <ac:graphicFrameMk id="3" creationId="{CA2789D7-3B16-4B81-8315-46C0AFB5BCD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4EDB0-0454-42A0-81D8-3987A10AA14D}" type="datetimeFigureOut">
              <a:rPr lang="en-US" smtClean="0"/>
              <a:t>6/30/2025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35B0A-9D59-48E6-9058-6750E12D4AEC}" type="slidenum">
              <a:rPr lang="en-US" smtClean="0"/>
              <a:t>‹#›</a:t>
            </a:fld>
            <a:endParaRPr lang="en-US"/>
          </a:p>
        </p:txBody>
      </p:sp>
    </p:spTree>
    <p:extLst>
      <p:ext uri="{BB962C8B-B14F-4D97-AF65-F5344CB8AC3E}">
        <p14:creationId xmlns:p14="http://schemas.microsoft.com/office/powerpoint/2010/main" val="1330241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98F9756-9908-4E23-B9D6-FEBF61A567C3}"/>
              </a:ext>
            </a:extLst>
          </p:cNvPr>
          <p:cNvSpPr>
            <a:spLocks noGrp="1"/>
          </p:cNvSpPr>
          <p:nvPr>
            <p:ph type="pic" sz="quarter" idx="13"/>
          </p:nvPr>
        </p:nvSpPr>
        <p:spPr>
          <a:xfrm>
            <a:off x="-2616200" y="0"/>
            <a:ext cx="8712200" cy="6858000"/>
          </a:xfrm>
          <a:prstGeom prst="parallelogram">
            <a:avLst>
              <a:gd name="adj" fmla="val 35856"/>
            </a:avLst>
          </a:prstGeom>
        </p:spPr>
        <p:txBody>
          <a:bodyPr/>
          <a:lstStyle>
            <a:lvl1pPr>
              <a:defRPr>
                <a:latin typeface="+mn-lt"/>
              </a:defRPr>
            </a:lvl1pPr>
          </a:lstStyle>
          <a:p>
            <a:endParaRPr lang="he-IL"/>
          </a:p>
        </p:txBody>
      </p:sp>
      <p:sp>
        <p:nvSpPr>
          <p:cNvPr id="10" name="Manual Input 9"/>
          <p:cNvSpPr/>
          <p:nvPr userDrawn="1"/>
        </p:nvSpPr>
        <p:spPr>
          <a:xfrm rot="5400000" flipV="1">
            <a:off x="4478338" y="-855660"/>
            <a:ext cx="6858001" cy="856932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7002 h 10000"/>
              <a:gd name="connsiteX4" fmla="*/ 0 w 10000"/>
              <a:gd name="connsiteY4" fmla="*/ 2000 h 10000"/>
              <a:gd name="connsiteX0" fmla="*/ 0 w 10000"/>
              <a:gd name="connsiteY0" fmla="*/ 2000 h 7002"/>
              <a:gd name="connsiteX1" fmla="*/ 10000 w 10000"/>
              <a:gd name="connsiteY1" fmla="*/ 0 h 7002"/>
              <a:gd name="connsiteX2" fmla="*/ 10000 w 10000"/>
              <a:gd name="connsiteY2" fmla="*/ 6986 h 7002"/>
              <a:gd name="connsiteX3" fmla="*/ 0 w 10000"/>
              <a:gd name="connsiteY3" fmla="*/ 7002 h 7002"/>
              <a:gd name="connsiteX4" fmla="*/ 0 w 10000"/>
              <a:gd name="connsiteY4" fmla="*/ 2000 h 7002"/>
              <a:gd name="connsiteX0" fmla="*/ 0 w 10000"/>
              <a:gd name="connsiteY0" fmla="*/ 2856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85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2856"/>
                </a:moveTo>
                <a:lnTo>
                  <a:pt x="10000" y="0"/>
                </a:lnTo>
                <a:lnTo>
                  <a:pt x="10000" y="10000"/>
                </a:lnTo>
                <a:lnTo>
                  <a:pt x="0" y="10000"/>
                </a:lnTo>
                <a:lnTo>
                  <a:pt x="0" y="28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algn="r" defTabSz="457200" rtl="1" eaLnBrk="1" latinLnBrk="0" hangingPunct="1"/>
            <a:r>
              <a:rPr lang="he-IL"/>
              <a:t> </a:t>
            </a:r>
            <a:endParaRPr lang="en-US"/>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30400" y="6256421"/>
            <a:ext cx="1285676" cy="259992"/>
          </a:xfrm>
          <a:prstGeom prst="rect">
            <a:avLst/>
          </a:prstGeom>
        </p:spPr>
      </p:pic>
      <p:sp>
        <p:nvSpPr>
          <p:cNvPr id="8" name="Title 1">
            <a:extLst>
              <a:ext uri="{FF2B5EF4-FFF2-40B4-BE49-F238E27FC236}">
                <a16:creationId xmlns:a16="http://schemas.microsoft.com/office/drawing/2014/main" id="{3C811EFD-F6EF-1045-A8C1-A80E16EB62BD}"/>
              </a:ext>
            </a:extLst>
          </p:cNvPr>
          <p:cNvSpPr>
            <a:spLocks noGrp="1"/>
          </p:cNvSpPr>
          <p:nvPr>
            <p:ph type="ctrTitle" hasCustomPrompt="1"/>
          </p:nvPr>
        </p:nvSpPr>
        <p:spPr>
          <a:xfrm>
            <a:off x="7060556" y="1801367"/>
            <a:ext cx="4655519" cy="2840579"/>
          </a:xfrm>
          <a:prstGeom prst="rect">
            <a:avLst/>
          </a:prstGeom>
        </p:spPr>
        <p:txBody>
          <a:bodyPr anchor="t">
            <a:normAutofit/>
          </a:bodyPr>
          <a:lstStyle>
            <a:lvl1pPr algn="l">
              <a:lnSpc>
                <a:spcPct val="80000"/>
              </a:lnSpc>
              <a:defRPr sz="5900" b="0" spc="-100" baseline="0">
                <a:solidFill>
                  <a:schemeClr val="bg2"/>
                </a:solidFill>
                <a:latin typeface="+mn-lt"/>
              </a:defRPr>
            </a:lvl1pPr>
          </a:lstStyle>
          <a:p>
            <a:r>
              <a:rPr lang="en-US"/>
              <a:t>Presentation Title Here</a:t>
            </a:r>
          </a:p>
        </p:txBody>
      </p:sp>
      <p:sp>
        <p:nvSpPr>
          <p:cNvPr id="9" name="Text Placeholder 2"/>
          <p:cNvSpPr>
            <a:spLocks noGrp="1"/>
          </p:cNvSpPr>
          <p:nvPr>
            <p:ph type="body" sz="quarter" idx="11"/>
          </p:nvPr>
        </p:nvSpPr>
        <p:spPr>
          <a:xfrm>
            <a:off x="7061200" y="4641850"/>
            <a:ext cx="5130800" cy="659270"/>
          </a:xfrm>
          <a:prstGeom prst="rect">
            <a:avLst/>
          </a:prstGeom>
        </p:spPr>
        <p:txBody>
          <a:bodyPr/>
          <a:lstStyle>
            <a:lvl1pPr marL="0" indent="0">
              <a:buFontTx/>
              <a:buNone/>
              <a:defRPr sz="2800">
                <a:solidFill>
                  <a:schemeClr val="bg2"/>
                </a:solidFill>
                <a:latin typeface="+mn-lt"/>
              </a:defRPr>
            </a:lvl1pPr>
            <a:lvl2pPr marL="503237" indent="0">
              <a:buFontTx/>
              <a:buNone/>
              <a:defRPr>
                <a:solidFill>
                  <a:schemeClr val="bg1"/>
                </a:solidFill>
              </a:defRPr>
            </a:lvl2pPr>
            <a:lvl3pPr marL="960438" indent="0">
              <a:buFontTx/>
              <a:buNone/>
              <a:defRPr>
                <a:solidFill>
                  <a:schemeClr val="bg1"/>
                </a:solidFill>
              </a:defRPr>
            </a:lvl3pPr>
            <a:lvl4pPr marL="1417638" indent="0">
              <a:buFontTx/>
              <a:buNone/>
              <a:defRPr>
                <a:solidFill>
                  <a:schemeClr val="bg1"/>
                </a:solidFill>
              </a:defRPr>
            </a:lvl4pPr>
            <a:lvl5pPr marL="1874838" indent="0">
              <a:buFontTx/>
              <a:buNone/>
              <a:defRPr>
                <a:solidFill>
                  <a:schemeClr val="bg1"/>
                </a:solidFill>
              </a:defRPr>
            </a:lvl5pPr>
          </a:lstStyle>
          <a:p>
            <a:pPr lvl="0"/>
            <a:r>
              <a:rPr lang="en-US"/>
              <a:t>Click to edit Master text styles</a:t>
            </a:r>
          </a:p>
        </p:txBody>
      </p:sp>
      <p:sp>
        <p:nvSpPr>
          <p:cNvPr id="16" name="Text Placeholder 4"/>
          <p:cNvSpPr>
            <a:spLocks noGrp="1"/>
          </p:cNvSpPr>
          <p:nvPr>
            <p:ph type="body" sz="quarter" idx="12" hasCustomPrompt="1"/>
          </p:nvPr>
        </p:nvSpPr>
        <p:spPr>
          <a:xfrm>
            <a:off x="7061199" y="5317898"/>
            <a:ext cx="2376415" cy="365125"/>
          </a:xfrm>
          <a:prstGeom prst="rect">
            <a:avLst/>
          </a:prstGeom>
        </p:spPr>
        <p:txBody>
          <a:bodyPr/>
          <a:lstStyle>
            <a:lvl1pPr marL="0" indent="0" algn="l" defTabSz="457200" rtl="0" eaLnBrk="1" latinLnBrk="0" hangingPunct="1">
              <a:buFontTx/>
              <a:buNone/>
              <a:defRPr lang="en-US" sz="1600" kern="1200" dirty="0">
                <a:solidFill>
                  <a:srgbClr val="FF3232"/>
                </a:solidFill>
                <a:latin typeface="+mn-lt"/>
                <a:ea typeface="+mn-ea"/>
                <a:cs typeface="+mn-cs"/>
              </a:defRPr>
            </a:lvl1pPr>
            <a:lvl2pPr marL="503237" indent="0">
              <a:buFontTx/>
              <a:buNone/>
              <a:defRPr>
                <a:solidFill>
                  <a:schemeClr val="bg1"/>
                </a:solidFill>
              </a:defRPr>
            </a:lvl2pPr>
            <a:lvl3pPr marL="960438" indent="0">
              <a:buFontTx/>
              <a:buNone/>
              <a:defRPr>
                <a:solidFill>
                  <a:schemeClr val="bg1"/>
                </a:solidFill>
              </a:defRPr>
            </a:lvl3pPr>
            <a:lvl4pPr marL="1417638" indent="0">
              <a:buFontTx/>
              <a:buNone/>
              <a:defRPr>
                <a:solidFill>
                  <a:schemeClr val="bg1"/>
                </a:solidFill>
              </a:defRPr>
            </a:lvl4pPr>
            <a:lvl5pPr marL="1874838" indent="0">
              <a:buFontTx/>
              <a:buNone/>
              <a:defRPr>
                <a:solidFill>
                  <a:schemeClr val="bg1"/>
                </a:solidFill>
              </a:defRPr>
            </a:lvl5pPr>
          </a:lstStyle>
          <a:p>
            <a:pPr lvl="0"/>
            <a:r>
              <a:rPr lang="en-US"/>
              <a:t>Date:</a:t>
            </a:r>
          </a:p>
        </p:txBody>
      </p:sp>
    </p:spTree>
    <p:extLst>
      <p:ext uri="{BB962C8B-B14F-4D97-AF65-F5344CB8AC3E}">
        <p14:creationId xmlns:p14="http://schemas.microsoft.com/office/powerpoint/2010/main" val="158535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ontent and Image">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2" y="116621"/>
            <a:ext cx="9515447" cy="855160"/>
          </a:xfrm>
          <a:prstGeom prst="rect">
            <a:avLst/>
          </a:prstGeom>
        </p:spPr>
        <p:txBody>
          <a:bodyPr anchor="ctr">
            <a:normAutofit/>
          </a:bodyPr>
          <a:lstStyle>
            <a:lvl1pPr marL="26246" algn="l" rtl="0">
              <a:lnSpc>
                <a:spcPct val="100000"/>
              </a:lnSpc>
              <a:defRPr lang="en-US" sz="3700"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8" y="6387468"/>
            <a:ext cx="1912109" cy="365125"/>
          </a:xfrm>
          <a:prstGeom prst="rect">
            <a:avLst/>
          </a:prstGeom>
        </p:spPr>
        <p:txBody>
          <a:bodyPr vert="horz" lIns="121917" tIns="60958" rIns="121917" bIns="60958"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pc="27"/>
              <a:t>©</a:t>
            </a:r>
            <a:r>
              <a:rPr lang="en-US" spc="-87"/>
              <a:t> </a:t>
            </a:r>
            <a:r>
              <a:rPr lang="en-US" spc="7"/>
              <a:t>SolarEdge</a:t>
            </a:r>
          </a:p>
        </p:txBody>
      </p:sp>
      <p:sp>
        <p:nvSpPr>
          <p:cNvPr id="12" name="מציין מיקום של תמונה 2"/>
          <p:cNvSpPr>
            <a:spLocks noGrp="1"/>
          </p:cNvSpPr>
          <p:nvPr>
            <p:ph type="pic" idx="1" hasCustomPrompt="1"/>
          </p:nvPr>
        </p:nvSpPr>
        <p:spPr>
          <a:xfrm>
            <a:off x="6480632" y="1904999"/>
            <a:ext cx="5233987" cy="3103607"/>
          </a:xfrm>
          <a:prstGeom prst="rect">
            <a:avLst/>
          </a:prstGeom>
          <a:ln>
            <a:solidFill>
              <a:schemeClr val="tx2">
                <a:lumMod val="40000"/>
                <a:lumOff val="60000"/>
              </a:schemeClr>
            </a:solidFill>
          </a:ln>
          <a:effectLst>
            <a:reflection blurRad="10160" stA="10000" endPos="20000" dir="5400000" sy="-100000" algn="bl" rotWithShape="0"/>
          </a:effectLst>
        </p:spPr>
        <p:txBody>
          <a:bodyPr>
            <a:normAutofit/>
          </a:bodyPr>
          <a:lstStyle>
            <a:lvl1pPr marL="0" indent="0" algn="l" rtl="0">
              <a:buNone/>
              <a:defRPr lang="en-US" sz="1900" b="0" kern="1200" spc="-20" dirty="0">
                <a:solidFill>
                  <a:srgbClr val="666666"/>
                </a:solidFill>
                <a:latin typeface="Calibri Light"/>
                <a:ea typeface="+mn-ea"/>
                <a:cs typeface="Calibri Light"/>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Select image</a:t>
            </a:r>
          </a:p>
        </p:txBody>
      </p:sp>
      <p:sp>
        <p:nvSpPr>
          <p:cNvPr id="13" name="Text Placeholder 2"/>
          <p:cNvSpPr>
            <a:spLocks noGrp="1"/>
          </p:cNvSpPr>
          <p:nvPr>
            <p:ph type="body" sz="quarter" idx="15" hasCustomPrompt="1"/>
          </p:nvPr>
        </p:nvSpPr>
        <p:spPr>
          <a:xfrm>
            <a:off x="6481233" y="1480157"/>
            <a:ext cx="5232400" cy="292388"/>
          </a:xfrm>
          <a:prstGeom prst="rect">
            <a:avLst/>
          </a:prstGeom>
        </p:spPr>
        <p:txBody>
          <a:bodyPr vert="horz" wrap="square" lIns="0" tIns="0" rIns="0" bIns="0" rtlCol="0">
            <a:spAutoFit/>
          </a:bodyPr>
          <a:lstStyle>
            <a:lvl1pPr marL="0" indent="0" algn="ctr">
              <a:buNone/>
              <a:defRPr lang="en-US" sz="1900" b="0" spc="-20" dirty="0" smtClean="0">
                <a:solidFill>
                  <a:srgbClr val="666666"/>
                </a:solidFill>
                <a:latin typeface="Calibri Light"/>
                <a:cs typeface="Calibri Light"/>
              </a:defRPr>
            </a:lvl1pPr>
            <a:lvl2pPr>
              <a:defRPr lang="en-US" sz="1800" dirty="0" smtClean="0"/>
            </a:lvl2pPr>
            <a:lvl3pPr>
              <a:defRPr lang="en-US" sz="1800" dirty="0" smtClean="0"/>
            </a:lvl3pPr>
            <a:lvl4pPr>
              <a:defRPr lang="en-US" dirty="0" smtClean="0"/>
            </a:lvl4pPr>
            <a:lvl5pPr>
              <a:defRPr lang="en-US" dirty="0"/>
            </a:lvl5pPr>
          </a:lstStyle>
          <a:p>
            <a:pPr marL="16933" lvl="0" algn="ctr" rtl="0">
              <a:lnSpc>
                <a:spcPct val="100000"/>
              </a:lnSpc>
            </a:pPr>
            <a:r>
              <a:rPr lang="en-US"/>
              <a:t>Insert image caption</a:t>
            </a:r>
          </a:p>
        </p:txBody>
      </p:sp>
      <p:sp>
        <p:nvSpPr>
          <p:cNvPr id="14" name="Rectangle 13"/>
          <p:cNvSpPr/>
          <p:nvPr/>
        </p:nvSpPr>
        <p:spPr>
          <a:xfrm>
            <a:off x="347705" y="6389605"/>
            <a:ext cx="447132" cy="328295"/>
          </a:xfrm>
          <a:prstGeom prst="rect">
            <a:avLst/>
          </a:prstGeom>
        </p:spPr>
        <p:txBody>
          <a:bodyPr wrap="none" lIns="121917" tIns="60958" rIns="121917" bIns="60958">
            <a:spAutoFit/>
          </a:bodyPr>
          <a:lstStyle/>
          <a:p>
            <a:pPr algn="ctr" rtl="0"/>
            <a:fld id="{8E9A482E-2A80-4894-A669-9D4E7D7F4257}" type="slidenum">
              <a:rPr lang="en-US" sz="1300" kern="1200" smtClean="0">
                <a:solidFill>
                  <a:schemeClr val="tx1">
                    <a:lumMod val="50000"/>
                    <a:lumOff val="50000"/>
                  </a:schemeClr>
                </a:solidFill>
                <a:latin typeface="+mn-lt"/>
                <a:ea typeface="+mn-ea"/>
                <a:cs typeface="+mn-cs"/>
              </a:rPr>
              <a:pPr algn="ctr" rtl="0"/>
              <a:t>‹#›</a:t>
            </a:fld>
            <a:endParaRPr lang="en-US" sz="1300" kern="1200">
              <a:solidFill>
                <a:schemeClr val="tx1">
                  <a:lumMod val="50000"/>
                  <a:lumOff val="50000"/>
                </a:schemeClr>
              </a:solidFill>
              <a:latin typeface="+mn-lt"/>
              <a:ea typeface="+mn-ea"/>
              <a:cs typeface="+mn-cs"/>
            </a:endParaRPr>
          </a:p>
        </p:txBody>
      </p:sp>
      <p:pic>
        <p:nvPicPr>
          <p:cNvPr id="16" name="תמונה 11"/>
          <p:cNvPicPr>
            <a:picLocks noChangeAspect="1"/>
          </p:cNvPicPr>
          <p:nvPr/>
        </p:nvPicPr>
        <p:blipFill>
          <a:blip r:embed="rId2"/>
          <a:stretch>
            <a:fillRect/>
          </a:stretch>
        </p:blipFill>
        <p:spPr>
          <a:xfrm>
            <a:off x="435167" y="6385479"/>
            <a:ext cx="284900" cy="25920"/>
          </a:xfrm>
          <a:prstGeom prst="rect">
            <a:avLst/>
          </a:prstGeom>
        </p:spPr>
      </p:pic>
      <p:sp>
        <p:nvSpPr>
          <p:cNvPr id="18" name="Rectangle 17"/>
          <p:cNvSpPr/>
          <p:nvPr/>
        </p:nvSpPr>
        <p:spPr>
          <a:xfrm>
            <a:off x="347705" y="6389605"/>
            <a:ext cx="447132" cy="328295"/>
          </a:xfrm>
          <a:prstGeom prst="rect">
            <a:avLst/>
          </a:prstGeom>
        </p:spPr>
        <p:txBody>
          <a:bodyPr wrap="none" lIns="121917" tIns="60958" rIns="121917" bIns="60958">
            <a:spAutoFit/>
          </a:bodyPr>
          <a:lstStyle/>
          <a:p>
            <a:pPr algn="ctr" rtl="0"/>
            <a:fld id="{8E9A482E-2A80-4894-A669-9D4E7D7F4257}" type="slidenum">
              <a:rPr lang="en-US" sz="1300" kern="1200" smtClean="0">
                <a:solidFill>
                  <a:schemeClr val="tx1">
                    <a:lumMod val="50000"/>
                    <a:lumOff val="50000"/>
                  </a:schemeClr>
                </a:solidFill>
                <a:latin typeface="+mn-lt"/>
                <a:ea typeface="+mn-ea"/>
                <a:cs typeface="+mn-cs"/>
              </a:rPr>
              <a:pPr algn="ctr" rtl="0"/>
              <a:t>‹#›</a:t>
            </a:fld>
            <a:endParaRPr lang="en-US" sz="1300" kern="1200">
              <a:solidFill>
                <a:schemeClr val="tx1">
                  <a:lumMod val="50000"/>
                  <a:lumOff val="50000"/>
                </a:schemeClr>
              </a:solidFill>
              <a:latin typeface="+mn-lt"/>
              <a:ea typeface="+mn-ea"/>
              <a:cs typeface="+mn-cs"/>
            </a:endParaRPr>
          </a:p>
        </p:txBody>
      </p:sp>
      <p:sp>
        <p:nvSpPr>
          <p:cNvPr id="17" name="Text Placeholder 3"/>
          <p:cNvSpPr>
            <a:spLocks noGrp="1"/>
          </p:cNvSpPr>
          <p:nvPr>
            <p:ph type="body" sz="quarter" idx="16" hasCustomPrompt="1"/>
          </p:nvPr>
        </p:nvSpPr>
        <p:spPr>
          <a:xfrm>
            <a:off x="366185" y="1227669"/>
            <a:ext cx="5652849" cy="4694767"/>
          </a:xfrm>
          <a:prstGeom prst="rect">
            <a:avLst/>
          </a:prstGeom>
          <a:noFill/>
        </p:spPr>
        <p:txBody>
          <a:bodyPr/>
          <a:lstStyle>
            <a:lvl1pPr marL="306910" indent="-306910"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18" indent="-306910" algn="l" rtl="0">
              <a:buSzPct val="65000"/>
              <a:buFontTx/>
              <a:buBlip>
                <a:blip r:embed="rId3"/>
              </a:buBlip>
              <a:defRPr lang="en-US" sz="2100" b="0" kern="1200" spc="0" baseline="0" dirty="0" smtClean="0">
                <a:solidFill>
                  <a:srgbClr val="404040"/>
                </a:solidFill>
                <a:latin typeface="Calibri Light"/>
                <a:ea typeface="+mn-ea"/>
                <a:cs typeface="Calibri Light"/>
              </a:defRPr>
            </a:lvl2pPr>
            <a:lvl3pPr marL="1219170" indent="-304792" algn="l" rtl="0">
              <a:buSzPct val="70000"/>
              <a:buFontTx/>
              <a:buBlip>
                <a:blip r:embed="rId4"/>
              </a:buBlip>
              <a:defRPr lang="en-US" sz="1900" b="0" kern="1200" spc="0" baseline="0" dirty="0" smtClean="0">
                <a:solidFill>
                  <a:srgbClr val="666666"/>
                </a:solidFill>
                <a:latin typeface="Calibri Light"/>
                <a:ea typeface="+mn-ea"/>
                <a:cs typeface="Calibri Light"/>
              </a:defRPr>
            </a:lvl3pPr>
            <a:lvl4pPr marL="1674242" indent="-302676" algn="l" rtl="0">
              <a:buSzPct val="70000"/>
              <a:buFontTx/>
              <a:buBlip>
                <a:blip r:embed="rId4"/>
              </a:buBlip>
              <a:defRPr lang="en-US" sz="1900" b="0" kern="1200" spc="0" baseline="0" dirty="0" smtClean="0">
                <a:solidFill>
                  <a:srgbClr val="666666"/>
                </a:solidFill>
                <a:latin typeface="Calibri Light"/>
                <a:ea typeface="+mn-ea"/>
                <a:cs typeface="Calibri Light"/>
              </a:defRPr>
            </a:lvl4pPr>
            <a:lvl5pPr marL="2135664" indent="-306910" algn="l" rtl="0">
              <a:buSzPct val="70000"/>
              <a:buFontTx/>
              <a:buBlip>
                <a:blip r:embed="rId4"/>
              </a:buBlip>
              <a:defRPr lang="en-US" sz="1900" b="0" kern="1200" spc="0" baseline="0" dirty="0">
                <a:solidFill>
                  <a:srgbClr val="666666"/>
                </a:solidFill>
                <a:latin typeface="Calibri Light"/>
                <a:ea typeface="+mn-ea"/>
                <a:cs typeface="Calibri Light"/>
              </a:defRPr>
            </a:lvl5pPr>
            <a:lvl6pPr marL="2590735" indent="-304792" algn="l" rtl="0">
              <a:buSzPct val="70000"/>
              <a:buFontTx/>
              <a:buBlip>
                <a:blip r:embed="rId4"/>
              </a:buBlip>
              <a:defRPr lang="en-US" sz="1900" b="0" kern="1200" spc="0" baseline="0" dirty="0" smtClean="0">
                <a:solidFill>
                  <a:srgbClr val="666666"/>
                </a:solidFill>
                <a:latin typeface="Calibri Light"/>
                <a:ea typeface="+mn-ea"/>
                <a:cs typeface="Calibri Light"/>
              </a:defRPr>
            </a:lvl6pPr>
            <a:lvl7pPr marL="3052157" indent="-309026" algn="l" rtl="0">
              <a:buSzPct val="70000"/>
              <a:buFontTx/>
              <a:buBlip>
                <a:blip r:embed="rId4"/>
              </a:buBlip>
              <a:defRPr lang="en-US" sz="1900" b="0" kern="1200" spc="0" baseline="0" dirty="0" smtClean="0">
                <a:solidFill>
                  <a:srgbClr val="666666"/>
                </a:solidFill>
                <a:latin typeface="Calibri Light"/>
                <a:ea typeface="+mn-ea"/>
                <a:cs typeface="Calibri Light"/>
              </a:defRPr>
            </a:lvl7pPr>
            <a:lvl8pPr marL="3505112" indent="-304792" algn="l" rtl="0">
              <a:buSzPct val="70000"/>
              <a:buFontTx/>
              <a:buBlip>
                <a:blip r:embed="rId4"/>
              </a:buBlip>
              <a:defRPr lang="en-US" sz="1900" b="0" kern="1200" spc="0" baseline="0" dirty="0" smtClean="0">
                <a:solidFill>
                  <a:srgbClr val="666666"/>
                </a:solidFill>
                <a:latin typeface="Calibri Light"/>
                <a:ea typeface="+mn-ea"/>
                <a:cs typeface="Calibri Light"/>
              </a:defRPr>
            </a:lvl8pPr>
            <a:lvl9pPr marL="3960185" indent="-302676" algn="l" rtl="0">
              <a:buSzPct val="70000"/>
              <a:buFontTx/>
              <a:buBlip>
                <a:blip r:embed="rId4"/>
              </a:buBlip>
              <a:defRPr lang="en-US" sz="1900"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spTree>
    <p:extLst>
      <p:ext uri="{BB962C8B-B14F-4D97-AF65-F5344CB8AC3E}">
        <p14:creationId xmlns:p14="http://schemas.microsoft.com/office/powerpoint/2010/main" val="370094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148173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object 2"/>
          <p:cNvSpPr txBox="1">
            <a:spLocks noGrp="1"/>
          </p:cNvSpPr>
          <p:nvPr>
            <p:ph type="ctrTitle" hasCustomPrompt="1"/>
          </p:nvPr>
        </p:nvSpPr>
        <p:spPr>
          <a:xfrm>
            <a:off x="288325" y="2688572"/>
            <a:ext cx="11524736" cy="902876"/>
          </a:xfrm>
          <a:prstGeom prst="rect">
            <a:avLst/>
          </a:prstGeom>
        </p:spPr>
        <p:txBody>
          <a:bodyPr vert="horz" wrap="square" lIns="0" tIns="0" rIns="0" bIns="0" rtlCol="0">
            <a:spAutoFit/>
          </a:bodyPr>
          <a:lstStyle>
            <a:lvl1pPr marL="16933" algn="ctr" rtl="0">
              <a:lnSpc>
                <a:spcPct val="100000"/>
              </a:lnSpc>
              <a:defRPr sz="5867" baseline="0">
                <a:solidFill>
                  <a:srgbClr val="D92228"/>
                </a:solidFill>
                <a:latin typeface="+mn-lt"/>
              </a:defRPr>
            </a:lvl1pPr>
          </a:lstStyle>
          <a:p>
            <a:pPr marL="12700">
              <a:lnSpc>
                <a:spcPct val="100000"/>
              </a:lnSpc>
            </a:pPr>
            <a:r>
              <a:rPr lang="en-US" spc="7"/>
              <a:t>Slide section title</a:t>
            </a:r>
            <a:endParaRPr spc="7"/>
          </a:p>
        </p:txBody>
      </p:sp>
      <p:sp>
        <p:nvSpPr>
          <p:cNvPr id="8"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9" name="Text Placeholder 6"/>
          <p:cNvSpPr>
            <a:spLocks noGrp="1"/>
          </p:cNvSpPr>
          <p:nvPr>
            <p:ph type="body" sz="quarter" idx="10" hasCustomPrompt="1"/>
          </p:nvPr>
        </p:nvSpPr>
        <p:spPr>
          <a:xfrm>
            <a:off x="288327" y="3938433"/>
            <a:ext cx="11524735" cy="625877"/>
          </a:xfrm>
          <a:prstGeom prst="rect">
            <a:avLst/>
          </a:prstGeom>
        </p:spPr>
        <p:txBody>
          <a:bodyPr vert="horz" wrap="square" lIns="0" tIns="0" rIns="0" bIns="0" rtlCol="0">
            <a:spAutoFit/>
          </a:bodyPr>
          <a:lstStyle>
            <a:lvl1pPr marL="0" indent="0" algn="ctr" rtl="0">
              <a:buNone/>
              <a:defRPr lang="en-US" sz="4067" spc="7" dirty="0">
                <a:solidFill>
                  <a:srgbClr val="404040"/>
                </a:solidFill>
                <a:latin typeface="Calibri"/>
                <a:cs typeface="Calibri"/>
              </a:defRPr>
            </a:lvl1pPr>
          </a:lstStyle>
          <a:p>
            <a:pPr marL="16933" lvl="0" algn="ctr">
              <a:lnSpc>
                <a:spcPct val="100000"/>
              </a:lnSpc>
            </a:pPr>
            <a:r>
              <a:rPr lang="en-US"/>
              <a:t>Slide section subtitle</a:t>
            </a:r>
          </a:p>
        </p:txBody>
      </p:sp>
    </p:spTree>
    <p:extLst>
      <p:ext uri="{BB962C8B-B14F-4D97-AF65-F5344CB8AC3E}">
        <p14:creationId xmlns:p14="http://schemas.microsoft.com/office/powerpoint/2010/main" val="159341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116792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96543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139298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248337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20395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97296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199706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5317" y="430599"/>
            <a:ext cx="9972000" cy="656705"/>
          </a:xfrm>
          <a:prstGeom prst="rect">
            <a:avLst/>
          </a:prstGeom>
        </p:spPr>
        <p:txBody>
          <a:bodyPr/>
          <a:lstStyle>
            <a:lvl1pPr>
              <a:defRPr b="0">
                <a:solidFill>
                  <a:schemeClr val="bg2"/>
                </a:solidFill>
              </a:defRPr>
            </a:lvl1pPr>
          </a:lstStyle>
          <a:p>
            <a:r>
              <a:rPr lang="en-US"/>
              <a:t>Primary Headline</a:t>
            </a:r>
          </a:p>
        </p:txBody>
      </p:sp>
      <p:sp>
        <p:nvSpPr>
          <p:cNvPr id="3" name="Content Placeholder 2"/>
          <p:cNvSpPr>
            <a:spLocks noGrp="1"/>
          </p:cNvSpPr>
          <p:nvPr>
            <p:ph idx="1" hasCustomPrompt="1"/>
          </p:nvPr>
        </p:nvSpPr>
        <p:spPr>
          <a:xfrm>
            <a:off x="405318" y="1288472"/>
            <a:ext cx="11412000" cy="4696275"/>
          </a:xfrm>
          <a:prstGeom prst="rect">
            <a:avLst/>
          </a:prstGeom>
        </p:spPr>
        <p:txBody>
          <a:bodyPr/>
          <a:lstStyle>
            <a:lvl1pPr>
              <a:defRPr baseline="0">
                <a:solidFill>
                  <a:schemeClr val="tx1"/>
                </a:solidFill>
              </a:defRPr>
            </a:lvl1pPr>
            <a:lvl2pPr>
              <a:defRPr>
                <a:solidFill>
                  <a:schemeClr val="tx1"/>
                </a:solidFill>
              </a:defRPr>
            </a:lvl2pPr>
            <a:lvl3pPr>
              <a:defRPr>
                <a:solidFill>
                  <a:schemeClr val="tx1"/>
                </a:solidFill>
              </a:defRPr>
            </a:lvl3pPr>
          </a:lstStyle>
          <a:p>
            <a:pPr lvl="0"/>
            <a:r>
              <a:rPr lang="en-US"/>
              <a:t>List Bullet Items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C51CBBEC-2309-DC4C-AD76-3B5DF93A414C}"/>
              </a:ext>
            </a:extLst>
          </p:cNvPr>
          <p:cNvSpPr>
            <a:spLocks noGrp="1"/>
          </p:cNvSpPr>
          <p:nvPr>
            <p:ph type="sldNum" sz="quarter" idx="12"/>
          </p:nvPr>
        </p:nvSpPr>
        <p:spPr>
          <a:xfrm>
            <a:off x="405320" y="6217805"/>
            <a:ext cx="515939" cy="365125"/>
          </a:xfrm>
          <a:prstGeom prst="rect">
            <a:avLst/>
          </a:prstGeom>
        </p:spPr>
        <p:txBody>
          <a:bodyPr anchor="ctr"/>
          <a:lstStyle>
            <a:lvl1pPr algn="l">
              <a:defRPr sz="1400"/>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925522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304865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object 2"/>
          <p:cNvSpPr txBox="1">
            <a:spLocks noGrp="1"/>
          </p:cNvSpPr>
          <p:nvPr>
            <p:ph type="ctrTitle" hasCustomPrompt="1"/>
          </p:nvPr>
        </p:nvSpPr>
        <p:spPr>
          <a:xfrm>
            <a:off x="288325" y="2688572"/>
            <a:ext cx="11524736" cy="902876"/>
          </a:xfrm>
          <a:prstGeom prst="rect">
            <a:avLst/>
          </a:prstGeom>
        </p:spPr>
        <p:txBody>
          <a:bodyPr vert="horz" wrap="square" lIns="0" tIns="0" rIns="0" bIns="0" rtlCol="0">
            <a:spAutoFit/>
          </a:bodyPr>
          <a:lstStyle>
            <a:lvl1pPr marL="16933" algn="ctr" rtl="0">
              <a:lnSpc>
                <a:spcPct val="100000"/>
              </a:lnSpc>
              <a:defRPr sz="5867" baseline="0">
                <a:solidFill>
                  <a:srgbClr val="D92228"/>
                </a:solidFill>
                <a:latin typeface="+mn-lt"/>
              </a:defRPr>
            </a:lvl1pPr>
          </a:lstStyle>
          <a:p>
            <a:pPr marL="12700">
              <a:lnSpc>
                <a:spcPct val="100000"/>
              </a:lnSpc>
            </a:pPr>
            <a:r>
              <a:rPr lang="en-US" spc="7"/>
              <a:t>Slide section title</a:t>
            </a:r>
            <a:endParaRPr spc="7"/>
          </a:p>
        </p:txBody>
      </p:sp>
      <p:sp>
        <p:nvSpPr>
          <p:cNvPr id="8"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9" name="Text Placeholder 6"/>
          <p:cNvSpPr>
            <a:spLocks noGrp="1"/>
          </p:cNvSpPr>
          <p:nvPr>
            <p:ph type="body" sz="quarter" idx="10" hasCustomPrompt="1"/>
          </p:nvPr>
        </p:nvSpPr>
        <p:spPr>
          <a:xfrm>
            <a:off x="288327" y="3938433"/>
            <a:ext cx="11524735" cy="625877"/>
          </a:xfrm>
          <a:prstGeom prst="rect">
            <a:avLst/>
          </a:prstGeom>
        </p:spPr>
        <p:txBody>
          <a:bodyPr vert="horz" wrap="square" lIns="0" tIns="0" rIns="0" bIns="0" rtlCol="0">
            <a:spAutoFit/>
          </a:bodyPr>
          <a:lstStyle>
            <a:lvl1pPr marL="0" indent="0" algn="ctr" rtl="0">
              <a:buNone/>
              <a:defRPr lang="en-US" sz="4067" spc="7" dirty="0">
                <a:solidFill>
                  <a:srgbClr val="404040"/>
                </a:solidFill>
                <a:latin typeface="Calibri"/>
                <a:cs typeface="Calibri"/>
              </a:defRPr>
            </a:lvl1pPr>
          </a:lstStyle>
          <a:p>
            <a:pPr marL="16933" lvl="0" algn="ctr">
              <a:lnSpc>
                <a:spcPct val="100000"/>
              </a:lnSpc>
            </a:pPr>
            <a:r>
              <a:rPr lang="en-US"/>
              <a:t>Slide section subtitle</a:t>
            </a:r>
          </a:p>
        </p:txBody>
      </p:sp>
    </p:spTree>
    <p:extLst>
      <p:ext uri="{BB962C8B-B14F-4D97-AF65-F5344CB8AC3E}">
        <p14:creationId xmlns:p14="http://schemas.microsoft.com/office/powerpoint/2010/main" val="307869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400190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14202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106902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9520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12369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183503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22879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3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object 2"/>
          <p:cNvSpPr txBox="1">
            <a:spLocks noGrp="1"/>
          </p:cNvSpPr>
          <p:nvPr>
            <p:ph type="ctrTitle" hasCustomPrompt="1"/>
          </p:nvPr>
        </p:nvSpPr>
        <p:spPr>
          <a:xfrm>
            <a:off x="288325" y="2688572"/>
            <a:ext cx="11524736" cy="902876"/>
          </a:xfrm>
          <a:prstGeom prst="rect">
            <a:avLst/>
          </a:prstGeom>
        </p:spPr>
        <p:txBody>
          <a:bodyPr vert="horz" wrap="square" lIns="0" tIns="0" rIns="0" bIns="0" rtlCol="0">
            <a:spAutoFit/>
          </a:bodyPr>
          <a:lstStyle>
            <a:lvl1pPr marL="16933" algn="ctr" rtl="0">
              <a:lnSpc>
                <a:spcPct val="100000"/>
              </a:lnSpc>
              <a:defRPr sz="5867" baseline="0">
                <a:solidFill>
                  <a:srgbClr val="D92228"/>
                </a:solidFill>
                <a:latin typeface="+mn-lt"/>
              </a:defRPr>
            </a:lvl1pPr>
          </a:lstStyle>
          <a:p>
            <a:pPr marL="12700">
              <a:lnSpc>
                <a:spcPct val="100000"/>
              </a:lnSpc>
            </a:pPr>
            <a:r>
              <a:rPr lang="en-US" spc="7"/>
              <a:t>Slide section title</a:t>
            </a:r>
            <a:endParaRPr spc="7"/>
          </a:p>
        </p:txBody>
      </p:sp>
      <p:sp>
        <p:nvSpPr>
          <p:cNvPr id="8"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9" name="Text Placeholder 6"/>
          <p:cNvSpPr>
            <a:spLocks noGrp="1"/>
          </p:cNvSpPr>
          <p:nvPr>
            <p:ph type="body" sz="quarter" idx="10" hasCustomPrompt="1"/>
          </p:nvPr>
        </p:nvSpPr>
        <p:spPr>
          <a:xfrm>
            <a:off x="288327" y="3938433"/>
            <a:ext cx="11524735" cy="625877"/>
          </a:xfrm>
          <a:prstGeom prst="rect">
            <a:avLst/>
          </a:prstGeom>
        </p:spPr>
        <p:txBody>
          <a:bodyPr vert="horz" wrap="square" lIns="0" tIns="0" rIns="0" bIns="0" rtlCol="0">
            <a:spAutoFit/>
          </a:bodyPr>
          <a:lstStyle>
            <a:lvl1pPr marL="0" indent="0" algn="ctr" rtl="0">
              <a:buNone/>
              <a:defRPr lang="en-US" sz="4067" spc="7" dirty="0">
                <a:solidFill>
                  <a:srgbClr val="404040"/>
                </a:solidFill>
                <a:latin typeface="Calibri"/>
                <a:cs typeface="Calibri"/>
              </a:defRPr>
            </a:lvl1pPr>
          </a:lstStyle>
          <a:p>
            <a:pPr marL="16933" lvl="0" algn="ctr">
              <a:lnSpc>
                <a:spcPct val="100000"/>
              </a:lnSpc>
            </a:pPr>
            <a:r>
              <a:rPr lang="en-US"/>
              <a:t>Slide section subtitle</a:t>
            </a:r>
          </a:p>
        </p:txBody>
      </p:sp>
    </p:spTree>
    <p:extLst>
      <p:ext uri="{BB962C8B-B14F-4D97-AF65-F5344CB8AC3E}">
        <p14:creationId xmlns:p14="http://schemas.microsoft.com/office/powerpoint/2010/main" val="93261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5319" y="430599"/>
            <a:ext cx="9972000" cy="656705"/>
          </a:xfrm>
          <a:prstGeom prst="rect">
            <a:avLst/>
          </a:prstGeom>
        </p:spPr>
        <p:txBody>
          <a:bodyPr/>
          <a:lstStyle>
            <a:lvl1pPr>
              <a:defRPr b="0">
                <a:solidFill>
                  <a:schemeClr val="bg2"/>
                </a:solidFill>
              </a:defRPr>
            </a:lvl1pPr>
          </a:lstStyle>
          <a:p>
            <a:r>
              <a:rPr lang="en-US"/>
              <a:t>Primary Headline</a:t>
            </a:r>
          </a:p>
        </p:txBody>
      </p:sp>
      <p:sp>
        <p:nvSpPr>
          <p:cNvPr id="3" name="Content Placeholder 2"/>
          <p:cNvSpPr>
            <a:spLocks noGrp="1"/>
          </p:cNvSpPr>
          <p:nvPr>
            <p:ph idx="1" hasCustomPrompt="1"/>
          </p:nvPr>
        </p:nvSpPr>
        <p:spPr>
          <a:xfrm>
            <a:off x="3462419" y="1288472"/>
            <a:ext cx="8350754" cy="4696275"/>
          </a:xfrm>
          <a:prstGeom prst="rect">
            <a:avLst/>
          </a:prstGeom>
        </p:spPr>
        <p:txBody>
          <a:bodyPr/>
          <a:lstStyle>
            <a:lvl1pPr>
              <a:defRPr baseline="0">
                <a:solidFill>
                  <a:schemeClr val="tx1"/>
                </a:solidFill>
              </a:defRPr>
            </a:lvl1pPr>
            <a:lvl2pPr>
              <a:defRPr>
                <a:solidFill>
                  <a:schemeClr val="tx1"/>
                </a:solidFill>
              </a:defRPr>
            </a:lvl2pPr>
            <a:lvl3pPr>
              <a:defRPr>
                <a:solidFill>
                  <a:schemeClr val="tx1"/>
                </a:solidFill>
              </a:defRPr>
            </a:lvl3pPr>
          </a:lstStyle>
          <a:p>
            <a:pPr lvl="0"/>
            <a:r>
              <a:rPr lang="en-US"/>
              <a:t>List Bullet Items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C51CBBEC-2309-DC4C-AD76-3B5DF93A414C}"/>
              </a:ext>
            </a:extLst>
          </p:cNvPr>
          <p:cNvSpPr>
            <a:spLocks noGrp="1"/>
          </p:cNvSpPr>
          <p:nvPr>
            <p:ph type="sldNum" sz="quarter" idx="12"/>
          </p:nvPr>
        </p:nvSpPr>
        <p:spPr>
          <a:xfrm>
            <a:off x="405320" y="6217805"/>
            <a:ext cx="515939" cy="365125"/>
          </a:xfrm>
          <a:prstGeom prst="rect">
            <a:avLst/>
          </a:prstGeom>
        </p:spPr>
        <p:txBody>
          <a:bodyPr anchor="ctr"/>
          <a:lstStyle>
            <a:lvl1pPr algn="l">
              <a:defRPr sz="1400"/>
            </a:lvl1pPr>
          </a:lstStyle>
          <a:p>
            <a:fld id="{4FAB73BC-B049-4115-A692-8D63A059BFB8}" type="slidenum">
              <a:rPr lang="en-US" smtClean="0"/>
              <a:pPr/>
              <a:t>‹#›</a:t>
            </a:fld>
            <a:endParaRPr lang="en-US"/>
          </a:p>
        </p:txBody>
      </p:sp>
      <p:sp>
        <p:nvSpPr>
          <p:cNvPr id="6" name="מציין מיקום תוכן 5"/>
          <p:cNvSpPr>
            <a:spLocks noGrp="1"/>
          </p:cNvSpPr>
          <p:nvPr>
            <p:ph sz="quarter" idx="13" hasCustomPrompt="1"/>
          </p:nvPr>
        </p:nvSpPr>
        <p:spPr>
          <a:xfrm>
            <a:off x="390986" y="1289050"/>
            <a:ext cx="2797175" cy="4695825"/>
          </a:xfrm>
        </p:spPr>
        <p:txBody>
          <a:bodyPr/>
          <a:lstStyle/>
          <a:p>
            <a:pPr lvl="0"/>
            <a:r>
              <a:rPr lang="en-US"/>
              <a:t>List Bullet Items</a:t>
            </a:r>
          </a:p>
          <a:p>
            <a:pPr lvl="1"/>
            <a:r>
              <a:rPr lang="en-US"/>
              <a:t>Second level</a:t>
            </a:r>
          </a:p>
          <a:p>
            <a:pPr lvl="2"/>
            <a:r>
              <a:rPr lang="en-US"/>
              <a:t>Third level</a:t>
            </a:r>
          </a:p>
        </p:txBody>
      </p:sp>
    </p:spTree>
    <p:extLst>
      <p:ext uri="{BB962C8B-B14F-4D97-AF65-F5344CB8AC3E}">
        <p14:creationId xmlns:p14="http://schemas.microsoft.com/office/powerpoint/2010/main" val="30677829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356810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321953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8" name="כותרת 1"/>
          <p:cNvSpPr>
            <a:spLocks noGrp="1"/>
          </p:cNvSpPr>
          <p:nvPr>
            <p:ph type="title" hasCustomPrompt="1"/>
          </p:nvPr>
        </p:nvSpPr>
        <p:spPr>
          <a:xfrm>
            <a:off x="332203"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0" name="מציין מיקום של כותרת תחתונה 4"/>
          <p:cNvSpPr txBox="1">
            <a:spLocks/>
          </p:cNvSpPr>
          <p:nvPr/>
        </p:nvSpPr>
        <p:spPr>
          <a:xfrm>
            <a:off x="10137119"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1" name="Rectangle 10"/>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12" name="תמונה 11"/>
          <p:cNvPicPr>
            <a:picLocks noChangeAspect="1"/>
          </p:cNvPicPr>
          <p:nvPr/>
        </p:nvPicPr>
        <p:blipFill>
          <a:blip r:embed="rId2"/>
          <a:stretch>
            <a:fillRect/>
          </a:stretch>
        </p:blipFill>
        <p:spPr>
          <a:xfrm>
            <a:off x="435167" y="6385479"/>
            <a:ext cx="284900" cy="25920"/>
          </a:xfrm>
          <a:prstGeom prst="rect">
            <a:avLst/>
          </a:prstGeom>
        </p:spPr>
      </p:pic>
      <p:sp>
        <p:nvSpPr>
          <p:cNvPr id="14" name="Rectangle 13"/>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3" hasCustomPrompt="1"/>
          </p:nvPr>
        </p:nvSpPr>
        <p:spPr>
          <a:xfrm>
            <a:off x="366184" y="1227670"/>
            <a:ext cx="9514416" cy="4694767"/>
          </a:xfrm>
          <a:prstGeom prst="rect">
            <a:avLst/>
          </a:prstGeom>
          <a:noFill/>
        </p:spPr>
        <p:txBody>
          <a:bodyPr/>
          <a:lstStyle>
            <a:lvl1pPr marL="306903" indent="-306903"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03" indent="-306903"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4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01" indent="-302668"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11" indent="-306903" algn="l" rtl="0">
              <a:buSzPct val="70000"/>
              <a:buFontTx/>
              <a:buBlip>
                <a:blip r:embed="rId4"/>
              </a:buBlip>
              <a:defRPr lang="en-US" sz="1867" b="0" kern="1200" spc="0" baseline="0" dirty="0">
                <a:solidFill>
                  <a:srgbClr val="666666"/>
                </a:solidFill>
                <a:latin typeface="Calibri Light"/>
                <a:ea typeface="+mn-ea"/>
                <a:cs typeface="Calibri Light"/>
              </a:defRPr>
            </a:lvl5pPr>
            <a:lvl6pPr marL="2590670" indent="-304784"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081" indent="-309019"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024" indent="-304784"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086" indent="-302668"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pic>
        <p:nvPicPr>
          <p:cNvPr id="15" name="תמונה 11"/>
          <p:cNvPicPr>
            <a:picLocks noChangeAspect="1"/>
          </p:cNvPicPr>
          <p:nvPr userDrawn="1"/>
        </p:nvPicPr>
        <p:blipFill>
          <a:blip r:embed="rId2"/>
          <a:stretch>
            <a:fillRect/>
          </a:stretch>
        </p:blipFill>
        <p:spPr>
          <a:xfrm>
            <a:off x="435167" y="6385479"/>
            <a:ext cx="284900" cy="25920"/>
          </a:xfrm>
          <a:prstGeom prst="rect">
            <a:avLst/>
          </a:prstGeom>
        </p:spPr>
      </p:pic>
      <p:sp>
        <p:nvSpPr>
          <p:cNvPr id="16" name="Rectangle 15"/>
          <p:cNvSpPr/>
          <p:nvPr userDrawn="1"/>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27888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כותרת ותוכן">
    <p:spTree>
      <p:nvGrpSpPr>
        <p:cNvPr id="1" name=""/>
        <p:cNvGrpSpPr/>
        <p:nvPr/>
      </p:nvGrpSpPr>
      <p:grpSpPr>
        <a:xfrm>
          <a:off x="0" y="0"/>
          <a:ext cx="0" cy="0"/>
          <a:chOff x="0" y="0"/>
          <a:chExt cx="0" cy="0"/>
        </a:xfrm>
      </p:grpSpPr>
      <p:sp>
        <p:nvSpPr>
          <p:cNvPr id="7" name="Text Placeholder 3"/>
          <p:cNvSpPr>
            <a:spLocks noGrp="1"/>
          </p:cNvSpPr>
          <p:nvPr>
            <p:ph type="body" sz="quarter" idx="13" hasCustomPrompt="1"/>
          </p:nvPr>
        </p:nvSpPr>
        <p:spPr>
          <a:xfrm>
            <a:off x="366184" y="1227667"/>
            <a:ext cx="9514416" cy="4694767"/>
          </a:xfrm>
          <a:prstGeom prst="rect">
            <a:avLst/>
          </a:prstGeom>
        </p:spPr>
        <p:txBody>
          <a:bodyPr/>
          <a:lstStyle>
            <a:lvl1pPr marL="306910" indent="-306910" algn="l" rtl="0">
              <a:buSzPct val="64000"/>
              <a:buFontTx/>
              <a:buBlip>
                <a:blip r:embed="rId2"/>
              </a:buBlip>
              <a:defRPr lang="en-US" sz="2400" b="0" kern="1200" spc="0" baseline="0" dirty="0" smtClean="0">
                <a:solidFill>
                  <a:srgbClr val="404040"/>
                </a:solidFill>
                <a:latin typeface="Calibri Light"/>
                <a:ea typeface="+mn-ea"/>
                <a:cs typeface="Calibri Light"/>
              </a:defRPr>
            </a:lvl1pPr>
            <a:lvl2pPr marL="613818" indent="-306910" algn="l" rtl="0">
              <a:buSzPct val="65000"/>
              <a:buFontTx/>
              <a:buBlip>
                <a:blip r:embed="rId2"/>
              </a:buBlip>
              <a:defRPr lang="en-US" sz="2133" b="0" kern="1200" spc="0" baseline="0" dirty="0" smtClean="0">
                <a:solidFill>
                  <a:srgbClr val="404040"/>
                </a:solidFill>
                <a:latin typeface="Calibri Light"/>
                <a:ea typeface="+mn-ea"/>
                <a:cs typeface="Calibri Light"/>
              </a:defRPr>
            </a:lvl2pPr>
            <a:lvl3pPr marL="1142971" indent="-228594" algn="l" rtl="0">
              <a:buSzPct val="70000"/>
              <a:buFontTx/>
              <a:buBlip>
                <a:blip r:embed="rId3"/>
              </a:buBlip>
              <a:defRPr lang="en-US" sz="1867" b="0" kern="1200" spc="0" baseline="0" dirty="0" smtClean="0">
                <a:solidFill>
                  <a:srgbClr val="666666"/>
                </a:solidFill>
                <a:latin typeface="Calibri Light"/>
                <a:ea typeface="+mn-ea"/>
                <a:cs typeface="Calibri Light"/>
              </a:defRPr>
            </a:lvl3pPr>
            <a:lvl4pPr marL="1600160" indent="-228594" algn="l" rtl="0">
              <a:buSzPct val="70000"/>
              <a:buFontTx/>
              <a:buBlip>
                <a:blip r:embed="rId3"/>
              </a:buBlip>
              <a:defRPr lang="en-US" sz="1867" b="0" kern="1200" spc="0" baseline="0" dirty="0" smtClean="0">
                <a:solidFill>
                  <a:srgbClr val="666666"/>
                </a:solidFill>
                <a:latin typeface="Calibri Light"/>
                <a:ea typeface="+mn-ea"/>
                <a:cs typeface="Calibri Light"/>
              </a:defRPr>
            </a:lvl4pPr>
            <a:lvl5pPr marL="2057349" indent="-228594" algn="l" rtl="0">
              <a:buSzPct val="70000"/>
              <a:buFontTx/>
              <a:buBlip>
                <a:blip r:embed="rId3"/>
              </a:buBlip>
              <a:defRPr lang="en-US" sz="1867" b="0" kern="1200" spc="0" baseline="0" dirty="0">
                <a:solidFill>
                  <a:srgbClr val="666666"/>
                </a:solidFill>
                <a:latin typeface="Calibri Light"/>
                <a:ea typeface="+mn-ea"/>
                <a:cs typeface="Calibri Light"/>
              </a:defRPr>
            </a:lvl5pPr>
            <a:lvl6pPr marL="2514537" indent="-228594" algn="l" rtl="0">
              <a:buSzPct val="70000"/>
              <a:buFontTx/>
              <a:buBlip>
                <a:blip r:embed="rId3"/>
              </a:buBlip>
              <a:defRPr lang="en-US" sz="1867" b="0" kern="1200" spc="0" baseline="0" dirty="0" smtClean="0">
                <a:solidFill>
                  <a:srgbClr val="666666"/>
                </a:solidFill>
                <a:latin typeface="Calibri Light"/>
                <a:ea typeface="+mn-ea"/>
                <a:cs typeface="Calibri Light"/>
              </a:defRPr>
            </a:lvl6pPr>
            <a:lvl7pPr marL="2971726" indent="-228594" algn="l" rtl="0">
              <a:buSzPct val="70000"/>
              <a:buFontTx/>
              <a:buBlip>
                <a:blip r:embed="rId3"/>
              </a:buBlip>
              <a:defRPr lang="en-US" sz="1867" b="0" kern="1200" spc="0" baseline="0" dirty="0" smtClean="0">
                <a:solidFill>
                  <a:srgbClr val="666666"/>
                </a:solidFill>
                <a:latin typeface="Calibri Light"/>
                <a:ea typeface="+mn-ea"/>
                <a:cs typeface="Calibri Light"/>
              </a:defRPr>
            </a:lvl7pPr>
            <a:lvl8pPr marL="3428914" indent="-228594" algn="l" rtl="0">
              <a:buSzPct val="70000"/>
              <a:buFontTx/>
              <a:buBlip>
                <a:blip r:embed="rId3"/>
              </a:buBlip>
              <a:defRPr lang="en-US" sz="1867" b="0" kern="1200" spc="0" baseline="0" dirty="0" smtClean="0">
                <a:solidFill>
                  <a:srgbClr val="666666"/>
                </a:solidFill>
                <a:latin typeface="Calibri Light"/>
                <a:ea typeface="+mn-ea"/>
                <a:cs typeface="Calibri Light"/>
              </a:defRPr>
            </a:lvl8pPr>
            <a:lvl9pPr marL="3886103" indent="-228594" algn="l" rtl="0">
              <a:buSzPct val="70000"/>
              <a:buFontTx/>
              <a:buBlip>
                <a:blip r:embed="rId3"/>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sp>
        <p:nvSpPr>
          <p:cNvPr id="8" name="כותרת 1"/>
          <p:cNvSpPr>
            <a:spLocks noGrp="1"/>
          </p:cNvSpPr>
          <p:nvPr>
            <p:ph type="title" hasCustomPrompt="1"/>
          </p:nvPr>
        </p:nvSpPr>
        <p:spPr>
          <a:xfrm>
            <a:off x="332202"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spTree>
    <p:extLst>
      <p:ext uri="{BB962C8B-B14F-4D97-AF65-F5344CB8AC3E}">
        <p14:creationId xmlns:p14="http://schemas.microsoft.com/office/powerpoint/2010/main" val="372081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and Chart">
    <p:spTree>
      <p:nvGrpSpPr>
        <p:cNvPr id="1" name=""/>
        <p:cNvGrpSpPr/>
        <p:nvPr/>
      </p:nvGrpSpPr>
      <p:grpSpPr>
        <a:xfrm>
          <a:off x="0" y="0"/>
          <a:ext cx="0" cy="0"/>
          <a:chOff x="0" y="0"/>
          <a:chExt cx="0" cy="0"/>
        </a:xfrm>
      </p:grpSpPr>
      <p:sp>
        <p:nvSpPr>
          <p:cNvPr id="10" name="כותרת 1"/>
          <p:cNvSpPr>
            <a:spLocks noGrp="1"/>
          </p:cNvSpPr>
          <p:nvPr>
            <p:ph type="title" hasCustomPrompt="1"/>
          </p:nvPr>
        </p:nvSpPr>
        <p:spPr>
          <a:xfrm>
            <a:off x="332202" y="116621"/>
            <a:ext cx="9515447" cy="855160"/>
          </a:xfrm>
          <a:prstGeom prst="rect">
            <a:avLst/>
          </a:prstGeom>
        </p:spPr>
        <p:txBody>
          <a:bodyPr anchor="ctr">
            <a:normAutofit/>
          </a:bodyPr>
          <a:lstStyle>
            <a:lvl1pPr marL="26246" algn="l" rtl="0">
              <a:lnSpc>
                <a:spcPct val="100000"/>
              </a:lnSpc>
              <a:defRPr lang="en-US" sz="3733" b="0" i="0" spc="-27" dirty="0">
                <a:solidFill>
                  <a:srgbClr val="D92228"/>
                </a:solidFill>
                <a:latin typeface="Calibri"/>
                <a:ea typeface="+mj-ea"/>
                <a:cs typeface="Calibri"/>
              </a:defRPr>
            </a:lvl1pPr>
          </a:lstStyle>
          <a:p>
            <a:r>
              <a:rPr lang="en-US" spc="-27"/>
              <a:t>Insert Slide Title</a:t>
            </a:r>
            <a:endParaRPr lang="en-US"/>
          </a:p>
        </p:txBody>
      </p:sp>
      <p:pic>
        <p:nvPicPr>
          <p:cNvPr id="11" name="תמונה 11"/>
          <p:cNvPicPr>
            <a:picLocks noChangeAspect="1"/>
          </p:cNvPicPr>
          <p:nvPr/>
        </p:nvPicPr>
        <p:blipFill>
          <a:blip r:embed="rId2"/>
          <a:stretch>
            <a:fillRect/>
          </a:stretch>
        </p:blipFill>
        <p:spPr>
          <a:xfrm>
            <a:off x="435167" y="6385479"/>
            <a:ext cx="284900" cy="25920"/>
          </a:xfrm>
          <a:prstGeom prst="rect">
            <a:avLst/>
          </a:prstGeom>
        </p:spPr>
      </p:pic>
      <p:sp>
        <p:nvSpPr>
          <p:cNvPr id="12" name="מציין מיקום של כותרת תחתונה 4"/>
          <p:cNvSpPr txBox="1">
            <a:spLocks/>
          </p:cNvSpPr>
          <p:nvPr/>
        </p:nvSpPr>
        <p:spPr>
          <a:xfrm>
            <a:off x="10137118" y="6387468"/>
            <a:ext cx="1912109" cy="365125"/>
          </a:xfrm>
          <a:prstGeom prst="rect">
            <a:avLst/>
          </a:prstGeom>
        </p:spPr>
        <p:txBody>
          <a:bodyPr vert="horz" lIns="121920" tIns="60960" rIns="121920" bIns="60960" rtlCol="1" anchor="ctr"/>
          <a:lstStyle>
            <a:defPPr>
              <a:defRPr lang="en-US"/>
            </a:defPPr>
            <a:lvl1pPr marL="0" algn="l" defTabSz="685800" rtl="0" eaLnBrk="1" latinLnBrk="0" hangingPunct="1">
              <a:defRPr sz="1000" kern="1200">
                <a:solidFill>
                  <a:schemeClr val="tx1">
                    <a:tint val="75000"/>
                  </a:schemeClr>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a:lstStyle>
          <a:p>
            <a:pPr algn="r"/>
            <a:r>
              <a:rPr lang="en-US" sz="1333" spc="27"/>
              <a:t>©</a:t>
            </a:r>
            <a:r>
              <a:rPr lang="en-US" sz="1333" spc="-87"/>
              <a:t> </a:t>
            </a:r>
            <a:r>
              <a:rPr lang="en-US" sz="1333" spc="7" err="1"/>
              <a:t>SolarEdge</a:t>
            </a:r>
            <a:endParaRPr lang="en-US" sz="1333" spc="7"/>
          </a:p>
        </p:txBody>
      </p:sp>
      <p:sp>
        <p:nvSpPr>
          <p:cNvPr id="14" name="מציין מיקום תרשים 3"/>
          <p:cNvSpPr>
            <a:spLocks noGrp="1"/>
          </p:cNvSpPr>
          <p:nvPr>
            <p:ph type="chart" sz="quarter" idx="15" hasCustomPrompt="1"/>
          </p:nvPr>
        </p:nvSpPr>
        <p:spPr>
          <a:xfrm>
            <a:off x="6198230" y="1227667"/>
            <a:ext cx="5621841" cy="4694767"/>
          </a:xfrm>
          <a:prstGeom prst="rect">
            <a:avLst/>
          </a:prstGeom>
          <a:effectLst>
            <a:outerShdw blurRad="50800" dist="38100" dir="2700000" algn="tl" rotWithShape="0">
              <a:prstClr val="black">
                <a:alpha val="40000"/>
              </a:prstClr>
            </a:outerShdw>
          </a:effectLst>
        </p:spPr>
        <p:txBody>
          <a:bodyPr/>
          <a:lstStyle>
            <a:lvl1pPr marL="0" indent="0" algn="l" rtl="0">
              <a:buNone/>
              <a:defRPr>
                <a:solidFill>
                  <a:srgbClr val="404040"/>
                </a:solidFill>
                <a:effectLst/>
              </a:defRPr>
            </a:lvl1pPr>
          </a:lstStyle>
          <a:p>
            <a:r>
              <a:rPr lang="en-US"/>
              <a:t>Insert chart</a:t>
            </a:r>
          </a:p>
        </p:txBody>
      </p:sp>
      <p:sp>
        <p:nvSpPr>
          <p:cNvPr id="15" name="Rectangle 14"/>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pic>
        <p:nvPicPr>
          <p:cNvPr id="9" name="תמונה 11"/>
          <p:cNvPicPr>
            <a:picLocks noChangeAspect="1"/>
          </p:cNvPicPr>
          <p:nvPr/>
        </p:nvPicPr>
        <p:blipFill>
          <a:blip r:embed="rId2"/>
          <a:stretch>
            <a:fillRect/>
          </a:stretch>
        </p:blipFill>
        <p:spPr>
          <a:xfrm>
            <a:off x="435167" y="6385479"/>
            <a:ext cx="284900" cy="25920"/>
          </a:xfrm>
          <a:prstGeom prst="rect">
            <a:avLst/>
          </a:prstGeom>
        </p:spPr>
      </p:pic>
      <p:sp>
        <p:nvSpPr>
          <p:cNvPr id="18" name="Rectangle 17"/>
          <p:cNvSpPr/>
          <p:nvPr/>
        </p:nvSpPr>
        <p:spPr>
          <a:xfrm>
            <a:off x="373940" y="6389604"/>
            <a:ext cx="394660" cy="297454"/>
          </a:xfrm>
          <a:prstGeom prst="rect">
            <a:avLst/>
          </a:prstGeom>
        </p:spPr>
        <p:txBody>
          <a:bodyPr wrap="none">
            <a:spAutoFit/>
          </a:bodyPr>
          <a:lstStyle/>
          <a:p>
            <a:pPr algn="ctr" rtl="0"/>
            <a:fld id="{8E9A482E-2A80-4894-A669-9D4E7D7F4257}" type="slidenum">
              <a:rPr lang="en-US" sz="1333" kern="1200" smtClean="0">
                <a:solidFill>
                  <a:schemeClr val="tx1">
                    <a:lumMod val="50000"/>
                    <a:lumOff val="50000"/>
                  </a:schemeClr>
                </a:solidFill>
                <a:latin typeface="+mn-lt"/>
                <a:ea typeface="+mn-ea"/>
                <a:cs typeface="+mn-cs"/>
              </a:rPr>
              <a:pPr algn="ctr" rtl="0"/>
              <a:t>‹#›</a:t>
            </a:fld>
            <a:endParaRPr lang="en-US" sz="1333" kern="1200">
              <a:solidFill>
                <a:schemeClr val="tx1">
                  <a:lumMod val="50000"/>
                  <a:lumOff val="50000"/>
                </a:schemeClr>
              </a:solidFill>
              <a:latin typeface="+mn-lt"/>
              <a:ea typeface="+mn-ea"/>
              <a:cs typeface="+mn-cs"/>
            </a:endParaRPr>
          </a:p>
        </p:txBody>
      </p:sp>
      <p:sp>
        <p:nvSpPr>
          <p:cNvPr id="13" name="Text Placeholder 3"/>
          <p:cNvSpPr>
            <a:spLocks noGrp="1"/>
          </p:cNvSpPr>
          <p:nvPr>
            <p:ph type="body" sz="quarter" idx="16" hasCustomPrompt="1"/>
          </p:nvPr>
        </p:nvSpPr>
        <p:spPr>
          <a:xfrm>
            <a:off x="366185" y="1227669"/>
            <a:ext cx="5652849" cy="4694767"/>
          </a:xfrm>
          <a:prstGeom prst="rect">
            <a:avLst/>
          </a:prstGeom>
          <a:noFill/>
        </p:spPr>
        <p:txBody>
          <a:bodyPr/>
          <a:lstStyle>
            <a:lvl1pPr marL="306910" indent="-306910" algn="l" rtl="0">
              <a:buSzPct val="80000"/>
              <a:buFontTx/>
              <a:buBlip>
                <a:blip r:embed="rId3"/>
              </a:buBlip>
              <a:defRPr lang="en-US" sz="2400" b="0" kern="1200" spc="0" baseline="0" dirty="0" smtClean="0">
                <a:solidFill>
                  <a:srgbClr val="404040"/>
                </a:solidFill>
                <a:latin typeface="Calibri Light"/>
                <a:ea typeface="+mn-ea"/>
                <a:cs typeface="Calibri Light"/>
              </a:defRPr>
            </a:lvl1pPr>
            <a:lvl2pPr marL="613818" indent="-306910" algn="l" rtl="0">
              <a:buSzPct val="65000"/>
              <a:buFontTx/>
              <a:buBlip>
                <a:blip r:embed="rId3"/>
              </a:buBlip>
              <a:defRPr lang="en-US" sz="2133" b="0" kern="1200" spc="0" baseline="0" dirty="0" smtClean="0">
                <a:solidFill>
                  <a:srgbClr val="404040"/>
                </a:solidFill>
                <a:latin typeface="Calibri Light"/>
                <a:ea typeface="+mn-ea"/>
                <a:cs typeface="Calibri Light"/>
              </a:defRPr>
            </a:lvl2pPr>
            <a:lvl3pPr marL="1219170" indent="-304792" algn="l" rtl="0">
              <a:buSzPct val="70000"/>
              <a:buFontTx/>
              <a:buBlip>
                <a:blip r:embed="rId4"/>
              </a:buBlip>
              <a:defRPr lang="en-US" sz="1867" b="0" kern="1200" spc="0" baseline="0" dirty="0" smtClean="0">
                <a:solidFill>
                  <a:srgbClr val="666666"/>
                </a:solidFill>
                <a:latin typeface="Calibri Light"/>
                <a:ea typeface="+mn-ea"/>
                <a:cs typeface="Calibri Light"/>
              </a:defRPr>
            </a:lvl3pPr>
            <a:lvl4pPr marL="1674242" indent="-302676" algn="l" rtl="0">
              <a:buSzPct val="70000"/>
              <a:buFontTx/>
              <a:buBlip>
                <a:blip r:embed="rId4"/>
              </a:buBlip>
              <a:defRPr lang="en-US" sz="1867" b="0" kern="1200" spc="0" baseline="0" dirty="0" smtClean="0">
                <a:solidFill>
                  <a:srgbClr val="666666"/>
                </a:solidFill>
                <a:latin typeface="Calibri Light"/>
                <a:ea typeface="+mn-ea"/>
                <a:cs typeface="Calibri Light"/>
              </a:defRPr>
            </a:lvl4pPr>
            <a:lvl5pPr marL="2135664" indent="-306910" algn="l" rtl="0">
              <a:buSzPct val="70000"/>
              <a:buFontTx/>
              <a:buBlip>
                <a:blip r:embed="rId4"/>
              </a:buBlip>
              <a:defRPr lang="en-US" sz="1867" b="0" kern="1200" spc="0" baseline="0" dirty="0">
                <a:solidFill>
                  <a:srgbClr val="666666"/>
                </a:solidFill>
                <a:latin typeface="Calibri Light"/>
                <a:ea typeface="+mn-ea"/>
                <a:cs typeface="Calibri Light"/>
              </a:defRPr>
            </a:lvl5pPr>
            <a:lvl6pPr marL="2590735" indent="-304792" algn="l" rtl="0">
              <a:buSzPct val="70000"/>
              <a:buFontTx/>
              <a:buBlip>
                <a:blip r:embed="rId4"/>
              </a:buBlip>
              <a:defRPr lang="en-US" sz="1867" b="0" kern="1200" spc="0" baseline="0" dirty="0" smtClean="0">
                <a:solidFill>
                  <a:srgbClr val="666666"/>
                </a:solidFill>
                <a:latin typeface="Calibri Light"/>
                <a:ea typeface="+mn-ea"/>
                <a:cs typeface="Calibri Light"/>
              </a:defRPr>
            </a:lvl6pPr>
            <a:lvl7pPr marL="3052157" indent="-309026" algn="l" rtl="0">
              <a:buSzPct val="70000"/>
              <a:buFontTx/>
              <a:buBlip>
                <a:blip r:embed="rId4"/>
              </a:buBlip>
              <a:defRPr lang="en-US" sz="1867" b="0" kern="1200" spc="0" baseline="0" dirty="0" smtClean="0">
                <a:solidFill>
                  <a:srgbClr val="666666"/>
                </a:solidFill>
                <a:latin typeface="Calibri Light"/>
                <a:ea typeface="+mn-ea"/>
                <a:cs typeface="Calibri Light"/>
              </a:defRPr>
            </a:lvl7pPr>
            <a:lvl8pPr marL="3505112" indent="-304792" algn="l" rtl="0">
              <a:buSzPct val="70000"/>
              <a:buFontTx/>
              <a:buBlip>
                <a:blip r:embed="rId4"/>
              </a:buBlip>
              <a:defRPr lang="en-US" sz="1867" b="0" kern="1200" spc="0" baseline="0" dirty="0" smtClean="0">
                <a:solidFill>
                  <a:srgbClr val="666666"/>
                </a:solidFill>
                <a:latin typeface="Calibri Light"/>
                <a:ea typeface="+mn-ea"/>
                <a:cs typeface="Calibri Light"/>
              </a:defRPr>
            </a:lvl8pPr>
            <a:lvl9pPr marL="3960185" indent="-302676" algn="l" rtl="0">
              <a:buSzPct val="70000"/>
              <a:buFontTx/>
              <a:buBlip>
                <a:blip r:embed="rId4"/>
              </a:buBlip>
              <a:defRPr lang="en-US" sz="1867" b="0" kern="1200" spc="0" baseline="0" dirty="0">
                <a:solidFill>
                  <a:srgbClr val="666666"/>
                </a:solidFill>
                <a:latin typeface="Calibri Light"/>
                <a:ea typeface="+mn-ea"/>
                <a:cs typeface="Calibri Light"/>
              </a:defRPr>
            </a:lvl9pPr>
          </a:lstStyle>
          <a:p>
            <a:pPr lvl="0"/>
            <a:r>
              <a:rPr lang="en-US"/>
              <a:t>Top level</a:t>
            </a:r>
          </a:p>
          <a:p>
            <a:pPr lvl="1"/>
            <a:r>
              <a:rPr lang="en-US"/>
              <a:t>Second level</a:t>
            </a:r>
          </a:p>
          <a:p>
            <a:pPr lvl="2"/>
            <a:r>
              <a:rPr lang="en-US"/>
              <a:t>Third level</a:t>
            </a:r>
          </a:p>
          <a:p>
            <a:pPr lvl="3"/>
            <a:r>
              <a:rPr lang="en-US"/>
              <a:t>Fourth level</a:t>
            </a:r>
          </a:p>
          <a:p>
            <a:pPr lvl="4"/>
            <a:r>
              <a:rPr lang="en-US"/>
              <a:t>5</a:t>
            </a:r>
          </a:p>
          <a:p>
            <a:pPr lvl="5"/>
            <a:r>
              <a:rPr lang="en-US"/>
              <a:t>6</a:t>
            </a:r>
          </a:p>
          <a:p>
            <a:pPr lvl="6"/>
            <a:r>
              <a:rPr lang="en-US"/>
              <a:t>7</a:t>
            </a:r>
          </a:p>
          <a:p>
            <a:pPr lvl="7"/>
            <a:r>
              <a:rPr lang="en-US"/>
              <a:t>8</a:t>
            </a:r>
          </a:p>
          <a:p>
            <a:pPr lvl="8"/>
            <a:r>
              <a:rPr lang="en-US"/>
              <a:t>9</a:t>
            </a:r>
          </a:p>
          <a:p>
            <a:pPr lvl="8"/>
            <a:r>
              <a:rPr lang="en-US"/>
              <a:t>10</a:t>
            </a:r>
          </a:p>
          <a:p>
            <a:pPr lvl="8"/>
            <a:r>
              <a:rPr lang="en-US"/>
              <a:t>11</a:t>
            </a:r>
          </a:p>
          <a:p>
            <a:pPr lvl="8"/>
            <a:r>
              <a:rPr lang="en-US"/>
              <a:t>12</a:t>
            </a:r>
          </a:p>
        </p:txBody>
      </p:sp>
    </p:spTree>
    <p:extLst>
      <p:ext uri="{BB962C8B-B14F-4D97-AF65-F5344CB8AC3E}">
        <p14:creationId xmlns:p14="http://schemas.microsoft.com/office/powerpoint/2010/main" val="52776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5319" y="430599"/>
            <a:ext cx="9972000" cy="656705"/>
          </a:xfrm>
          <a:prstGeom prst="rect">
            <a:avLst/>
          </a:prstGeom>
        </p:spPr>
        <p:txBody>
          <a:bodyPr/>
          <a:lstStyle>
            <a:lvl1pPr>
              <a:defRPr b="0">
                <a:solidFill>
                  <a:schemeClr val="bg2"/>
                </a:solidFill>
              </a:defRPr>
            </a:lvl1pPr>
          </a:lstStyle>
          <a:p>
            <a:r>
              <a:rPr lang="en-US"/>
              <a:t>Primary Headline</a:t>
            </a:r>
          </a:p>
        </p:txBody>
      </p:sp>
      <p:sp>
        <p:nvSpPr>
          <p:cNvPr id="3" name="Content Placeholder 2"/>
          <p:cNvSpPr>
            <a:spLocks noGrp="1"/>
          </p:cNvSpPr>
          <p:nvPr>
            <p:ph idx="1" hasCustomPrompt="1"/>
          </p:nvPr>
        </p:nvSpPr>
        <p:spPr>
          <a:xfrm>
            <a:off x="390985" y="2728380"/>
            <a:ext cx="11412000" cy="3256368"/>
          </a:xfrm>
          <a:prstGeom prst="rect">
            <a:avLst/>
          </a:prstGeom>
        </p:spPr>
        <p:txBody>
          <a:bodyPr/>
          <a:lstStyle>
            <a:lvl1pPr>
              <a:defRPr baseline="0">
                <a:solidFill>
                  <a:schemeClr val="tx1"/>
                </a:solidFill>
              </a:defRPr>
            </a:lvl1pPr>
            <a:lvl2pPr>
              <a:defRPr>
                <a:solidFill>
                  <a:schemeClr val="tx1"/>
                </a:solidFill>
              </a:defRPr>
            </a:lvl2pPr>
            <a:lvl3pPr>
              <a:defRPr>
                <a:solidFill>
                  <a:schemeClr val="tx1"/>
                </a:solidFill>
              </a:defRPr>
            </a:lvl3pPr>
          </a:lstStyle>
          <a:p>
            <a:pPr lvl="0"/>
            <a:r>
              <a:rPr lang="en-US"/>
              <a:t>List Bullet Items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C51CBBEC-2309-DC4C-AD76-3B5DF93A414C}"/>
              </a:ext>
            </a:extLst>
          </p:cNvPr>
          <p:cNvSpPr>
            <a:spLocks noGrp="1"/>
          </p:cNvSpPr>
          <p:nvPr>
            <p:ph type="sldNum" sz="quarter" idx="12"/>
          </p:nvPr>
        </p:nvSpPr>
        <p:spPr>
          <a:xfrm>
            <a:off x="405320" y="6217805"/>
            <a:ext cx="515939" cy="365125"/>
          </a:xfrm>
          <a:prstGeom prst="rect">
            <a:avLst/>
          </a:prstGeom>
        </p:spPr>
        <p:txBody>
          <a:bodyPr anchor="ctr"/>
          <a:lstStyle>
            <a:lvl1pPr algn="l">
              <a:defRPr sz="1400"/>
            </a:lvl1pPr>
          </a:lstStyle>
          <a:p>
            <a:fld id="{4FAB73BC-B049-4115-A692-8D63A059BFB8}" type="slidenum">
              <a:rPr lang="en-US" smtClean="0"/>
              <a:pPr/>
              <a:t>‹#›</a:t>
            </a:fld>
            <a:endParaRPr lang="en-US"/>
          </a:p>
        </p:txBody>
      </p:sp>
      <p:sp>
        <p:nvSpPr>
          <p:cNvPr id="6" name="מציין מיקום תוכן 5"/>
          <p:cNvSpPr>
            <a:spLocks noGrp="1"/>
          </p:cNvSpPr>
          <p:nvPr>
            <p:ph sz="quarter" idx="13" hasCustomPrompt="1"/>
          </p:nvPr>
        </p:nvSpPr>
        <p:spPr>
          <a:xfrm>
            <a:off x="390985" y="1289051"/>
            <a:ext cx="11412000" cy="1237581"/>
          </a:xfrm>
        </p:spPr>
        <p:txBody>
          <a:bodyPr/>
          <a:lstStyle/>
          <a:p>
            <a:pPr lvl="0"/>
            <a:r>
              <a:rPr lang="en-US"/>
              <a:t>List Bullet Items</a:t>
            </a:r>
          </a:p>
          <a:p>
            <a:pPr lvl="1"/>
            <a:r>
              <a:rPr lang="en-US"/>
              <a:t>Second level</a:t>
            </a:r>
          </a:p>
          <a:p>
            <a:pPr lvl="2"/>
            <a:r>
              <a:rPr lang="en-US"/>
              <a:t>Third level</a:t>
            </a:r>
          </a:p>
        </p:txBody>
      </p:sp>
    </p:spTree>
    <p:extLst>
      <p:ext uri="{BB962C8B-B14F-4D97-AF65-F5344CB8AC3E}">
        <p14:creationId xmlns:p14="http://schemas.microsoft.com/office/powerpoint/2010/main" val="426307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aragraph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5319" y="430599"/>
            <a:ext cx="9972000" cy="656705"/>
          </a:xfrm>
          <a:prstGeom prst="rect">
            <a:avLst/>
          </a:prstGeom>
        </p:spPr>
        <p:txBody>
          <a:bodyPr>
            <a:noAutofit/>
          </a:bodyPr>
          <a:lstStyle>
            <a:lvl1pPr>
              <a:defRPr b="0">
                <a:solidFill>
                  <a:schemeClr val="bg2"/>
                </a:solidFill>
              </a:defRPr>
            </a:lvl1pPr>
          </a:lstStyle>
          <a:p>
            <a:r>
              <a:rPr lang="en-US"/>
              <a:t>Primary Headline</a:t>
            </a:r>
          </a:p>
        </p:txBody>
      </p:sp>
      <p:sp>
        <p:nvSpPr>
          <p:cNvPr id="7" name="Slide Number Placeholder 5">
            <a:extLst>
              <a:ext uri="{FF2B5EF4-FFF2-40B4-BE49-F238E27FC236}">
                <a16:creationId xmlns:a16="http://schemas.microsoft.com/office/drawing/2014/main" id="{ECBBC327-EB34-9745-84F7-9FAEFA5C6953}"/>
              </a:ext>
            </a:extLst>
          </p:cNvPr>
          <p:cNvSpPr>
            <a:spLocks noGrp="1"/>
          </p:cNvSpPr>
          <p:nvPr>
            <p:ph type="sldNum" sz="quarter" idx="12"/>
          </p:nvPr>
        </p:nvSpPr>
        <p:spPr>
          <a:xfrm>
            <a:off x="405317" y="6217805"/>
            <a:ext cx="515939" cy="365125"/>
          </a:xfrm>
          <a:prstGeom prst="rect">
            <a:avLst/>
          </a:prstGeom>
        </p:spPr>
        <p:txBody>
          <a:bodyPr anchor="ctr"/>
          <a:lstStyle>
            <a:lvl1pPr algn="l">
              <a:defRPr sz="1400"/>
            </a:lvl1pPr>
          </a:lstStyle>
          <a:p>
            <a:fld id="{4FAB73BC-B049-4115-A692-8D63A059BFB8}" type="slidenum">
              <a:rPr lang="en-US" smtClean="0"/>
              <a:pPr/>
              <a:t>‹#›</a:t>
            </a:fld>
            <a:endParaRPr lang="en-US"/>
          </a:p>
        </p:txBody>
      </p:sp>
      <p:sp>
        <p:nvSpPr>
          <p:cNvPr id="4" name="Text Placeholder 3"/>
          <p:cNvSpPr>
            <a:spLocks noGrp="1"/>
          </p:cNvSpPr>
          <p:nvPr>
            <p:ph type="body" sz="quarter" idx="16" hasCustomPrompt="1"/>
          </p:nvPr>
        </p:nvSpPr>
        <p:spPr>
          <a:xfrm>
            <a:off x="405317" y="1255714"/>
            <a:ext cx="11412000" cy="631809"/>
          </a:xfrm>
          <a:prstGeom prst="rect">
            <a:avLst/>
          </a:prstGeom>
        </p:spPr>
        <p:txBody>
          <a:bodyPr/>
          <a:lstStyle>
            <a:lvl1pPr marL="0" indent="0">
              <a:buFontTx/>
              <a:buNone/>
              <a:defRPr sz="2400">
                <a:solidFill>
                  <a:schemeClr val="tx1"/>
                </a:solidFill>
              </a:defRPr>
            </a:lvl1pPr>
          </a:lstStyle>
          <a:p>
            <a:pPr lvl="0"/>
            <a:r>
              <a:rPr lang="en-US"/>
              <a:t>Secondary Headline</a:t>
            </a:r>
          </a:p>
        </p:txBody>
      </p:sp>
      <p:sp>
        <p:nvSpPr>
          <p:cNvPr id="5" name="Text Placeholder 4">
            <a:extLst>
              <a:ext uri="{FF2B5EF4-FFF2-40B4-BE49-F238E27FC236}">
                <a16:creationId xmlns:a16="http://schemas.microsoft.com/office/drawing/2014/main" id="{26CA8865-076F-4A0A-9E91-F75813466726}"/>
              </a:ext>
            </a:extLst>
          </p:cNvPr>
          <p:cNvSpPr>
            <a:spLocks noGrp="1"/>
          </p:cNvSpPr>
          <p:nvPr>
            <p:ph type="body" sz="quarter" idx="17"/>
          </p:nvPr>
        </p:nvSpPr>
        <p:spPr>
          <a:xfrm>
            <a:off x="405316" y="1982788"/>
            <a:ext cx="11412000" cy="383381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Tree>
    <p:extLst>
      <p:ext uri="{BB962C8B-B14F-4D97-AF65-F5344CB8AC3E}">
        <p14:creationId xmlns:p14="http://schemas.microsoft.com/office/powerpoint/2010/main" val="2903296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5319" y="430599"/>
            <a:ext cx="9972000" cy="656705"/>
          </a:xfrm>
          <a:prstGeom prst="rect">
            <a:avLst/>
          </a:prstGeom>
        </p:spPr>
        <p:txBody>
          <a:bodyPr/>
          <a:lstStyle>
            <a:lvl1pPr>
              <a:defRPr b="0">
                <a:solidFill>
                  <a:schemeClr val="bg2"/>
                </a:solidFill>
              </a:defRPr>
            </a:lvl1pPr>
          </a:lstStyle>
          <a:p>
            <a:r>
              <a:rPr lang="en-US"/>
              <a:t>Primary Headline</a:t>
            </a:r>
          </a:p>
        </p:txBody>
      </p:sp>
      <p:sp>
        <p:nvSpPr>
          <p:cNvPr id="3" name="Content Placeholder 2"/>
          <p:cNvSpPr>
            <a:spLocks noGrp="1"/>
          </p:cNvSpPr>
          <p:nvPr>
            <p:ph idx="1" hasCustomPrompt="1"/>
          </p:nvPr>
        </p:nvSpPr>
        <p:spPr>
          <a:xfrm>
            <a:off x="405320" y="1288472"/>
            <a:ext cx="6084380" cy="4696275"/>
          </a:xfrm>
          <a:prstGeom prst="rect">
            <a:avLst/>
          </a:prstGeom>
        </p:spPr>
        <p:txBody>
          <a:bodyPr/>
          <a:lstStyle>
            <a:lvl1pPr>
              <a:defRPr baseline="0">
                <a:solidFill>
                  <a:schemeClr val="tx1"/>
                </a:solidFill>
              </a:defRPr>
            </a:lvl1pPr>
            <a:lvl2pPr>
              <a:defRPr>
                <a:solidFill>
                  <a:schemeClr val="tx1"/>
                </a:solidFill>
              </a:defRPr>
            </a:lvl2pPr>
            <a:lvl3pPr>
              <a:defRPr>
                <a:solidFill>
                  <a:schemeClr val="tx1"/>
                </a:solidFill>
              </a:defRPr>
            </a:lvl3pPr>
          </a:lstStyle>
          <a:p>
            <a:pPr lvl="0"/>
            <a:r>
              <a:rPr lang="en-US"/>
              <a:t>List Bullet Items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C51CBBEC-2309-DC4C-AD76-3B5DF93A414C}"/>
              </a:ext>
            </a:extLst>
          </p:cNvPr>
          <p:cNvSpPr>
            <a:spLocks noGrp="1"/>
          </p:cNvSpPr>
          <p:nvPr>
            <p:ph type="sldNum" sz="quarter" idx="12"/>
          </p:nvPr>
        </p:nvSpPr>
        <p:spPr>
          <a:xfrm>
            <a:off x="405320" y="6217805"/>
            <a:ext cx="515939" cy="365125"/>
          </a:xfrm>
          <a:prstGeom prst="rect">
            <a:avLst/>
          </a:prstGeom>
        </p:spPr>
        <p:txBody>
          <a:bodyPr anchor="ctr"/>
          <a:lstStyle>
            <a:lvl1pPr algn="l">
              <a:defRPr sz="1400"/>
            </a:lvl1pPr>
          </a:lstStyle>
          <a:p>
            <a:fld id="{4FAB73BC-B049-4115-A692-8D63A059BFB8}" type="slidenum">
              <a:rPr lang="en-US" smtClean="0"/>
              <a:pPr/>
              <a:t>‹#›</a:t>
            </a:fld>
            <a:endParaRPr lang="en-US"/>
          </a:p>
        </p:txBody>
      </p:sp>
      <p:sp>
        <p:nvSpPr>
          <p:cNvPr id="6" name="Picture Placeholder 4">
            <a:extLst>
              <a:ext uri="{FF2B5EF4-FFF2-40B4-BE49-F238E27FC236}">
                <a16:creationId xmlns:a16="http://schemas.microsoft.com/office/drawing/2014/main" id="{37799C4F-C059-424D-B141-D9F00A12754B}"/>
              </a:ext>
            </a:extLst>
          </p:cNvPr>
          <p:cNvSpPr>
            <a:spLocks noGrp="1"/>
          </p:cNvSpPr>
          <p:nvPr>
            <p:ph type="pic" sz="quarter" idx="13"/>
          </p:nvPr>
        </p:nvSpPr>
        <p:spPr>
          <a:xfrm>
            <a:off x="6400800" y="1087304"/>
            <a:ext cx="8712200" cy="5770696"/>
          </a:xfrm>
          <a:prstGeom prst="parallelogram">
            <a:avLst>
              <a:gd name="adj" fmla="val 35856"/>
            </a:avLst>
          </a:prstGeom>
        </p:spPr>
        <p:txBody>
          <a:bodyPr/>
          <a:lstStyle>
            <a:lvl1pPr>
              <a:defRPr>
                <a:latin typeface="+mn-lt"/>
              </a:defRPr>
            </a:lvl1pPr>
          </a:lstStyle>
          <a:p>
            <a:endParaRPr lang="he-IL"/>
          </a:p>
        </p:txBody>
      </p:sp>
    </p:spTree>
    <p:extLst>
      <p:ext uri="{BB962C8B-B14F-4D97-AF65-F5344CB8AC3E}">
        <p14:creationId xmlns:p14="http://schemas.microsoft.com/office/powerpoint/2010/main" val="316471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Manual Input 9">
            <a:extLst>
              <a:ext uri="{FF2B5EF4-FFF2-40B4-BE49-F238E27FC236}">
                <a16:creationId xmlns:a16="http://schemas.microsoft.com/office/drawing/2014/main" id="{CB9346C7-FD9B-4AB4-9E80-5EDA98BEDBDE}"/>
              </a:ext>
            </a:extLst>
          </p:cNvPr>
          <p:cNvSpPr/>
          <p:nvPr userDrawn="1"/>
        </p:nvSpPr>
        <p:spPr>
          <a:xfrm rot="5400000" flipV="1">
            <a:off x="855661" y="-855660"/>
            <a:ext cx="6858001" cy="8569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algn="l" defTabSz="457200" rtl="0" eaLnBrk="1" latinLnBrk="0" hangingPunct="1"/>
            <a:r>
              <a:rPr lang="he-IL"/>
              <a:t> </a:t>
            </a:r>
            <a:endParaRPr lang="en-US"/>
          </a:p>
        </p:txBody>
      </p:sp>
      <p:sp>
        <p:nvSpPr>
          <p:cNvPr id="3" name="Content Placeholder 2"/>
          <p:cNvSpPr>
            <a:spLocks noGrp="1"/>
          </p:cNvSpPr>
          <p:nvPr>
            <p:ph idx="1" hasCustomPrompt="1"/>
          </p:nvPr>
        </p:nvSpPr>
        <p:spPr>
          <a:xfrm>
            <a:off x="405320" y="482600"/>
            <a:ext cx="4979480" cy="5502147"/>
          </a:xfrm>
          <a:prstGeom prst="rect">
            <a:avLst/>
          </a:prstGeom>
        </p:spPr>
        <p:txBody>
          <a:bodyPr/>
          <a:lstStyle>
            <a:lvl1pPr>
              <a:defRPr baseline="0">
                <a:solidFill>
                  <a:schemeClr val="tx1"/>
                </a:solidFill>
              </a:defRPr>
            </a:lvl1pPr>
            <a:lvl2pPr>
              <a:defRPr>
                <a:solidFill>
                  <a:schemeClr val="tx1"/>
                </a:solidFill>
              </a:defRPr>
            </a:lvl2pPr>
            <a:lvl3pPr>
              <a:defRPr>
                <a:solidFill>
                  <a:schemeClr val="tx1"/>
                </a:solidFill>
              </a:defRPr>
            </a:lvl3pPr>
          </a:lstStyle>
          <a:p>
            <a:pPr lvl="0"/>
            <a:r>
              <a:rPr lang="en-US"/>
              <a:t>List Bullet Items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C51CBBEC-2309-DC4C-AD76-3B5DF93A414C}"/>
              </a:ext>
            </a:extLst>
          </p:cNvPr>
          <p:cNvSpPr>
            <a:spLocks noGrp="1"/>
          </p:cNvSpPr>
          <p:nvPr>
            <p:ph type="sldNum" sz="quarter" idx="12"/>
          </p:nvPr>
        </p:nvSpPr>
        <p:spPr>
          <a:xfrm>
            <a:off x="405320" y="6217805"/>
            <a:ext cx="515939" cy="365125"/>
          </a:xfrm>
          <a:prstGeom prst="rect">
            <a:avLst/>
          </a:prstGeom>
        </p:spPr>
        <p:txBody>
          <a:bodyPr anchor="ctr"/>
          <a:lstStyle>
            <a:lvl1pPr algn="l">
              <a:defRPr sz="1400"/>
            </a:lvl1pPr>
          </a:lstStyle>
          <a:p>
            <a:fld id="{4FAB73BC-B049-4115-A692-8D63A059BFB8}" type="slidenum">
              <a:rPr lang="en-US" smtClean="0"/>
              <a:pPr/>
              <a:t>‹#›</a:t>
            </a:fld>
            <a:endParaRPr lang="en-US"/>
          </a:p>
        </p:txBody>
      </p:sp>
      <p:sp>
        <p:nvSpPr>
          <p:cNvPr id="6" name="Manual Input 9">
            <a:extLst>
              <a:ext uri="{FF2B5EF4-FFF2-40B4-BE49-F238E27FC236}">
                <a16:creationId xmlns:a16="http://schemas.microsoft.com/office/drawing/2014/main" id="{B8531F73-E185-4775-9145-6E295574E6D4}"/>
              </a:ext>
            </a:extLst>
          </p:cNvPr>
          <p:cNvSpPr/>
          <p:nvPr userDrawn="1"/>
        </p:nvSpPr>
        <p:spPr>
          <a:xfrm rot="5400000" flipV="1">
            <a:off x="5297436" y="-61855"/>
            <a:ext cx="6858687" cy="69824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7002 h 10000"/>
              <a:gd name="connsiteX4" fmla="*/ 0 w 10000"/>
              <a:gd name="connsiteY4" fmla="*/ 2000 h 10000"/>
              <a:gd name="connsiteX0" fmla="*/ 0 w 10000"/>
              <a:gd name="connsiteY0" fmla="*/ 2000 h 7002"/>
              <a:gd name="connsiteX1" fmla="*/ 10000 w 10000"/>
              <a:gd name="connsiteY1" fmla="*/ 0 h 7002"/>
              <a:gd name="connsiteX2" fmla="*/ 10000 w 10000"/>
              <a:gd name="connsiteY2" fmla="*/ 6986 h 7002"/>
              <a:gd name="connsiteX3" fmla="*/ 0 w 10000"/>
              <a:gd name="connsiteY3" fmla="*/ 7002 h 7002"/>
              <a:gd name="connsiteX4" fmla="*/ 0 w 10000"/>
              <a:gd name="connsiteY4" fmla="*/ 2000 h 7002"/>
              <a:gd name="connsiteX0" fmla="*/ 0 w 10000"/>
              <a:gd name="connsiteY0" fmla="*/ 2856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856 h 10000"/>
              <a:gd name="connsiteX0" fmla="*/ 0 w 10000"/>
              <a:gd name="connsiteY0" fmla="*/ 2856 h 10000"/>
              <a:gd name="connsiteX1" fmla="*/ 10000 w 10000"/>
              <a:gd name="connsiteY1" fmla="*/ 0 h 10000"/>
              <a:gd name="connsiteX2" fmla="*/ 10000 w 10000"/>
              <a:gd name="connsiteY2" fmla="*/ 10000 h 10000"/>
              <a:gd name="connsiteX3" fmla="*/ 0 w 10000"/>
              <a:gd name="connsiteY3" fmla="*/ 5317 h 10000"/>
              <a:gd name="connsiteX4" fmla="*/ 0 w 10000"/>
              <a:gd name="connsiteY4" fmla="*/ 2856 h 10000"/>
              <a:gd name="connsiteX0" fmla="*/ 0 w 10000"/>
              <a:gd name="connsiteY0" fmla="*/ 2856 h 6947"/>
              <a:gd name="connsiteX1" fmla="*/ 10000 w 10000"/>
              <a:gd name="connsiteY1" fmla="*/ 0 h 6947"/>
              <a:gd name="connsiteX2" fmla="*/ 9259 w 10000"/>
              <a:gd name="connsiteY2" fmla="*/ 6947 h 6947"/>
              <a:gd name="connsiteX3" fmla="*/ 0 w 10000"/>
              <a:gd name="connsiteY3" fmla="*/ 5317 h 6947"/>
              <a:gd name="connsiteX4" fmla="*/ 0 w 10000"/>
              <a:gd name="connsiteY4" fmla="*/ 2856 h 6947"/>
              <a:gd name="connsiteX0" fmla="*/ 0 w 10000"/>
              <a:gd name="connsiteY0" fmla="*/ 4111 h 11664"/>
              <a:gd name="connsiteX1" fmla="*/ 10000 w 10000"/>
              <a:gd name="connsiteY1" fmla="*/ 0 h 11664"/>
              <a:gd name="connsiteX2" fmla="*/ 9981 w 10000"/>
              <a:gd name="connsiteY2" fmla="*/ 11664 h 11664"/>
              <a:gd name="connsiteX3" fmla="*/ 0 w 10000"/>
              <a:gd name="connsiteY3" fmla="*/ 7654 h 11664"/>
              <a:gd name="connsiteX4" fmla="*/ 0 w 10000"/>
              <a:gd name="connsiteY4" fmla="*/ 4111 h 11664"/>
              <a:gd name="connsiteX0" fmla="*/ 0 w 10000"/>
              <a:gd name="connsiteY0" fmla="*/ 4111 h 11729"/>
              <a:gd name="connsiteX1" fmla="*/ 10000 w 10000"/>
              <a:gd name="connsiteY1" fmla="*/ 0 h 11729"/>
              <a:gd name="connsiteX2" fmla="*/ 9981 w 10000"/>
              <a:gd name="connsiteY2" fmla="*/ 11664 h 11729"/>
              <a:gd name="connsiteX3" fmla="*/ 0 w 10000"/>
              <a:gd name="connsiteY3" fmla="*/ 11729 h 11729"/>
              <a:gd name="connsiteX4" fmla="*/ 0 w 10000"/>
              <a:gd name="connsiteY4" fmla="*/ 4111 h 11729"/>
              <a:gd name="connsiteX0" fmla="*/ 0 w 10001"/>
              <a:gd name="connsiteY0" fmla="*/ 4111 h 11729"/>
              <a:gd name="connsiteX1" fmla="*/ 10000 w 10001"/>
              <a:gd name="connsiteY1" fmla="*/ 0 h 11729"/>
              <a:gd name="connsiteX2" fmla="*/ 10000 w 10001"/>
              <a:gd name="connsiteY2" fmla="*/ 11685 h 11729"/>
              <a:gd name="connsiteX3" fmla="*/ 0 w 10001"/>
              <a:gd name="connsiteY3" fmla="*/ 11729 h 11729"/>
              <a:gd name="connsiteX4" fmla="*/ 0 w 10001"/>
              <a:gd name="connsiteY4" fmla="*/ 4111 h 11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1729">
                <a:moveTo>
                  <a:pt x="0" y="4111"/>
                </a:moveTo>
                <a:lnTo>
                  <a:pt x="10000" y="0"/>
                </a:lnTo>
                <a:cubicBezTo>
                  <a:pt x="9994" y="3888"/>
                  <a:pt x="10006" y="7797"/>
                  <a:pt x="10000" y="11685"/>
                </a:cubicBezTo>
                <a:lnTo>
                  <a:pt x="0" y="11729"/>
                </a:lnTo>
                <a:lnTo>
                  <a:pt x="0" y="41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algn="r" defTabSz="457200" rtl="1" eaLnBrk="1" latinLnBrk="0" hangingPunct="1"/>
            <a:r>
              <a:rPr lang="he-IL"/>
              <a:t> </a:t>
            </a:r>
            <a:endParaRPr lang="en-US"/>
          </a:p>
        </p:txBody>
      </p:sp>
      <p:sp>
        <p:nvSpPr>
          <p:cNvPr id="9" name="Content Placeholder 2">
            <a:extLst>
              <a:ext uri="{FF2B5EF4-FFF2-40B4-BE49-F238E27FC236}">
                <a16:creationId xmlns:a16="http://schemas.microsoft.com/office/drawing/2014/main" id="{BBA8F3C8-A7A9-46EC-9034-00D670FD6C13}"/>
              </a:ext>
            </a:extLst>
          </p:cNvPr>
          <p:cNvSpPr>
            <a:spLocks noGrp="1"/>
          </p:cNvSpPr>
          <p:nvPr>
            <p:ph idx="13" hasCustomPrompt="1"/>
          </p:nvPr>
        </p:nvSpPr>
        <p:spPr>
          <a:xfrm>
            <a:off x="7720520" y="482600"/>
            <a:ext cx="3569780" cy="5502147"/>
          </a:xfrm>
          <a:prstGeom prst="rect">
            <a:avLst/>
          </a:prstGeom>
        </p:spPr>
        <p:txBody>
          <a:bodyPr anchor="ctr" anchorCtr="0"/>
          <a:lstStyle>
            <a:lvl1pPr marL="0" indent="0" rtl="0">
              <a:buFont typeface="Arial" panose="020B0604020202020204" pitchFamily="34" charset="0"/>
              <a:buNone/>
              <a:defRPr sz="3200" baseline="0">
                <a:solidFill>
                  <a:schemeClr val="bg2"/>
                </a:solidFill>
              </a:defRPr>
            </a:lvl1pPr>
            <a:lvl2pPr rtl="0">
              <a:defRPr>
                <a:solidFill>
                  <a:schemeClr val="bg1"/>
                </a:solidFill>
              </a:defRPr>
            </a:lvl2pPr>
            <a:lvl3pPr rtl="0">
              <a:defRPr>
                <a:solidFill>
                  <a:schemeClr val="bg1"/>
                </a:solidFill>
              </a:defRPr>
            </a:lvl3pPr>
          </a:lstStyle>
          <a:p>
            <a:pPr lvl="0"/>
            <a:r>
              <a:rPr lang="en-US"/>
              <a:t>Header</a:t>
            </a:r>
          </a:p>
        </p:txBody>
      </p:sp>
    </p:spTree>
    <p:extLst>
      <p:ext uri="{BB962C8B-B14F-4D97-AF65-F5344CB8AC3E}">
        <p14:creationId xmlns:p14="http://schemas.microsoft.com/office/powerpoint/2010/main" val="406211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955475DE-83A7-43F3-9BDA-EA9F3762556E}"/>
              </a:ext>
            </a:extLst>
          </p:cNvPr>
          <p:cNvSpPr/>
          <p:nvPr userDrawn="1"/>
        </p:nvSpPr>
        <p:spPr>
          <a:xfrm>
            <a:off x="3624765" y="-16779"/>
            <a:ext cx="8584013" cy="6934285"/>
          </a:xfrm>
          <a:custGeom>
            <a:avLst/>
            <a:gdLst>
              <a:gd name="connsiteX0" fmla="*/ 0 w 6096000"/>
              <a:gd name="connsiteY0" fmla="*/ 0 h 6825695"/>
              <a:gd name="connsiteX1" fmla="*/ 6096000 w 6096000"/>
              <a:gd name="connsiteY1" fmla="*/ 0 h 6825695"/>
              <a:gd name="connsiteX2" fmla="*/ 6096000 w 6096000"/>
              <a:gd name="connsiteY2" fmla="*/ 6825695 h 6825695"/>
              <a:gd name="connsiteX3" fmla="*/ 0 w 6096000"/>
              <a:gd name="connsiteY3" fmla="*/ 6825695 h 6825695"/>
              <a:gd name="connsiteX4" fmla="*/ 0 w 6096000"/>
              <a:gd name="connsiteY4" fmla="*/ 0 h 6825695"/>
              <a:gd name="connsiteX0" fmla="*/ 2778707 w 8874707"/>
              <a:gd name="connsiteY0" fmla="*/ 0 h 6851265"/>
              <a:gd name="connsiteX1" fmla="*/ 8874707 w 8874707"/>
              <a:gd name="connsiteY1" fmla="*/ 0 h 6851265"/>
              <a:gd name="connsiteX2" fmla="*/ 8874707 w 8874707"/>
              <a:gd name="connsiteY2" fmla="*/ 6825695 h 6851265"/>
              <a:gd name="connsiteX3" fmla="*/ 0 w 8874707"/>
              <a:gd name="connsiteY3" fmla="*/ 6851265 h 6851265"/>
              <a:gd name="connsiteX4" fmla="*/ 2778707 w 8874707"/>
              <a:gd name="connsiteY4" fmla="*/ 0 h 6851265"/>
              <a:gd name="connsiteX0" fmla="*/ 2543287 w 8874707"/>
              <a:gd name="connsiteY0" fmla="*/ 13305 h 6851265"/>
              <a:gd name="connsiteX1" fmla="*/ 8874707 w 8874707"/>
              <a:gd name="connsiteY1" fmla="*/ 0 h 6851265"/>
              <a:gd name="connsiteX2" fmla="*/ 8874707 w 8874707"/>
              <a:gd name="connsiteY2" fmla="*/ 6825695 h 6851265"/>
              <a:gd name="connsiteX3" fmla="*/ 0 w 8874707"/>
              <a:gd name="connsiteY3" fmla="*/ 6851265 h 6851265"/>
              <a:gd name="connsiteX4" fmla="*/ 2543287 w 8874707"/>
              <a:gd name="connsiteY4" fmla="*/ 13305 h 6851265"/>
              <a:gd name="connsiteX0" fmla="*/ 2543287 w 8892087"/>
              <a:gd name="connsiteY0" fmla="*/ 13305 h 6942574"/>
              <a:gd name="connsiteX1" fmla="*/ 8874707 w 8892087"/>
              <a:gd name="connsiteY1" fmla="*/ 0 h 6942574"/>
              <a:gd name="connsiteX2" fmla="*/ 8892087 w 8892087"/>
              <a:gd name="connsiteY2" fmla="*/ 6942574 h 6942574"/>
              <a:gd name="connsiteX3" fmla="*/ 0 w 8892087"/>
              <a:gd name="connsiteY3" fmla="*/ 6851265 h 6942574"/>
              <a:gd name="connsiteX4" fmla="*/ 2543287 w 8892087"/>
              <a:gd name="connsiteY4" fmla="*/ 13305 h 6942574"/>
              <a:gd name="connsiteX0" fmla="*/ 2543287 w 8892087"/>
              <a:gd name="connsiteY0" fmla="*/ 13305 h 6900831"/>
              <a:gd name="connsiteX1" fmla="*/ 8874707 w 8892087"/>
              <a:gd name="connsiteY1" fmla="*/ 0 h 6900831"/>
              <a:gd name="connsiteX2" fmla="*/ 8892087 w 8892087"/>
              <a:gd name="connsiteY2" fmla="*/ 6900831 h 6900831"/>
              <a:gd name="connsiteX3" fmla="*/ 0 w 8892087"/>
              <a:gd name="connsiteY3" fmla="*/ 6851265 h 6900831"/>
              <a:gd name="connsiteX4" fmla="*/ 2543287 w 8892087"/>
              <a:gd name="connsiteY4" fmla="*/ 13305 h 6900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87" h="6900831">
                <a:moveTo>
                  <a:pt x="2543287" y="13305"/>
                </a:moveTo>
                <a:lnTo>
                  <a:pt x="8874707" y="0"/>
                </a:lnTo>
                <a:cubicBezTo>
                  <a:pt x="8880500" y="2314191"/>
                  <a:pt x="8886294" y="4586640"/>
                  <a:pt x="8892087" y="6900831"/>
                </a:cubicBezTo>
                <a:lnTo>
                  <a:pt x="0" y="6851265"/>
                </a:lnTo>
                <a:lnTo>
                  <a:pt x="2543287" y="13305"/>
                </a:lnTo>
                <a:close/>
              </a:path>
            </a:pathLst>
          </a:custGeom>
          <a:gradFill flip="none" rotWithShape="1">
            <a:gsLst>
              <a:gs pos="9000">
                <a:srgbClr val="FF4100"/>
              </a:gs>
              <a:gs pos="0">
                <a:srgbClr val="FF6E1E"/>
              </a:gs>
              <a:gs pos="61000">
                <a:srgbClr val="FF323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a:ea typeface="+mn-ea"/>
                <a:cs typeface="+mn-cs"/>
              </a:rPr>
              <a:t> </a:t>
            </a:r>
          </a:p>
        </p:txBody>
      </p:sp>
      <p:sp>
        <p:nvSpPr>
          <p:cNvPr id="9" name="Title 1">
            <a:extLst>
              <a:ext uri="{FF2B5EF4-FFF2-40B4-BE49-F238E27FC236}">
                <a16:creationId xmlns:a16="http://schemas.microsoft.com/office/drawing/2014/main" id="{2F8D65F3-98BC-3F47-AD4F-872DF321CD89}"/>
              </a:ext>
            </a:extLst>
          </p:cNvPr>
          <p:cNvSpPr>
            <a:spLocks noGrp="1"/>
          </p:cNvSpPr>
          <p:nvPr>
            <p:ph type="ctrTitle" hasCustomPrompt="1"/>
          </p:nvPr>
        </p:nvSpPr>
        <p:spPr>
          <a:xfrm>
            <a:off x="7060556" y="1960759"/>
            <a:ext cx="4655519" cy="1763954"/>
          </a:xfrm>
          <a:prstGeom prst="rect">
            <a:avLst/>
          </a:prstGeom>
        </p:spPr>
        <p:txBody>
          <a:bodyPr anchor="t">
            <a:normAutofit/>
          </a:bodyPr>
          <a:lstStyle>
            <a:lvl1pPr algn="l">
              <a:lnSpc>
                <a:spcPct val="80000"/>
              </a:lnSpc>
              <a:defRPr sz="5900" b="0" spc="-100" baseline="0">
                <a:solidFill>
                  <a:schemeClr val="bg2"/>
                </a:solidFill>
                <a:latin typeface="Segoe UI" panose="020B0502040204020203" pitchFamily="34" charset="0"/>
                <a:ea typeface="Segoe UI Historic" panose="020B0502040204020203" pitchFamily="34" charset="0"/>
                <a:cs typeface="Segoe UI" panose="020B0502040204020203" pitchFamily="34" charset="0"/>
              </a:defRPr>
            </a:lvl1pPr>
          </a:lstStyle>
          <a:p>
            <a:r>
              <a:rPr lang="en-US"/>
              <a:t>Divider </a:t>
            </a:r>
            <a:br>
              <a:rPr lang="en-US"/>
            </a:br>
            <a:r>
              <a:rPr lang="en-US"/>
              <a:t>Title</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30400" y="6256421"/>
            <a:ext cx="1285676" cy="259992"/>
          </a:xfrm>
          <a:prstGeom prst="rect">
            <a:avLst/>
          </a:prstGeom>
        </p:spPr>
      </p:pic>
      <p:sp>
        <p:nvSpPr>
          <p:cNvPr id="13" name="Text Placeholder 12"/>
          <p:cNvSpPr>
            <a:spLocks noGrp="1"/>
          </p:cNvSpPr>
          <p:nvPr>
            <p:ph type="body" sz="quarter" idx="10"/>
          </p:nvPr>
        </p:nvSpPr>
        <p:spPr>
          <a:xfrm>
            <a:off x="7061200" y="4463468"/>
            <a:ext cx="4654550" cy="1216025"/>
          </a:xfrm>
          <a:prstGeom prst="rect">
            <a:avLst/>
          </a:prstGeom>
        </p:spPr>
        <p:txBody>
          <a:bodyPr/>
          <a:lstStyle>
            <a:lvl1pPr marL="0" indent="0">
              <a:buFontTx/>
              <a:buNone/>
              <a:defRPr sz="2800">
                <a:solidFill>
                  <a:schemeClr val="bg2"/>
                </a:solidFill>
              </a:defRPr>
            </a:lvl1pPr>
          </a:lstStyle>
          <a:p>
            <a:pPr lvl="0"/>
            <a:r>
              <a:rPr lang="en-US"/>
              <a:t>Click to edit Master text styles</a:t>
            </a:r>
          </a:p>
        </p:txBody>
      </p:sp>
      <p:sp>
        <p:nvSpPr>
          <p:cNvPr id="10" name="Picture Placeholder 4">
            <a:extLst>
              <a:ext uri="{FF2B5EF4-FFF2-40B4-BE49-F238E27FC236}">
                <a16:creationId xmlns:a16="http://schemas.microsoft.com/office/drawing/2014/main" id="{6D9687D8-7C43-45EA-8DEE-C43B042B9EB8}"/>
              </a:ext>
            </a:extLst>
          </p:cNvPr>
          <p:cNvSpPr>
            <a:spLocks noGrp="1"/>
          </p:cNvSpPr>
          <p:nvPr>
            <p:ph type="pic" sz="quarter" idx="13"/>
          </p:nvPr>
        </p:nvSpPr>
        <p:spPr>
          <a:xfrm>
            <a:off x="-2616200" y="0"/>
            <a:ext cx="8712200" cy="6858000"/>
          </a:xfrm>
          <a:prstGeom prst="parallelogram">
            <a:avLst>
              <a:gd name="adj" fmla="val 35856"/>
            </a:avLst>
          </a:prstGeom>
        </p:spPr>
        <p:txBody>
          <a:bodyPr/>
          <a:lstStyle>
            <a:lvl1pPr>
              <a:defRPr>
                <a:latin typeface="+mn-lt"/>
              </a:defRPr>
            </a:lvl1pPr>
          </a:lstStyle>
          <a:p>
            <a:endParaRPr lang="he-IL"/>
          </a:p>
        </p:txBody>
      </p:sp>
    </p:spTree>
    <p:extLst>
      <p:ext uri="{BB962C8B-B14F-4D97-AF65-F5344CB8AC3E}">
        <p14:creationId xmlns:p14="http://schemas.microsoft.com/office/powerpoint/2010/main" val="196525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0" name="Manual Input 9"/>
          <p:cNvSpPr/>
          <p:nvPr userDrawn="1"/>
        </p:nvSpPr>
        <p:spPr>
          <a:xfrm rot="5400000" flipV="1">
            <a:off x="5795961" y="-855660"/>
            <a:ext cx="6858001" cy="856932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7002 h 10000"/>
              <a:gd name="connsiteX4" fmla="*/ 0 w 10000"/>
              <a:gd name="connsiteY4" fmla="*/ 2000 h 10000"/>
              <a:gd name="connsiteX0" fmla="*/ 0 w 10000"/>
              <a:gd name="connsiteY0" fmla="*/ 2000 h 7002"/>
              <a:gd name="connsiteX1" fmla="*/ 10000 w 10000"/>
              <a:gd name="connsiteY1" fmla="*/ 0 h 7002"/>
              <a:gd name="connsiteX2" fmla="*/ 10000 w 10000"/>
              <a:gd name="connsiteY2" fmla="*/ 6986 h 7002"/>
              <a:gd name="connsiteX3" fmla="*/ 0 w 10000"/>
              <a:gd name="connsiteY3" fmla="*/ 7002 h 7002"/>
              <a:gd name="connsiteX4" fmla="*/ 0 w 10000"/>
              <a:gd name="connsiteY4" fmla="*/ 2000 h 7002"/>
              <a:gd name="connsiteX0" fmla="*/ 0 w 10000"/>
              <a:gd name="connsiteY0" fmla="*/ 2856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85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2856"/>
                </a:moveTo>
                <a:lnTo>
                  <a:pt x="10000" y="0"/>
                </a:lnTo>
                <a:lnTo>
                  <a:pt x="10000" y="10000"/>
                </a:lnTo>
                <a:lnTo>
                  <a:pt x="0" y="10000"/>
                </a:lnTo>
                <a:lnTo>
                  <a:pt x="0" y="28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algn="r" defTabSz="457200" rtl="1" eaLnBrk="1" latinLnBrk="0" hangingPunct="1"/>
            <a:r>
              <a:rPr lang="he-IL">
                <a:solidFill>
                  <a:srgbClr val="011545"/>
                </a:solidFill>
              </a:rPr>
              <a:t> </a:t>
            </a:r>
            <a:endParaRPr lang="en-US">
              <a:solidFill>
                <a:srgbClr val="011545"/>
              </a:solidFill>
            </a:endParaRPr>
          </a:p>
        </p:txBody>
      </p:sp>
      <p:pic>
        <p:nvPicPr>
          <p:cNvPr id="14" name="Picture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30400" y="6256421"/>
            <a:ext cx="1285676" cy="259992"/>
          </a:xfrm>
          <a:prstGeom prst="rect">
            <a:avLst/>
          </a:prstGeom>
        </p:spPr>
      </p:pic>
      <p:sp>
        <p:nvSpPr>
          <p:cNvPr id="3" name="TextBox 2">
            <a:extLst>
              <a:ext uri="{FF2B5EF4-FFF2-40B4-BE49-F238E27FC236}">
                <a16:creationId xmlns:a16="http://schemas.microsoft.com/office/drawing/2014/main" id="{34153142-D2D6-9741-8D57-80F0BB39329C}"/>
              </a:ext>
            </a:extLst>
          </p:cNvPr>
          <p:cNvSpPr txBox="1"/>
          <p:nvPr userDrawn="1"/>
        </p:nvSpPr>
        <p:spPr>
          <a:xfrm>
            <a:off x="405319" y="5623302"/>
            <a:ext cx="4534981" cy="1077218"/>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800">
                <a:solidFill>
                  <a:schemeClr val="tx1"/>
                </a:solidFill>
                <a:latin typeface="+mn-lt"/>
                <a:cs typeface="Segoe UI" panose="020B0502040204020203" pitchFamily="34" charset="0"/>
              </a:rPr>
              <a:t>This power point presentation contains market data and industry forecasts from certain third-party sources. This information is based on industry surveys and the preparer’s expertise in the industry and there can be no assurance that any such market data is accurate or that any such industry forecasts will be achieved. Although we have not independently verified the accuracy of such market data and industry forecasts, we believe that the market data is reliable and that the industry forecasts are reasonable.</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800">
              <a:solidFill>
                <a:schemeClr val="tx1"/>
              </a:solidFill>
              <a:latin typeface="+mn-lt"/>
              <a:cs typeface="Segoe UI" panose="020B0502040204020203" pitchFamily="34"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800">
                <a:solidFill>
                  <a:schemeClr val="tx1"/>
                </a:solidFill>
                <a:latin typeface="+mn-lt"/>
                <a:cs typeface="Segoe UI" panose="020B0502040204020203" pitchFamily="34" charset="0"/>
              </a:rPr>
              <a:t>Version</a:t>
            </a:r>
            <a:r>
              <a:rPr lang="en-US" sz="800" baseline="0">
                <a:solidFill>
                  <a:schemeClr val="tx1"/>
                </a:solidFill>
                <a:latin typeface="+mn-lt"/>
                <a:cs typeface="Segoe UI" panose="020B0502040204020203" pitchFamily="34" charset="0"/>
              </a:rPr>
              <a:t> #: </a:t>
            </a:r>
            <a:r>
              <a:rPr lang="en-US" sz="800" kern="1200">
                <a:solidFill>
                  <a:schemeClr val="tx1"/>
                </a:solidFill>
                <a:latin typeface="+mn-lt"/>
                <a:ea typeface="+mn-ea"/>
                <a:cs typeface="Segoe UI" panose="020B0502040204020203" pitchFamily="34" charset="0"/>
              </a:rPr>
              <a:t>V.1.0</a:t>
            </a:r>
          </a:p>
        </p:txBody>
      </p:sp>
      <p:sp>
        <p:nvSpPr>
          <p:cNvPr id="4" name="TextBox 3">
            <a:extLst>
              <a:ext uri="{FF2B5EF4-FFF2-40B4-BE49-F238E27FC236}">
                <a16:creationId xmlns:a16="http://schemas.microsoft.com/office/drawing/2014/main" id="{10E49AC0-DF2D-4A42-A0C1-71302026EDB1}"/>
              </a:ext>
            </a:extLst>
          </p:cNvPr>
          <p:cNvSpPr txBox="1"/>
          <p:nvPr userDrawn="1"/>
        </p:nvSpPr>
        <p:spPr>
          <a:xfrm>
            <a:off x="405319" y="5378823"/>
            <a:ext cx="4534981"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a:solidFill>
                  <a:schemeClr val="tx1"/>
                </a:solidFill>
                <a:latin typeface="+mn-lt"/>
                <a:cs typeface="Segoe UI" panose="020B0502040204020203" pitchFamily="34" charset="0"/>
              </a:rPr>
              <a:t>Cautionary Note Regarding Market Data &amp; Industry Forecasts</a:t>
            </a:r>
          </a:p>
        </p:txBody>
      </p:sp>
      <p:sp>
        <p:nvSpPr>
          <p:cNvPr id="7" name="TextBox 6">
            <a:extLst>
              <a:ext uri="{FF2B5EF4-FFF2-40B4-BE49-F238E27FC236}">
                <a16:creationId xmlns:a16="http://schemas.microsoft.com/office/drawing/2014/main" id="{34153142-D2D6-9741-8D57-80F0BB39329C}"/>
              </a:ext>
            </a:extLst>
          </p:cNvPr>
          <p:cNvSpPr txBox="1"/>
          <p:nvPr userDrawn="1"/>
        </p:nvSpPr>
        <p:spPr>
          <a:xfrm>
            <a:off x="7103039" y="3259777"/>
            <a:ext cx="4613037" cy="1089529"/>
          </a:xfrm>
          <a:prstGeom prst="rect">
            <a:avLst/>
          </a:prstGeom>
          <a:noFill/>
        </p:spPr>
        <p:txBody>
          <a:bodyPr wrap="square" rtlCol="0">
            <a:spAutoFit/>
          </a:bodyPr>
          <a:lstStyle/>
          <a:p>
            <a:pPr marL="0" marR="0" lvl="0" indent="0" algn="just" defTabSz="457200" rtl="0" eaLnBrk="1" fontAlgn="auto" latinLnBrk="0" hangingPunct="1">
              <a:lnSpc>
                <a:spcPct val="90000"/>
              </a:lnSpc>
              <a:spcBef>
                <a:spcPts val="0"/>
              </a:spcBef>
              <a:spcAft>
                <a:spcPts val="0"/>
              </a:spcAft>
              <a:buClrTx/>
              <a:buSzTx/>
              <a:buFontTx/>
              <a:buNone/>
              <a:tabLst/>
              <a:defRPr/>
            </a:pPr>
            <a:r>
              <a:rPr kumimoji="0" lang="en-US" sz="7200" b="0" i="0" u="none" strike="noStrike" kern="1200" cap="none" spc="-60" normalizeH="0" baseline="0" noProof="0">
                <a:ln>
                  <a:noFill/>
                </a:ln>
                <a:solidFill>
                  <a:srgbClr val="F1F1F1"/>
                </a:solidFill>
                <a:effectLst/>
                <a:uLnTx/>
                <a:uFillTx/>
                <a:latin typeface="+mn-lt"/>
                <a:ea typeface="Segoe UI Historic" panose="020B0502040204020203" pitchFamily="34" charset="0"/>
                <a:cs typeface="Segoe UI" panose="020B0502040204020203" pitchFamily="34" charset="0"/>
              </a:rPr>
              <a:t>Thank You!</a:t>
            </a:r>
            <a:endParaRPr lang="en-US" sz="7200" kern="1200">
              <a:solidFill>
                <a:schemeClr val="tx1"/>
              </a:solidFill>
              <a:latin typeface="+mn-lt"/>
              <a:ea typeface="+mn-ea"/>
              <a:cs typeface="Segoe UI" panose="020B0502040204020203" pitchFamily="34" charset="0"/>
            </a:endParaRPr>
          </a:p>
        </p:txBody>
      </p:sp>
    </p:spTree>
    <p:extLst>
      <p:ext uri="{BB962C8B-B14F-4D97-AF65-F5344CB8AC3E}">
        <p14:creationId xmlns:p14="http://schemas.microsoft.com/office/powerpoint/2010/main" val="88489984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501F22C-72F3-7D45-A0EC-7CEA91BD44A3}"/>
              </a:ext>
            </a:extLst>
          </p:cNvPr>
          <p:cNvGrpSpPr/>
          <p:nvPr userDrawn="1"/>
        </p:nvGrpSpPr>
        <p:grpSpPr>
          <a:xfrm>
            <a:off x="0" y="-2848"/>
            <a:ext cx="11156760" cy="1097359"/>
            <a:chOff x="968188" y="-2848"/>
            <a:chExt cx="11156760" cy="1097359"/>
          </a:xfrm>
          <a:solidFill>
            <a:schemeClr val="accent2"/>
          </a:solidFill>
        </p:grpSpPr>
        <p:sp>
          <p:nvSpPr>
            <p:cNvPr id="10" name="Rectangle 9">
              <a:extLst>
                <a:ext uri="{FF2B5EF4-FFF2-40B4-BE49-F238E27FC236}">
                  <a16:creationId xmlns:a16="http://schemas.microsoft.com/office/drawing/2014/main" id="{A61DE0D7-7E6D-D64D-9E62-25531FA653D5}"/>
                </a:ext>
              </a:extLst>
            </p:cNvPr>
            <p:cNvSpPr/>
            <p:nvPr userDrawn="1"/>
          </p:nvSpPr>
          <p:spPr>
            <a:xfrm>
              <a:off x="968188" y="0"/>
              <a:ext cx="9785569" cy="10945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US"/>
            </a:p>
          </p:txBody>
        </p:sp>
        <p:sp>
          <p:nvSpPr>
            <p:cNvPr id="13" name="Manual Input 9">
              <a:extLst>
                <a:ext uri="{FF2B5EF4-FFF2-40B4-BE49-F238E27FC236}">
                  <a16:creationId xmlns:a16="http://schemas.microsoft.com/office/drawing/2014/main" id="{6F4EDD39-D426-8941-8698-90464129BD01}"/>
                </a:ext>
              </a:extLst>
            </p:cNvPr>
            <p:cNvSpPr/>
            <p:nvPr userDrawn="1"/>
          </p:nvSpPr>
          <p:spPr>
            <a:xfrm rot="16200000" flipV="1">
              <a:off x="10890673" y="-139763"/>
              <a:ext cx="1097359" cy="137119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7002 h 10000"/>
                <a:gd name="connsiteX4" fmla="*/ 0 w 10000"/>
                <a:gd name="connsiteY4" fmla="*/ 2000 h 10000"/>
                <a:gd name="connsiteX0" fmla="*/ 0 w 10000"/>
                <a:gd name="connsiteY0" fmla="*/ 2000 h 7002"/>
                <a:gd name="connsiteX1" fmla="*/ 10000 w 10000"/>
                <a:gd name="connsiteY1" fmla="*/ 0 h 7002"/>
                <a:gd name="connsiteX2" fmla="*/ 10000 w 10000"/>
                <a:gd name="connsiteY2" fmla="*/ 6986 h 7002"/>
                <a:gd name="connsiteX3" fmla="*/ 0 w 10000"/>
                <a:gd name="connsiteY3" fmla="*/ 7002 h 7002"/>
                <a:gd name="connsiteX4" fmla="*/ 0 w 10000"/>
                <a:gd name="connsiteY4" fmla="*/ 2000 h 7002"/>
                <a:gd name="connsiteX0" fmla="*/ 0 w 10000"/>
                <a:gd name="connsiteY0" fmla="*/ 2856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85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2856"/>
                  </a:moveTo>
                  <a:lnTo>
                    <a:pt x="10000" y="0"/>
                  </a:lnTo>
                  <a:lnTo>
                    <a:pt x="10000" y="10000"/>
                  </a:lnTo>
                  <a:lnTo>
                    <a:pt x="0" y="10000"/>
                  </a:lnTo>
                  <a:lnTo>
                    <a:pt x="0" y="285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algn="r" defTabSz="457200" rtl="1" eaLnBrk="1" latinLnBrk="0" hangingPunct="1"/>
              <a:r>
                <a:rPr lang="he-IL"/>
                <a:t> </a:t>
              </a:r>
              <a:endParaRPr lang="en-US"/>
            </a:p>
          </p:txBody>
        </p:sp>
      </p:grpSp>
      <p:sp>
        <p:nvSpPr>
          <p:cNvPr id="3" name="Text Placeholder 2"/>
          <p:cNvSpPr>
            <a:spLocks noGrp="1"/>
          </p:cNvSpPr>
          <p:nvPr>
            <p:ph type="body" idx="1"/>
          </p:nvPr>
        </p:nvSpPr>
        <p:spPr>
          <a:xfrm>
            <a:off x="406800" y="1288472"/>
            <a:ext cx="11412000" cy="4696275"/>
          </a:xfrm>
          <a:prstGeom prst="rect">
            <a:avLst/>
          </a:prstGeom>
        </p:spPr>
        <p:txBody>
          <a:bodyPr vert="horz" lIns="91440" tIns="45720" rIns="91440" bIns="45720" rtlCol="0" anchor="t">
            <a:noAutofit/>
          </a:bodyPr>
          <a:lstStyle/>
          <a:p>
            <a:pPr lvl="0"/>
            <a:r>
              <a:rPr lang="en-US" err="1"/>
              <a:t>Fhgdfgdf</a:t>
            </a:r>
            <a:endParaRPr lang="en-US"/>
          </a:p>
          <a:p>
            <a:pPr lvl="1"/>
            <a:r>
              <a:rPr lang="en-US" err="1"/>
              <a:t>Dfgdfgdf</a:t>
            </a:r>
            <a:endParaRPr lang="en-US"/>
          </a:p>
          <a:p>
            <a:pPr lvl="2"/>
            <a:r>
              <a:rPr lang="en-US" err="1"/>
              <a:t>Dfgdfgdf</a:t>
            </a:r>
            <a:endParaRPr lang="en-US"/>
          </a:p>
          <a:p>
            <a:pPr lvl="3"/>
            <a:r>
              <a:rPr lang="en-US" err="1"/>
              <a:t>dfgdfg</a:t>
            </a:r>
            <a:endParaRPr lang="en-US"/>
          </a:p>
        </p:txBody>
      </p:sp>
      <p:sp>
        <p:nvSpPr>
          <p:cNvPr id="12" name="Title Placeholder 11"/>
          <p:cNvSpPr>
            <a:spLocks noGrp="1"/>
          </p:cNvSpPr>
          <p:nvPr>
            <p:ph type="title"/>
          </p:nvPr>
        </p:nvSpPr>
        <p:spPr>
          <a:xfrm>
            <a:off x="406800" y="432000"/>
            <a:ext cx="9972000" cy="655200"/>
          </a:xfrm>
          <a:prstGeom prst="rect">
            <a:avLst/>
          </a:prstGeom>
        </p:spPr>
        <p:txBody>
          <a:bodyPr vert="horz" lIns="91440" tIns="45720" rIns="91440" bIns="45720" rtlCol="0" anchor="t">
            <a:noAutofit/>
          </a:bodyPr>
          <a:lstStyle/>
          <a:p>
            <a:r>
              <a:rPr lang="en-US"/>
              <a:t>Click to edit Master title style</a:t>
            </a:r>
          </a:p>
        </p:txBody>
      </p:sp>
      <p:pic>
        <p:nvPicPr>
          <p:cNvPr id="11" name="Picture 10">
            <a:extLst>
              <a:ext uri="{FF2B5EF4-FFF2-40B4-BE49-F238E27FC236}">
                <a16:creationId xmlns:a16="http://schemas.microsoft.com/office/drawing/2014/main" id="{129C01F7-6053-1742-86E6-B7250372CFAF}"/>
              </a:ext>
            </a:extLst>
          </p:cNvPr>
          <p:cNvPicPr>
            <a:picLocks noChangeAspect="1"/>
          </p:cNvPicPr>
          <p:nvPr userDrawn="1"/>
        </p:nvPicPr>
        <p:blipFill>
          <a:blip r:embed="rId36" cstate="screen">
            <a:extLst>
              <a:ext uri="{28A0092B-C50C-407E-A947-70E740481C1C}">
                <a14:useLocalDpi xmlns:a14="http://schemas.microsoft.com/office/drawing/2010/main"/>
              </a:ext>
            </a:extLst>
          </a:blip>
          <a:stretch>
            <a:fillRect/>
          </a:stretch>
        </p:blipFill>
        <p:spPr>
          <a:xfrm>
            <a:off x="10370392" y="6213472"/>
            <a:ext cx="1459479" cy="345888"/>
          </a:xfrm>
          <a:prstGeom prst="rect">
            <a:avLst/>
          </a:prstGeom>
        </p:spPr>
      </p:pic>
      <p:sp>
        <p:nvSpPr>
          <p:cNvPr id="15" name="Manual Input 9">
            <a:extLst>
              <a:ext uri="{FF2B5EF4-FFF2-40B4-BE49-F238E27FC236}">
                <a16:creationId xmlns:a16="http://schemas.microsoft.com/office/drawing/2014/main" id="{00EE02AC-8905-8F43-8849-70D05FC89FFB}"/>
              </a:ext>
            </a:extLst>
          </p:cNvPr>
          <p:cNvSpPr/>
          <p:nvPr userDrawn="1"/>
        </p:nvSpPr>
        <p:spPr>
          <a:xfrm rot="5400000" flipV="1">
            <a:off x="10977784" y="-146970"/>
            <a:ext cx="1097359" cy="137119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7002 h 10000"/>
              <a:gd name="connsiteX4" fmla="*/ 0 w 10000"/>
              <a:gd name="connsiteY4" fmla="*/ 2000 h 10000"/>
              <a:gd name="connsiteX0" fmla="*/ 0 w 10000"/>
              <a:gd name="connsiteY0" fmla="*/ 2000 h 7002"/>
              <a:gd name="connsiteX1" fmla="*/ 10000 w 10000"/>
              <a:gd name="connsiteY1" fmla="*/ 0 h 7002"/>
              <a:gd name="connsiteX2" fmla="*/ 10000 w 10000"/>
              <a:gd name="connsiteY2" fmla="*/ 6986 h 7002"/>
              <a:gd name="connsiteX3" fmla="*/ 0 w 10000"/>
              <a:gd name="connsiteY3" fmla="*/ 7002 h 7002"/>
              <a:gd name="connsiteX4" fmla="*/ 0 w 10000"/>
              <a:gd name="connsiteY4" fmla="*/ 2000 h 7002"/>
              <a:gd name="connsiteX0" fmla="*/ 0 w 10000"/>
              <a:gd name="connsiteY0" fmla="*/ 2856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85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2856"/>
                </a:moveTo>
                <a:lnTo>
                  <a:pt x="10000" y="0"/>
                </a:lnTo>
                <a:lnTo>
                  <a:pt x="10000" y="10000"/>
                </a:lnTo>
                <a:lnTo>
                  <a:pt x="0" y="10000"/>
                </a:lnTo>
                <a:lnTo>
                  <a:pt x="0" y="28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algn="r" defTabSz="457200" rtl="1" eaLnBrk="1" latinLnBrk="0" hangingPunct="1"/>
            <a:r>
              <a:rPr lang="he-IL"/>
              <a:t> </a:t>
            </a:r>
            <a:endParaRPr lang="en-US"/>
          </a:p>
        </p:txBody>
      </p:sp>
    </p:spTree>
    <p:extLst>
      <p:ext uri="{BB962C8B-B14F-4D97-AF65-F5344CB8AC3E}">
        <p14:creationId xmlns:p14="http://schemas.microsoft.com/office/powerpoint/2010/main" val="1342673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hf hdr="0" ftr="0" dt="0"/>
  <p:txStyles>
    <p:titleStyle>
      <a:lvl1pPr algn="l" defTabSz="914400" rtl="0" eaLnBrk="1" latinLnBrk="0" hangingPunct="1">
        <a:lnSpc>
          <a:spcPct val="90000"/>
        </a:lnSpc>
        <a:spcBef>
          <a:spcPct val="0"/>
        </a:spcBef>
        <a:buNone/>
        <a:defRPr sz="3600" b="0" kern="1200" spc="-60" baseline="0">
          <a:solidFill>
            <a:schemeClr val="bg2"/>
          </a:solidFill>
          <a:latin typeface="+mn-lt"/>
          <a:ea typeface="Segoe UI Historic" panose="020B0502040204020203" pitchFamily="34" charset="0"/>
          <a:cs typeface="Segoe UI" panose="020B0502040204020203" pitchFamily="34" charset="0"/>
        </a:defRPr>
      </a:lvl1pPr>
    </p:titleStyle>
    <p:bodyStyle>
      <a:lvl1pPr marL="365125" indent="-365125" algn="l" defTabSz="914400" rtl="0" eaLnBrk="1" latinLnBrk="0" hangingPunct="1">
        <a:lnSpc>
          <a:spcPct val="90000"/>
        </a:lnSpc>
        <a:spcBef>
          <a:spcPts val="1200"/>
        </a:spcBef>
        <a:buClr>
          <a:schemeClr val="accent1"/>
        </a:buClr>
        <a:buSzPct val="100000"/>
        <a:buFontTx/>
        <a:buBlip>
          <a:blip r:embed="rId37"/>
        </a:buBlip>
        <a:tabLst/>
        <a:defRPr sz="2000" kern="1200">
          <a:solidFill>
            <a:schemeClr val="tx1"/>
          </a:solidFill>
          <a:latin typeface="+mn-lt"/>
          <a:ea typeface="Segoe UI Historic" panose="020B0502040204020203" pitchFamily="34" charset="0"/>
          <a:cs typeface="Segoe UI" panose="020B0502040204020203" pitchFamily="34" charset="0"/>
        </a:defRPr>
      </a:lvl1pPr>
      <a:lvl2pPr marL="892800" indent="-388800" algn="l" defTabSz="914400" rtl="0" eaLnBrk="1" latinLnBrk="0" hangingPunct="1">
        <a:lnSpc>
          <a:spcPct val="90000"/>
        </a:lnSpc>
        <a:spcBef>
          <a:spcPts val="1200"/>
        </a:spcBef>
        <a:spcAft>
          <a:spcPts val="250"/>
        </a:spcAft>
        <a:buClr>
          <a:schemeClr val="accent1"/>
        </a:buClr>
        <a:buSzPct val="90000"/>
        <a:buFontTx/>
        <a:buBlip>
          <a:blip r:embed="rId37"/>
        </a:buBlip>
        <a:tabLst/>
        <a:defRPr sz="1800" kern="1200">
          <a:solidFill>
            <a:schemeClr val="tx1"/>
          </a:solidFill>
          <a:latin typeface="+mn-lt"/>
          <a:ea typeface="Segoe UI Historic" panose="020B0502040204020203" pitchFamily="34" charset="0"/>
          <a:cs typeface="Segoe UI" panose="020B0502040204020203" pitchFamily="34" charset="0"/>
        </a:defRPr>
      </a:lvl2pPr>
      <a:lvl3pPr marL="1246188" indent="-285750" algn="l" defTabSz="914400" rtl="0" eaLnBrk="1" latinLnBrk="0" hangingPunct="1">
        <a:lnSpc>
          <a:spcPct val="90000"/>
        </a:lnSpc>
        <a:spcBef>
          <a:spcPts val="1200"/>
        </a:spcBef>
        <a:spcAft>
          <a:spcPts val="250"/>
        </a:spcAft>
        <a:buClr>
          <a:schemeClr val="accent1"/>
        </a:buClr>
        <a:buSzPct val="80000"/>
        <a:buFontTx/>
        <a:buBlip>
          <a:blip r:embed="rId37"/>
        </a:buBlip>
        <a:tabLst/>
        <a:defRPr lang="en-US" sz="1600" kern="1200" dirty="0">
          <a:solidFill>
            <a:schemeClr val="tx1"/>
          </a:solidFill>
          <a:latin typeface="+mn-lt"/>
          <a:ea typeface="Segoe UI Historic" panose="020B0502040204020203" pitchFamily="34" charset="0"/>
          <a:cs typeface="Segoe UI" panose="020B0502040204020203" pitchFamily="34" charset="0"/>
        </a:defRPr>
      </a:lvl3pPr>
      <a:lvl4pPr marL="1738313" indent="-320675" algn="l" defTabSz="914400" rtl="0" eaLnBrk="1" latinLnBrk="0" hangingPunct="1">
        <a:lnSpc>
          <a:spcPct val="90000"/>
        </a:lnSpc>
        <a:spcBef>
          <a:spcPts val="1200"/>
        </a:spcBef>
        <a:spcAft>
          <a:spcPts val="250"/>
        </a:spcAft>
        <a:buClr>
          <a:schemeClr val="accent1"/>
        </a:buClr>
        <a:buSzPct val="70000"/>
        <a:buFontTx/>
        <a:buBlip>
          <a:blip r:embed="rId37"/>
        </a:buBlip>
        <a:tabLst/>
        <a:defRPr sz="1400" kern="1200">
          <a:solidFill>
            <a:schemeClr val="tx1"/>
          </a:solidFill>
          <a:latin typeface="+mn-lt"/>
          <a:ea typeface="Segoe UI Historic" panose="020B0502040204020203" pitchFamily="34" charset="0"/>
          <a:cs typeface="Segoe UI" panose="020B0502040204020203" pitchFamily="34" charset="0"/>
        </a:defRPr>
      </a:lvl4pPr>
      <a:lvl5pPr marL="2230438" indent="-355600" algn="l" defTabSz="914400" rtl="0" eaLnBrk="1" latinLnBrk="0" hangingPunct="1">
        <a:lnSpc>
          <a:spcPct val="90000"/>
        </a:lnSpc>
        <a:spcBef>
          <a:spcPts val="250"/>
        </a:spcBef>
        <a:spcAft>
          <a:spcPts val="250"/>
        </a:spcAft>
        <a:buClr>
          <a:schemeClr val="accent1"/>
        </a:buClr>
        <a:buSzPct val="100000"/>
        <a:buFontTx/>
        <a:buBlip>
          <a:blip r:embed="rId38"/>
        </a:buBlip>
        <a:tabLst/>
        <a:defRPr sz="1400" kern="1200">
          <a:solidFill>
            <a:srgbClr val="001446"/>
          </a:solidFill>
          <a:latin typeface="Segoe UI" panose="020B0502040204020203" pitchFamily="34" charset="0"/>
          <a:ea typeface="Segoe UI Historic"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25">
          <p15:clr>
            <a:srgbClr val="F26B43"/>
          </p15:clr>
        </p15:guide>
        <p15:guide id="3" pos="529">
          <p15:clr>
            <a:srgbClr val="F26B43"/>
          </p15:clr>
        </p15:guide>
        <p15:guide id="4" pos="551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27E167-954B-1EB7-F4A8-B37004C9DBAB}"/>
              </a:ext>
            </a:extLst>
          </p:cNvPr>
          <p:cNvSpPr>
            <a:spLocks noGrp="1"/>
          </p:cNvSpPr>
          <p:nvPr>
            <p:ph type="ctrTitle"/>
          </p:nvPr>
        </p:nvSpPr>
        <p:spPr>
          <a:xfrm>
            <a:off x="5495453" y="2346848"/>
            <a:ext cx="6853473" cy="2164304"/>
          </a:xfrm>
        </p:spPr>
        <p:txBody>
          <a:bodyPr>
            <a:noAutofit/>
          </a:bodyPr>
          <a:lstStyle/>
          <a:p>
            <a:r>
              <a:rPr lang="en-US" sz="4000" dirty="0">
                <a:solidFill>
                  <a:schemeClr val="bg1"/>
                </a:solidFill>
                <a:latin typeface="Segoe UI"/>
                <a:ea typeface="Segoe UI Historic"/>
                <a:cs typeface="Segoe UI"/>
              </a:rPr>
              <a:t>AOI defect </a:t>
            </a:r>
            <a:r>
              <a:rPr lang="en-US" sz="4000" dirty="0" err="1">
                <a:solidFill>
                  <a:schemeClr val="bg1"/>
                </a:solidFill>
                <a:latin typeface="Segoe UI"/>
                <a:ea typeface="Segoe UI Historic"/>
                <a:cs typeface="Segoe UI"/>
              </a:rPr>
              <a:t>cogiscan</a:t>
            </a:r>
            <a:r>
              <a:rPr lang="en-US" sz="4000" dirty="0">
                <a:solidFill>
                  <a:schemeClr val="bg1"/>
                </a:solidFill>
                <a:latin typeface="Segoe UI"/>
                <a:ea typeface="Segoe UI Historic"/>
                <a:cs typeface="Segoe UI"/>
              </a:rPr>
              <a:t> data analysis </a:t>
            </a:r>
          </a:p>
        </p:txBody>
      </p:sp>
      <p:sp>
        <p:nvSpPr>
          <p:cNvPr id="2" name="TextBox 1">
            <a:extLst>
              <a:ext uri="{FF2B5EF4-FFF2-40B4-BE49-F238E27FC236}">
                <a16:creationId xmlns:a16="http://schemas.microsoft.com/office/drawing/2014/main" id="{294D714C-1877-3181-9701-3A2A16A1AED7}"/>
              </a:ext>
            </a:extLst>
          </p:cNvPr>
          <p:cNvSpPr txBox="1"/>
          <p:nvPr/>
        </p:nvSpPr>
        <p:spPr>
          <a:xfrm>
            <a:off x="6640082" y="3429000"/>
            <a:ext cx="914400" cy="914400"/>
          </a:xfrm>
          <a:prstGeom prst="rect">
            <a:avLst/>
          </a:prstGeom>
          <a:noFill/>
        </p:spPr>
        <p:txBody>
          <a:bodyPr wrap="none" rtlCol="0">
            <a:noAutofit/>
          </a:bodyPr>
          <a:lstStyle/>
          <a:p>
            <a:pPr algn="l"/>
            <a:r>
              <a:rPr lang="en-US" dirty="0">
                <a:solidFill>
                  <a:srgbClr val="FF0000"/>
                </a:solidFill>
                <a:latin typeface="Segoe UI" panose="020B0502040204020203" pitchFamily="34" charset="0"/>
                <a:cs typeface="Segoe UI" panose="020B0502040204020203" pitchFamily="34" charset="0"/>
              </a:rPr>
              <a:t>07/01/2025</a:t>
            </a:r>
          </a:p>
        </p:txBody>
      </p:sp>
    </p:spTree>
    <p:extLst>
      <p:ext uri="{BB962C8B-B14F-4D97-AF65-F5344CB8AC3E}">
        <p14:creationId xmlns:p14="http://schemas.microsoft.com/office/powerpoint/2010/main" val="254321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2652A-E022-0D3A-9A44-733AF96B0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675D72-ADA2-F5A2-2141-D59FCFAAE99D}"/>
              </a:ext>
            </a:extLst>
          </p:cNvPr>
          <p:cNvSpPr>
            <a:spLocks noGrp="1"/>
          </p:cNvSpPr>
          <p:nvPr>
            <p:ph type="title"/>
          </p:nvPr>
        </p:nvSpPr>
        <p:spPr/>
        <p:txBody>
          <a:bodyPr/>
          <a:lstStyle/>
          <a:p>
            <a:r>
              <a:rPr lang="en-US" dirty="0"/>
              <a:t>Current challenges with the AOI data 	</a:t>
            </a:r>
            <a:br>
              <a:rPr lang="en-US" dirty="0"/>
            </a:br>
            <a:br>
              <a:rPr lang="en-US" dirty="0"/>
            </a:br>
            <a:endParaRPr lang="en-US" dirty="0"/>
          </a:p>
        </p:txBody>
      </p:sp>
      <p:sp>
        <p:nvSpPr>
          <p:cNvPr id="4" name="Slide Number Placeholder 3">
            <a:extLst>
              <a:ext uri="{FF2B5EF4-FFF2-40B4-BE49-F238E27FC236}">
                <a16:creationId xmlns:a16="http://schemas.microsoft.com/office/drawing/2014/main" id="{D82D0AD8-BE76-B98F-AB37-691766086450}"/>
              </a:ext>
            </a:extLst>
          </p:cNvPr>
          <p:cNvSpPr>
            <a:spLocks noGrp="1"/>
          </p:cNvSpPr>
          <p:nvPr>
            <p:ph type="sldNum" sz="quarter" idx="12"/>
          </p:nvPr>
        </p:nvSpPr>
        <p:spPr/>
        <p:txBody>
          <a:bodyPr/>
          <a:lstStyle/>
          <a:p>
            <a:fld id="{4FAB73BC-B049-4115-A692-8D63A059BFB8}" type="slidenum">
              <a:rPr lang="en-US" smtClean="0"/>
              <a:pPr/>
              <a:t>2</a:t>
            </a:fld>
            <a:endParaRPr lang="en-US"/>
          </a:p>
        </p:txBody>
      </p:sp>
      <p:sp>
        <p:nvSpPr>
          <p:cNvPr id="5" name="TextBox 4">
            <a:extLst>
              <a:ext uri="{FF2B5EF4-FFF2-40B4-BE49-F238E27FC236}">
                <a16:creationId xmlns:a16="http://schemas.microsoft.com/office/drawing/2014/main" id="{26EB09EE-899E-7066-0A36-D3436C7502C8}"/>
              </a:ext>
            </a:extLst>
          </p:cNvPr>
          <p:cNvSpPr txBox="1"/>
          <p:nvPr/>
        </p:nvSpPr>
        <p:spPr>
          <a:xfrm>
            <a:off x="405317" y="1456759"/>
            <a:ext cx="10277475" cy="4210616"/>
          </a:xfrm>
          <a:prstGeom prst="rect">
            <a:avLst/>
          </a:prstGeom>
          <a:noFill/>
        </p:spPr>
        <p:txBody>
          <a:bodyPr wrap="square" rtlCol="0">
            <a:noAutofit/>
          </a:bodyPr>
          <a:lstStyle/>
          <a:p>
            <a:pPr marL="285750" indent="-285750" algn="l">
              <a:buFont typeface="Arial" panose="020B0604020202020204" pitchFamily="34" charset="0"/>
              <a:buChar char="•"/>
            </a:pPr>
            <a:r>
              <a:rPr lang="en-US" dirty="0">
                <a:latin typeface="Segoe UI" panose="020B0502040204020203" pitchFamily="34" charset="0"/>
                <a:cs typeface="Segoe UI" panose="020B0502040204020203" pitchFamily="34" charset="0"/>
              </a:rPr>
              <a:t>The data is not clean since it contains </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All the machine calls with False calls </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overridden calls </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Multiple lines for each CRD failures </a:t>
            </a:r>
          </a:p>
          <a:p>
            <a:pPr lvl="1"/>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Example:</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BSE2503320319 has total 526 lines of defect data </a:t>
            </a:r>
          </a:p>
          <a:p>
            <a:pPr marL="1200150" lvl="2"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This board ran 3 times in Bottom AOI, 1 time in top AOI and 1 time in SPI</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 true total true defects were total 6 RDs </a:t>
            </a:r>
          </a:p>
        </p:txBody>
      </p:sp>
    </p:spTree>
    <p:extLst>
      <p:ext uri="{BB962C8B-B14F-4D97-AF65-F5344CB8AC3E}">
        <p14:creationId xmlns:p14="http://schemas.microsoft.com/office/powerpoint/2010/main" val="203511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51D7-35A4-5560-4335-136908AF7A78}"/>
              </a:ext>
            </a:extLst>
          </p:cNvPr>
          <p:cNvSpPr>
            <a:spLocks noGrp="1"/>
          </p:cNvSpPr>
          <p:nvPr>
            <p:ph type="title"/>
          </p:nvPr>
        </p:nvSpPr>
        <p:spPr/>
        <p:txBody>
          <a:bodyPr/>
          <a:lstStyle/>
          <a:p>
            <a:r>
              <a:rPr lang="en-US" dirty="0"/>
              <a:t>Event time stamp for BSE2503320319</a:t>
            </a:r>
            <a:br>
              <a:rPr lang="en-US" dirty="0"/>
            </a:br>
            <a:endParaRPr lang="en-US" dirty="0"/>
          </a:p>
        </p:txBody>
      </p:sp>
      <p:sp>
        <p:nvSpPr>
          <p:cNvPr id="4" name="Slide Number Placeholder 3">
            <a:extLst>
              <a:ext uri="{FF2B5EF4-FFF2-40B4-BE49-F238E27FC236}">
                <a16:creationId xmlns:a16="http://schemas.microsoft.com/office/drawing/2014/main" id="{017EF7C0-5F91-54B1-AEE2-3EE9CBC7AF28}"/>
              </a:ext>
            </a:extLst>
          </p:cNvPr>
          <p:cNvSpPr>
            <a:spLocks noGrp="1"/>
          </p:cNvSpPr>
          <p:nvPr>
            <p:ph type="sldNum" sz="quarter" idx="12"/>
          </p:nvPr>
        </p:nvSpPr>
        <p:spPr/>
        <p:txBody>
          <a:bodyPr/>
          <a:lstStyle/>
          <a:p>
            <a:fld id="{4FAB73BC-B049-4115-A692-8D63A059BFB8}" type="slidenum">
              <a:rPr lang="en-US" smtClean="0"/>
              <a:pPr/>
              <a:t>3</a:t>
            </a:fld>
            <a:endParaRPr lang="en-US"/>
          </a:p>
        </p:txBody>
      </p:sp>
      <p:graphicFrame>
        <p:nvGraphicFramePr>
          <p:cNvPr id="3" name="Table 2">
            <a:extLst>
              <a:ext uri="{FF2B5EF4-FFF2-40B4-BE49-F238E27FC236}">
                <a16:creationId xmlns:a16="http://schemas.microsoft.com/office/drawing/2014/main" id="{8C22975A-DDB2-8E7F-4911-85107EF96343}"/>
              </a:ext>
            </a:extLst>
          </p:cNvPr>
          <p:cNvGraphicFramePr>
            <a:graphicFrameLocks noGrp="1"/>
          </p:cNvGraphicFramePr>
          <p:nvPr>
            <p:extLst>
              <p:ext uri="{D42A27DB-BD31-4B8C-83A1-F6EECF244321}">
                <p14:modId xmlns:p14="http://schemas.microsoft.com/office/powerpoint/2010/main" val="106170840"/>
              </p:ext>
            </p:extLst>
          </p:nvPr>
        </p:nvGraphicFramePr>
        <p:xfrm>
          <a:off x="405317" y="1504582"/>
          <a:ext cx="10981698" cy="4442926"/>
        </p:xfrm>
        <a:graphic>
          <a:graphicData uri="http://schemas.openxmlformats.org/drawingml/2006/table">
            <a:tbl>
              <a:tblPr/>
              <a:tblGrid>
                <a:gridCol w="1220189">
                  <a:extLst>
                    <a:ext uri="{9D8B030D-6E8A-4147-A177-3AD203B41FA5}">
                      <a16:colId xmlns:a16="http://schemas.microsoft.com/office/drawing/2014/main" val="937340115"/>
                    </a:ext>
                  </a:extLst>
                </a:gridCol>
                <a:gridCol w="1220189">
                  <a:extLst>
                    <a:ext uri="{9D8B030D-6E8A-4147-A177-3AD203B41FA5}">
                      <a16:colId xmlns:a16="http://schemas.microsoft.com/office/drawing/2014/main" val="639163623"/>
                    </a:ext>
                  </a:extLst>
                </a:gridCol>
                <a:gridCol w="735242">
                  <a:extLst>
                    <a:ext uri="{9D8B030D-6E8A-4147-A177-3AD203B41FA5}">
                      <a16:colId xmlns:a16="http://schemas.microsoft.com/office/drawing/2014/main" val="1529902567"/>
                    </a:ext>
                  </a:extLst>
                </a:gridCol>
                <a:gridCol w="1080732">
                  <a:extLst>
                    <a:ext uri="{9D8B030D-6E8A-4147-A177-3AD203B41FA5}">
                      <a16:colId xmlns:a16="http://schemas.microsoft.com/office/drawing/2014/main" val="2284530338"/>
                    </a:ext>
                  </a:extLst>
                </a:gridCol>
                <a:gridCol w="1563010">
                  <a:extLst>
                    <a:ext uri="{9D8B030D-6E8A-4147-A177-3AD203B41FA5}">
                      <a16:colId xmlns:a16="http://schemas.microsoft.com/office/drawing/2014/main" val="1452126293"/>
                    </a:ext>
                  </a:extLst>
                </a:gridCol>
                <a:gridCol w="1282762">
                  <a:extLst>
                    <a:ext uri="{9D8B030D-6E8A-4147-A177-3AD203B41FA5}">
                      <a16:colId xmlns:a16="http://schemas.microsoft.com/office/drawing/2014/main" val="631696849"/>
                    </a:ext>
                  </a:extLst>
                </a:gridCol>
                <a:gridCol w="1267119">
                  <a:extLst>
                    <a:ext uri="{9D8B030D-6E8A-4147-A177-3AD203B41FA5}">
                      <a16:colId xmlns:a16="http://schemas.microsoft.com/office/drawing/2014/main" val="4176933679"/>
                    </a:ext>
                  </a:extLst>
                </a:gridCol>
                <a:gridCol w="1063754">
                  <a:extLst>
                    <a:ext uri="{9D8B030D-6E8A-4147-A177-3AD203B41FA5}">
                      <a16:colId xmlns:a16="http://schemas.microsoft.com/office/drawing/2014/main" val="2551106036"/>
                    </a:ext>
                  </a:extLst>
                </a:gridCol>
                <a:gridCol w="1548701">
                  <a:extLst>
                    <a:ext uri="{9D8B030D-6E8A-4147-A177-3AD203B41FA5}">
                      <a16:colId xmlns:a16="http://schemas.microsoft.com/office/drawing/2014/main" val="3632016302"/>
                    </a:ext>
                  </a:extLst>
                </a:gridCol>
              </a:tblGrid>
              <a:tr h="472489">
                <a:tc>
                  <a:txBody>
                    <a:bodyPr/>
                    <a:lstStyle/>
                    <a:p>
                      <a:pPr algn="ctr" fontAlgn="ctr"/>
                      <a:r>
                        <a:rPr lang="en-US" sz="800" b="1" i="0" u="none" strike="noStrike">
                          <a:solidFill>
                            <a:srgbClr val="000000"/>
                          </a:solidFill>
                          <a:effectLst/>
                          <a:latin typeface="Verdana" panose="020B0604030504040204" pitchFamily="34" charset="0"/>
                        </a:rPr>
                        <a:t>Timestamp</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1" i="0" u="none" strike="noStrike">
                          <a:solidFill>
                            <a:srgbClr val="000000"/>
                          </a:solidFill>
                          <a:effectLst/>
                          <a:latin typeface="Verdana" panose="020B0604030504040204" pitchFamily="34" charset="0"/>
                        </a:rPr>
                        <a:t>Machine Timestamp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1" i="0" u="none" strike="noStrike">
                          <a:solidFill>
                            <a:srgbClr val="000000"/>
                          </a:solidFill>
                          <a:effectLst/>
                          <a:latin typeface="Verdana" panose="020B0604030504040204" pitchFamily="34" charset="0"/>
                        </a:rPr>
                        <a:t>Operation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1" i="0" u="none" strike="noStrike">
                          <a:solidFill>
                            <a:srgbClr val="000000"/>
                          </a:solidFill>
                          <a:effectLst/>
                          <a:latin typeface="Verdana" panose="020B0604030504040204" pitchFamily="34" charset="0"/>
                        </a:rPr>
                        <a:t>Machine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1" i="0" u="none" strike="noStrike">
                          <a:solidFill>
                            <a:srgbClr val="000000"/>
                          </a:solidFill>
                          <a:effectLst/>
                          <a:latin typeface="Verdana" panose="020B0604030504040204" pitchFamily="34" charset="0"/>
                        </a:rPr>
                        <a:t>Disposition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1" i="0" u="none" strike="noStrike">
                          <a:solidFill>
                            <a:srgbClr val="000000"/>
                          </a:solidFill>
                          <a:effectLst/>
                          <a:latin typeface="Verdana" panose="020B0604030504040204" pitchFamily="34" charset="0"/>
                        </a:rPr>
                        <a:t>Is Review</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1" i="0" u="none" strike="noStrike" dirty="0">
                          <a:solidFill>
                            <a:srgbClr val="000000"/>
                          </a:solidFill>
                          <a:effectLst/>
                          <a:latin typeface="Verdana" panose="020B0604030504040204" pitchFamily="34" charset="0"/>
                        </a:rPr>
                        <a:t>Disposition True failures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1" i="0" u="none" strike="noStrike">
                          <a:solidFill>
                            <a:srgbClr val="000000"/>
                          </a:solidFill>
                          <a:effectLst/>
                          <a:latin typeface="Verdana" panose="020B0604030504040204" pitchFamily="34" charset="0"/>
                        </a:rPr>
                        <a:t>Loop number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1" i="0" u="none" strike="noStrike">
                          <a:solidFill>
                            <a:srgbClr val="000000"/>
                          </a:solidFill>
                          <a:effectLst/>
                          <a:latin typeface="Verdana" panose="020B0604030504040204" pitchFamily="34" charset="0"/>
                        </a:rPr>
                        <a:t>Machine call/ Inspector call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5385212"/>
                  </a:ext>
                </a:extLst>
              </a:tr>
              <a:tr h="304832">
                <a:tc>
                  <a:txBody>
                    <a:bodyPr/>
                    <a:lstStyle/>
                    <a:p>
                      <a:pPr algn="ctr" fontAlgn="ctr"/>
                      <a:r>
                        <a:rPr lang="en-US" sz="800" b="0" i="0" u="none" strike="noStrike">
                          <a:solidFill>
                            <a:srgbClr val="000000"/>
                          </a:solidFill>
                          <a:effectLst/>
                          <a:latin typeface="Verdana" panose="020B0604030504040204" pitchFamily="34" charset="0"/>
                        </a:rPr>
                        <a:t>5/19/2025 1:05</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5/19/2025 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AOI (BOT)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AUS-AOI-L1A-BOT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Reworkable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rowSpan="2">
                  <a:txBody>
                    <a:bodyPr/>
                    <a:lstStyle/>
                    <a:p>
                      <a:pPr algn="ctr" fontAlgn="ctr"/>
                      <a:r>
                        <a:rPr lang="en-US" sz="800" b="0" i="0" u="none" strike="noStrike">
                          <a:solidFill>
                            <a:srgbClr val="000000"/>
                          </a:solidFill>
                          <a:effectLst/>
                          <a:latin typeface="Verdana" panose="020B0604030504040204" pitchFamily="34" charset="0"/>
                        </a:rPr>
                        <a:t>R1556, R1557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2D2D2"/>
                    </a:solidFill>
                  </a:tcPr>
                </a:tc>
                <a:tc>
                  <a:txBody>
                    <a:bodyPr/>
                    <a:lstStyle/>
                    <a:p>
                      <a:pPr algn="ctr" fontAlgn="b"/>
                      <a:r>
                        <a:rPr lang="en-US" sz="1100" b="0" i="0" u="none" strike="noStrike" dirty="0">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Machine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0893874"/>
                  </a:ext>
                </a:extLst>
              </a:tr>
              <a:tr h="304832">
                <a:tc>
                  <a:txBody>
                    <a:bodyPr/>
                    <a:lstStyle/>
                    <a:p>
                      <a:pPr algn="ctr" fontAlgn="ctr"/>
                      <a:r>
                        <a:rPr lang="en-US" sz="800" b="0" i="0" u="none" strike="noStrike">
                          <a:solidFill>
                            <a:srgbClr val="000000"/>
                          </a:solidFill>
                          <a:effectLst/>
                          <a:latin typeface="Verdana" panose="020B0604030504040204" pitchFamily="34" charset="0"/>
                        </a:rPr>
                        <a:t>5/19/2025 1:08</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5/19/2025 1:08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AOI (BOT)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AUS-AOI-L1A-BOT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Reworkable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Operator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9285452"/>
                  </a:ext>
                </a:extLst>
              </a:tr>
              <a:tr h="304832">
                <a:tc>
                  <a:txBody>
                    <a:bodyPr/>
                    <a:lstStyle/>
                    <a:p>
                      <a:pPr algn="ctr" fontAlgn="ctr"/>
                      <a:r>
                        <a:rPr lang="en-US" sz="800" b="0" i="0" u="none" strike="noStrike">
                          <a:solidFill>
                            <a:srgbClr val="000000"/>
                          </a:solidFill>
                          <a:effectLst/>
                          <a:latin typeface="Verdana" panose="020B0604030504040204" pitchFamily="34" charset="0"/>
                        </a:rPr>
                        <a:t>5/19/2025 11:30</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5/19/2025 11:30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AOI (BOT)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AUS-AOI-L1A-BOT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Reworkable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rowSpan="3">
                  <a:txBody>
                    <a:bodyPr/>
                    <a:lstStyle/>
                    <a:p>
                      <a:pPr algn="ctr" fontAlgn="ctr"/>
                      <a:r>
                        <a:rPr lang="en-US" sz="800" b="0" i="0" u="none" strike="noStrike">
                          <a:solidFill>
                            <a:srgbClr val="000000"/>
                          </a:solidFill>
                          <a:effectLst/>
                          <a:latin typeface="Verdana" panose="020B0604030504040204" pitchFamily="34" charset="0"/>
                        </a:rPr>
                        <a:t>U1516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2D2D2"/>
                    </a:solidFill>
                  </a:tcPr>
                </a:tc>
                <a:tc>
                  <a:txBody>
                    <a:bodyPr/>
                    <a:lstStyle/>
                    <a:p>
                      <a:pPr algn="ctr" fontAlgn="b"/>
                      <a:r>
                        <a:rPr lang="en-US" sz="1100" b="0" i="0" u="none" strike="noStrike">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Machine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0115296"/>
                  </a:ext>
                </a:extLst>
              </a:tr>
              <a:tr h="304832">
                <a:tc>
                  <a:txBody>
                    <a:bodyPr/>
                    <a:lstStyle/>
                    <a:p>
                      <a:pPr algn="ctr" fontAlgn="ctr"/>
                      <a:r>
                        <a:rPr lang="en-US" sz="800" b="0" i="0" u="none" strike="noStrike">
                          <a:solidFill>
                            <a:srgbClr val="000000"/>
                          </a:solidFill>
                          <a:effectLst/>
                          <a:latin typeface="Verdana" panose="020B0604030504040204" pitchFamily="34" charset="0"/>
                        </a:rPr>
                        <a:t>5/19/2025 11:43</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5/19/2025 11:43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AOI (BOT)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AUS-AOI-L1A-BOT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Reworkable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b"/>
                      <a:r>
                        <a:rPr lang="en-US" sz="1100" b="0" i="0" u="none" strike="noStrike">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Operator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5833576"/>
                  </a:ext>
                </a:extLst>
              </a:tr>
              <a:tr h="304832">
                <a:tc>
                  <a:txBody>
                    <a:bodyPr/>
                    <a:lstStyle/>
                    <a:p>
                      <a:pPr algn="ctr" fontAlgn="ctr"/>
                      <a:r>
                        <a:rPr lang="en-US" sz="800" b="0" i="0" u="none" strike="noStrike">
                          <a:solidFill>
                            <a:srgbClr val="000000"/>
                          </a:solidFill>
                          <a:effectLst/>
                          <a:latin typeface="Verdana" panose="020B0604030504040204" pitchFamily="34" charset="0"/>
                        </a:rPr>
                        <a:t>5/19/2025 11:44</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5/19/2025 11:44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AOI (BOT)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AUS-AOI-L1A-BOT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Reworkable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vMerge="1">
                  <a:txBody>
                    <a:bodyPr/>
                    <a:lstStyle/>
                    <a:p>
                      <a:endParaRPr lang="en-US"/>
                    </a:p>
                  </a:txBody>
                  <a:tcPr/>
                </a:tc>
                <a:tc>
                  <a:txBody>
                    <a:bodyPr/>
                    <a:lstStyle/>
                    <a:p>
                      <a:pPr algn="ctr" fontAlgn="b"/>
                      <a:r>
                        <a:rPr lang="en-US" sz="1100" b="0" i="0" u="none" strike="noStrike">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Operator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7454828"/>
                  </a:ext>
                </a:extLst>
              </a:tr>
              <a:tr h="304832">
                <a:tc>
                  <a:txBody>
                    <a:bodyPr/>
                    <a:lstStyle/>
                    <a:p>
                      <a:pPr algn="ctr" fontAlgn="ctr"/>
                      <a:r>
                        <a:rPr lang="en-US" sz="800" b="0" i="0" u="none" strike="noStrike">
                          <a:solidFill>
                            <a:srgbClr val="000000"/>
                          </a:solidFill>
                          <a:effectLst/>
                          <a:latin typeface="Verdana" panose="020B0604030504040204" pitchFamily="34" charset="0"/>
                        </a:rPr>
                        <a:t>5/21/2025 5:08</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5/21/2025 5:08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AOI (BOT)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AUS-AOI-L1A-BOT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Reworkable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algn="ctr" fontAlgn="ctr"/>
                      <a:r>
                        <a:rPr lang="en-US" sz="800" b="0" i="0" u="none" strike="noStrike">
                          <a:solidFill>
                            <a:srgbClr val="000000"/>
                          </a:solidFill>
                          <a:effectLst/>
                          <a:latin typeface="Verdana" panose="020B0604030504040204" pitchFamily="34" charset="0"/>
                        </a:rPr>
                        <a:t>Q36,Q57,U1500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Machine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9311453"/>
                  </a:ext>
                </a:extLst>
              </a:tr>
              <a:tr h="304832">
                <a:tc>
                  <a:txBody>
                    <a:bodyPr/>
                    <a:lstStyle/>
                    <a:p>
                      <a:pPr algn="ctr" fontAlgn="ctr"/>
                      <a:r>
                        <a:rPr lang="en-US" sz="800" b="0" i="0" u="none" strike="noStrike">
                          <a:solidFill>
                            <a:srgbClr val="000000"/>
                          </a:solidFill>
                          <a:effectLst/>
                          <a:latin typeface="Verdana" panose="020B0604030504040204" pitchFamily="34" charset="0"/>
                        </a:rPr>
                        <a:t>5/21/2025 5:11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5/21/2025 5:11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AOI (BOT)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AUS-AOI-L1A-BOT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Reworkable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vMerge="1">
                  <a:txBody>
                    <a:bodyPr/>
                    <a:lstStyle/>
                    <a:p>
                      <a:endParaRPr lang="en-US"/>
                    </a:p>
                  </a:txBody>
                  <a:tcPr/>
                </a:tc>
                <a:tc>
                  <a:txBody>
                    <a:bodyPr/>
                    <a:lstStyle/>
                    <a:p>
                      <a:pPr algn="ctr" fontAlgn="b"/>
                      <a:r>
                        <a:rPr lang="en-US" sz="1100" b="0" i="0" u="none" strike="noStrike">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Operator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3591703"/>
                  </a:ext>
                </a:extLst>
              </a:tr>
              <a:tr h="304832">
                <a:tc>
                  <a:txBody>
                    <a:bodyPr/>
                    <a:lstStyle/>
                    <a:p>
                      <a:pPr algn="ctr" fontAlgn="ctr"/>
                      <a:r>
                        <a:rPr lang="en-US" sz="800" b="0" i="0" u="none" strike="noStrike">
                          <a:solidFill>
                            <a:srgbClr val="000000"/>
                          </a:solidFill>
                          <a:effectLst/>
                          <a:latin typeface="Verdana" panose="020B0604030504040204" pitchFamily="34" charset="0"/>
                        </a:rPr>
                        <a:t>6/14/2025 8:19</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6/14/2025 8:19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AOI (BOT)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AUS-AOI-L1A-BOT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Reworkable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algn="ctr" fontAlgn="ctr"/>
                      <a:r>
                        <a:rPr lang="en-US" sz="800" b="0" i="0" u="none" strike="noStrike">
                          <a:solidFill>
                            <a:srgbClr val="000000"/>
                          </a:solidFill>
                          <a:effectLst/>
                          <a:latin typeface="Verdana" panose="020B0604030504040204" pitchFamily="34" charset="0"/>
                        </a:rPr>
                        <a:t>Board pass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Machine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9043446"/>
                  </a:ext>
                </a:extLst>
              </a:tr>
              <a:tr h="304832">
                <a:tc>
                  <a:txBody>
                    <a:bodyPr/>
                    <a:lstStyle/>
                    <a:p>
                      <a:pPr algn="ctr" fontAlgn="ctr"/>
                      <a:r>
                        <a:rPr lang="en-US" sz="800" b="0" i="0" u="none" strike="noStrike">
                          <a:solidFill>
                            <a:srgbClr val="000000"/>
                          </a:solidFill>
                          <a:effectLst/>
                          <a:latin typeface="Verdana" panose="020B0604030504040204" pitchFamily="34" charset="0"/>
                        </a:rPr>
                        <a:t>6/14/2025 8:23</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6/14/2025 8:23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AOI (BOT)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AUS-AOI-L1A-BOT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False Call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vMerge="1">
                  <a:txBody>
                    <a:bodyPr/>
                    <a:lstStyle/>
                    <a:p>
                      <a:endParaRPr lang="en-US"/>
                    </a:p>
                  </a:txBody>
                  <a:tcPr/>
                </a:tc>
                <a:tc>
                  <a:txBody>
                    <a:bodyPr/>
                    <a:lstStyle/>
                    <a:p>
                      <a:pPr algn="ctr" fontAlgn="b"/>
                      <a:r>
                        <a:rPr lang="en-US" sz="1100" b="0" i="0" u="none" strike="noStrike">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effectLst/>
                          <a:latin typeface="Calibri" panose="020F0502020204030204" pitchFamily="34" charset="0"/>
                        </a:rPr>
                        <a:t>Operator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5988513"/>
                  </a:ext>
                </a:extLst>
              </a:tr>
              <a:tr h="304832">
                <a:tc>
                  <a:txBody>
                    <a:bodyPr/>
                    <a:lstStyle/>
                    <a:p>
                      <a:pPr algn="ctr" fontAlgn="ctr"/>
                      <a:r>
                        <a:rPr lang="en-US" sz="800" b="0" i="0" u="none" strike="noStrike">
                          <a:solidFill>
                            <a:srgbClr val="000000"/>
                          </a:solidFill>
                          <a:effectLst/>
                          <a:latin typeface="Verdana" panose="020B0604030504040204" pitchFamily="34" charset="0"/>
                        </a:rPr>
                        <a:t>6/18/2025 11:27</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6/18/2025 11:27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SPI (TOP)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AUS-SPI-L1A-TOP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Reworkable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rowSpan="2">
                  <a:txBody>
                    <a:bodyPr/>
                    <a:lstStyle/>
                    <a:p>
                      <a:pPr algn="ctr" fontAlgn="ctr"/>
                      <a:r>
                        <a:rPr lang="en-US" sz="800" b="0" i="0" u="none" strike="noStrike">
                          <a:solidFill>
                            <a:srgbClr val="000000"/>
                          </a:solidFill>
                          <a:effectLst/>
                          <a:latin typeface="Verdana" panose="020B0604030504040204" pitchFamily="34" charset="0"/>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Machine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2986503"/>
                  </a:ext>
                </a:extLst>
              </a:tr>
              <a:tr h="304832">
                <a:tc>
                  <a:txBody>
                    <a:bodyPr/>
                    <a:lstStyle/>
                    <a:p>
                      <a:pPr algn="ctr" fontAlgn="ctr"/>
                      <a:r>
                        <a:rPr lang="en-US" sz="800" b="0" i="0" u="none" strike="noStrike">
                          <a:solidFill>
                            <a:srgbClr val="000000"/>
                          </a:solidFill>
                          <a:effectLst/>
                          <a:latin typeface="Verdana" panose="020B0604030504040204" pitchFamily="34" charset="0"/>
                        </a:rPr>
                        <a:t>6/18/2025 11:28</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6/18/2025 11:28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SPI (TOP)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AUS-SPI-L1A-TOP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False Call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TRUE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b"/>
                      <a:r>
                        <a:rPr lang="en-US" sz="1100" b="0" i="0" u="none" strike="noStrike">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Operator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3448323"/>
                  </a:ext>
                </a:extLst>
              </a:tr>
              <a:tr h="304832">
                <a:tc>
                  <a:txBody>
                    <a:bodyPr/>
                    <a:lstStyle/>
                    <a:p>
                      <a:pPr algn="ctr" fontAlgn="ctr"/>
                      <a:r>
                        <a:rPr lang="en-US" sz="800" b="0" i="0" u="none" strike="noStrike">
                          <a:solidFill>
                            <a:srgbClr val="000000"/>
                          </a:solidFill>
                          <a:effectLst/>
                          <a:latin typeface="Verdana" panose="020B0604030504040204" pitchFamily="34" charset="0"/>
                        </a:rPr>
                        <a:t>6/18/2025 11:43</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6/18/2025 11:43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AOI (TOP)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AUS-AOI-L1A-TOP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Reworkable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2D2"/>
                    </a:solidFill>
                  </a:tcPr>
                </a:tc>
                <a:tc rowSpan="2">
                  <a:txBody>
                    <a:bodyPr/>
                    <a:lstStyle/>
                    <a:p>
                      <a:pPr algn="ctr" fontAlgn="ctr"/>
                      <a:r>
                        <a:rPr lang="en-US" sz="800" b="0" i="0" u="none" strike="noStrike">
                          <a:solidFill>
                            <a:srgbClr val="000000"/>
                          </a:solidFill>
                          <a:effectLst/>
                          <a:latin typeface="Verdana" panose="020B0604030504040204" pitchFamily="34" charset="0"/>
                        </a:rPr>
                        <a:t>Pass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2D2D2"/>
                    </a:solid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Machine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082037"/>
                  </a:ext>
                </a:extLst>
              </a:tr>
              <a:tr h="312453">
                <a:tc>
                  <a:txBody>
                    <a:bodyPr/>
                    <a:lstStyle/>
                    <a:p>
                      <a:pPr algn="ctr" fontAlgn="ctr"/>
                      <a:r>
                        <a:rPr lang="en-US" sz="800" b="0" i="0" u="none" strike="noStrike">
                          <a:solidFill>
                            <a:srgbClr val="000000"/>
                          </a:solidFill>
                          <a:effectLst/>
                          <a:latin typeface="Verdana" panose="020B0604030504040204" pitchFamily="34" charset="0"/>
                        </a:rPr>
                        <a:t>6/18/2025 11:54</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6/18/2025 11:54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AOI (TOP)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AUS-AOI-L1A-TOP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False Call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Verdana" panose="020B0604030504040204" pitchFamily="34" charset="0"/>
                        </a:rPr>
                        <a:t>FALSE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effectLst/>
                          <a:latin typeface="Calibri" panose="020F0502020204030204" pitchFamily="34" charset="0"/>
                        </a:rPr>
                        <a:t>Operator </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5889856"/>
                  </a:ext>
                </a:extLst>
              </a:tr>
            </a:tbl>
          </a:graphicData>
        </a:graphic>
      </p:graphicFrame>
    </p:spTree>
    <p:extLst>
      <p:ext uri="{BB962C8B-B14F-4D97-AF65-F5344CB8AC3E}">
        <p14:creationId xmlns:p14="http://schemas.microsoft.com/office/powerpoint/2010/main" val="158433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298B6-EB99-A81F-9234-1B8BFFCA0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5B65AB-97B1-0594-D0A6-E429938416CC}"/>
              </a:ext>
            </a:extLst>
          </p:cNvPr>
          <p:cNvSpPr>
            <a:spLocks noGrp="1"/>
          </p:cNvSpPr>
          <p:nvPr>
            <p:ph type="title"/>
          </p:nvPr>
        </p:nvSpPr>
        <p:spPr/>
        <p:txBody>
          <a:bodyPr/>
          <a:lstStyle/>
          <a:p>
            <a:r>
              <a:rPr lang="en-US" dirty="0"/>
              <a:t>Event time stamp for BSE2503320319</a:t>
            </a:r>
            <a:br>
              <a:rPr lang="en-US" dirty="0"/>
            </a:br>
            <a:endParaRPr lang="en-US" dirty="0"/>
          </a:p>
        </p:txBody>
      </p:sp>
      <p:sp>
        <p:nvSpPr>
          <p:cNvPr id="4" name="Slide Number Placeholder 3">
            <a:extLst>
              <a:ext uri="{FF2B5EF4-FFF2-40B4-BE49-F238E27FC236}">
                <a16:creationId xmlns:a16="http://schemas.microsoft.com/office/drawing/2014/main" id="{8EDBA6EC-7F77-378C-15AB-2177104076B6}"/>
              </a:ext>
            </a:extLst>
          </p:cNvPr>
          <p:cNvSpPr>
            <a:spLocks noGrp="1"/>
          </p:cNvSpPr>
          <p:nvPr>
            <p:ph type="sldNum" sz="quarter" idx="12"/>
          </p:nvPr>
        </p:nvSpPr>
        <p:spPr/>
        <p:txBody>
          <a:bodyPr/>
          <a:lstStyle/>
          <a:p>
            <a:fld id="{4FAB73BC-B049-4115-A692-8D63A059BFB8}" type="slidenum">
              <a:rPr lang="en-US" smtClean="0"/>
              <a:pPr/>
              <a:t>4</a:t>
            </a:fld>
            <a:endParaRPr lang="en-US"/>
          </a:p>
        </p:txBody>
      </p:sp>
      <p:graphicFrame>
        <p:nvGraphicFramePr>
          <p:cNvPr id="5" name="Table 4">
            <a:extLst>
              <a:ext uri="{FF2B5EF4-FFF2-40B4-BE49-F238E27FC236}">
                <a16:creationId xmlns:a16="http://schemas.microsoft.com/office/drawing/2014/main" id="{AE735DD9-5260-41BD-3C96-429AE2F6CA75}"/>
              </a:ext>
            </a:extLst>
          </p:cNvPr>
          <p:cNvGraphicFramePr>
            <a:graphicFrameLocks noGrp="1"/>
          </p:cNvGraphicFramePr>
          <p:nvPr>
            <p:extLst>
              <p:ext uri="{D42A27DB-BD31-4B8C-83A1-F6EECF244321}">
                <p14:modId xmlns:p14="http://schemas.microsoft.com/office/powerpoint/2010/main" val="763495293"/>
              </p:ext>
            </p:extLst>
          </p:nvPr>
        </p:nvGraphicFramePr>
        <p:xfrm>
          <a:off x="167191" y="1173756"/>
          <a:ext cx="3719008" cy="3046731"/>
        </p:xfrm>
        <a:graphic>
          <a:graphicData uri="http://schemas.openxmlformats.org/drawingml/2006/table">
            <a:tbl>
              <a:tblPr/>
              <a:tblGrid>
                <a:gridCol w="1281244">
                  <a:extLst>
                    <a:ext uri="{9D8B030D-6E8A-4147-A177-3AD203B41FA5}">
                      <a16:colId xmlns:a16="http://schemas.microsoft.com/office/drawing/2014/main" val="3405878488"/>
                    </a:ext>
                  </a:extLst>
                </a:gridCol>
                <a:gridCol w="1077152">
                  <a:extLst>
                    <a:ext uri="{9D8B030D-6E8A-4147-A177-3AD203B41FA5}">
                      <a16:colId xmlns:a16="http://schemas.microsoft.com/office/drawing/2014/main" val="4275603696"/>
                    </a:ext>
                  </a:extLst>
                </a:gridCol>
                <a:gridCol w="668968">
                  <a:extLst>
                    <a:ext uri="{9D8B030D-6E8A-4147-A177-3AD203B41FA5}">
                      <a16:colId xmlns:a16="http://schemas.microsoft.com/office/drawing/2014/main" val="179698834"/>
                    </a:ext>
                  </a:extLst>
                </a:gridCol>
                <a:gridCol w="691644">
                  <a:extLst>
                    <a:ext uri="{9D8B030D-6E8A-4147-A177-3AD203B41FA5}">
                      <a16:colId xmlns:a16="http://schemas.microsoft.com/office/drawing/2014/main" val="2378588382"/>
                    </a:ext>
                  </a:extLst>
                </a:gridCol>
              </a:tblGrid>
              <a:tr h="214861">
                <a:tc>
                  <a:txBody>
                    <a:bodyPr/>
                    <a:lstStyle/>
                    <a:p>
                      <a:pPr algn="ctr" fontAlgn="b"/>
                      <a:r>
                        <a:rPr lang="en-US" sz="1100" b="0" i="0" u="none" strike="noStrike">
                          <a:effectLst/>
                          <a:latin typeface="Calibri" panose="020F0502020204030204" pitchFamily="34" charset="0"/>
                        </a:rPr>
                        <a:t>EventDate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0" i="0" u="none" strike="noStrike" dirty="0">
                          <a:effectLst/>
                          <a:latin typeface="Calibri" panose="020F0502020204030204" pitchFamily="34" charset="0"/>
                        </a:rPr>
                        <a:t>05/19 (1</a:t>
                      </a:r>
                      <a:r>
                        <a:rPr lang="en-US" sz="1100" b="0" i="0" u="none" strike="noStrike" baseline="30000" dirty="0">
                          <a:effectLst/>
                          <a:latin typeface="Calibri" panose="020F0502020204030204" pitchFamily="34" charset="0"/>
                        </a:rPr>
                        <a:t>st</a:t>
                      </a:r>
                      <a:r>
                        <a:rPr lang="en-US" sz="1100" b="0" i="0" u="none" strike="noStrike" dirty="0">
                          <a:effectLst/>
                          <a:latin typeface="Calibri" panose="020F0502020204030204" pitchFamily="34" charset="0"/>
                        </a:rPr>
                        <a:t> time)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6159747"/>
                  </a:ext>
                </a:extLst>
              </a:tr>
              <a:tr h="214861">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5782849"/>
                  </a:ext>
                </a:extLst>
              </a:tr>
              <a:tr h="214861">
                <a:tc>
                  <a:txBody>
                    <a:bodyPr/>
                    <a:lstStyle/>
                    <a:p>
                      <a:pPr algn="ctr" fontAlgn="b"/>
                      <a:r>
                        <a:rPr lang="en-US" sz="1100" b="1" i="0" u="none" strike="noStrike">
                          <a:solidFill>
                            <a:srgbClr val="000000"/>
                          </a:solidFill>
                          <a:effectLst/>
                          <a:latin typeface="Calibri" panose="020F0502020204030204" pitchFamily="34" charset="0"/>
                        </a:rPr>
                        <a:t>Count of ReworkStatus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dirty="0">
                          <a:solidFill>
                            <a:srgbClr val="000000"/>
                          </a:solidFill>
                          <a:effectLst/>
                          <a:latin typeface="Calibri" panose="020F0502020204030204" pitchFamily="34" charset="0"/>
                        </a:rPr>
                        <a:t>Column Labels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351001464"/>
                  </a:ext>
                </a:extLst>
              </a:tr>
              <a:tr h="214861">
                <a:tc>
                  <a:txBody>
                    <a:bodyPr/>
                    <a:lstStyle/>
                    <a:p>
                      <a:pPr algn="ctr" fontAlgn="b"/>
                      <a:r>
                        <a:rPr lang="en-US" sz="1100" b="1" i="0" u="none" strike="noStrike">
                          <a:solidFill>
                            <a:srgbClr val="000000"/>
                          </a:solidFill>
                          <a:effectLst/>
                          <a:latin typeface="Calibri" panose="020F0502020204030204" pitchFamily="34" charset="0"/>
                        </a:rPr>
                        <a:t>Row Labels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False call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Overridden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Reworkable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1320914582"/>
                  </a:ext>
                </a:extLst>
              </a:tr>
              <a:tr h="214861">
                <a:tc>
                  <a:txBody>
                    <a:bodyPr/>
                    <a:lstStyle/>
                    <a:p>
                      <a:pPr algn="ctr" fontAlgn="b"/>
                      <a:r>
                        <a:rPr lang="en-US" sz="1100" b="1" i="0" u="none" strike="noStrike">
                          <a:solidFill>
                            <a:srgbClr val="000000"/>
                          </a:solidFill>
                          <a:effectLst/>
                          <a:latin typeface="Calibri" panose="020F0502020204030204" pitchFamily="34" charset="0"/>
                        </a:rPr>
                        <a:t>AUS-AOI-L1A-BOT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4128138"/>
                  </a:ext>
                </a:extLst>
              </a:tr>
              <a:tr h="214861">
                <a:tc>
                  <a:txBody>
                    <a:bodyPr/>
                    <a:lstStyle/>
                    <a:p>
                      <a:pPr algn="ctr" fontAlgn="b"/>
                      <a:r>
                        <a:rPr lang="en-US" sz="1100" b="0" i="0" u="none" strike="noStrike" dirty="0">
                          <a:solidFill>
                            <a:srgbClr val="FF0000"/>
                          </a:solidFill>
                          <a:effectLst/>
                          <a:latin typeface="Calibri" panose="020F0502020204030204" pitchFamily="34" charset="0"/>
                        </a:rPr>
                        <a:t>R1556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8652520"/>
                  </a:ext>
                </a:extLst>
              </a:tr>
              <a:tr h="214861">
                <a:tc>
                  <a:txBody>
                    <a:bodyPr/>
                    <a:lstStyle/>
                    <a:p>
                      <a:pPr algn="ctr" fontAlgn="b"/>
                      <a:r>
                        <a:rPr lang="en-US" sz="1100" b="0" i="0" u="none" strike="noStrike" dirty="0">
                          <a:solidFill>
                            <a:srgbClr val="FF0000"/>
                          </a:solidFill>
                          <a:effectLst/>
                          <a:latin typeface="Calibri" panose="020F0502020204030204" pitchFamily="34" charset="0"/>
                        </a:rPr>
                        <a:t>R1557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3278243"/>
                  </a:ext>
                </a:extLst>
              </a:tr>
              <a:tr h="214861">
                <a:tc>
                  <a:txBody>
                    <a:bodyPr/>
                    <a:lstStyle/>
                    <a:p>
                      <a:pPr algn="ctr" fontAlgn="b"/>
                      <a:r>
                        <a:rPr lang="en-US" sz="1100" b="0" i="0" u="none" strike="noStrike">
                          <a:effectLst/>
                          <a:latin typeface="Calibri" panose="020F0502020204030204" pitchFamily="34" charset="0"/>
                        </a:rPr>
                        <a:t>U1516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699316"/>
                  </a:ext>
                </a:extLst>
              </a:tr>
              <a:tr h="214861">
                <a:tc>
                  <a:txBody>
                    <a:bodyPr/>
                    <a:lstStyle/>
                    <a:p>
                      <a:pPr algn="ctr" fontAlgn="b"/>
                      <a:r>
                        <a:rPr lang="en-US" sz="1100" b="0" i="0" u="none" strike="noStrike">
                          <a:effectLst/>
                          <a:latin typeface="Calibri" panose="020F0502020204030204" pitchFamily="34" charset="0"/>
                        </a:rPr>
                        <a:t>U1516.5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0049511"/>
                  </a:ext>
                </a:extLst>
              </a:tr>
              <a:tr h="214861">
                <a:tc>
                  <a:txBody>
                    <a:bodyPr/>
                    <a:lstStyle/>
                    <a:p>
                      <a:pPr algn="ctr" fontAlgn="b"/>
                      <a:r>
                        <a:rPr lang="en-US" sz="1100" b="0" i="0" u="none" strike="noStrike">
                          <a:effectLst/>
                          <a:latin typeface="Calibri" panose="020F0502020204030204" pitchFamily="34" charset="0"/>
                        </a:rPr>
                        <a:t>U1516.6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1093111"/>
                  </a:ext>
                </a:extLst>
              </a:tr>
              <a:tr h="214861">
                <a:tc>
                  <a:txBody>
                    <a:bodyPr/>
                    <a:lstStyle/>
                    <a:p>
                      <a:pPr algn="ctr" fontAlgn="b"/>
                      <a:r>
                        <a:rPr lang="en-US" sz="1100" b="0" i="0" u="none" strike="noStrike">
                          <a:effectLst/>
                          <a:latin typeface="Calibri" panose="020F0502020204030204" pitchFamily="34" charset="0"/>
                        </a:rPr>
                        <a:t>U1516.7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9954290"/>
                  </a:ext>
                </a:extLst>
              </a:tr>
              <a:tr h="214861">
                <a:tc>
                  <a:txBody>
                    <a:bodyPr/>
                    <a:lstStyle/>
                    <a:p>
                      <a:pPr algn="ctr" fontAlgn="b"/>
                      <a:r>
                        <a:rPr lang="en-US" sz="1100" b="0" i="0" u="none" strike="noStrike">
                          <a:effectLst/>
                          <a:latin typeface="Calibri" panose="020F0502020204030204" pitchFamily="34" charset="0"/>
                        </a:rPr>
                        <a:t>U1516.8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3360023"/>
                  </a:ext>
                </a:extLst>
              </a:tr>
              <a:tr h="214861">
                <a:tc>
                  <a:txBody>
                    <a:bodyPr/>
                    <a:lstStyle/>
                    <a:p>
                      <a:pPr algn="ctr" fontAlgn="b"/>
                      <a:r>
                        <a:rPr lang="en-US" sz="1100" b="1" i="0" u="none" strike="noStrike">
                          <a:solidFill>
                            <a:srgbClr val="000000"/>
                          </a:solidFill>
                          <a:effectLst/>
                          <a:latin typeface="Calibri" panose="020F0502020204030204" pitchFamily="34" charset="0"/>
                        </a:rPr>
                        <a:t>Grand 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dirty="0">
                          <a:solidFill>
                            <a:srgbClr val="000000"/>
                          </a:solidFill>
                          <a:effectLst/>
                          <a:latin typeface="Calibri" panose="020F050202020403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2109412256"/>
                  </a:ext>
                </a:extLst>
              </a:tr>
            </a:tbl>
          </a:graphicData>
        </a:graphic>
      </p:graphicFrame>
      <p:graphicFrame>
        <p:nvGraphicFramePr>
          <p:cNvPr id="7" name="Table 6">
            <a:extLst>
              <a:ext uri="{FF2B5EF4-FFF2-40B4-BE49-F238E27FC236}">
                <a16:creationId xmlns:a16="http://schemas.microsoft.com/office/drawing/2014/main" id="{AC60ACBC-2DEE-3B45-DF2D-423163BDF35C}"/>
              </a:ext>
            </a:extLst>
          </p:cNvPr>
          <p:cNvGraphicFramePr>
            <a:graphicFrameLocks noGrp="1"/>
          </p:cNvGraphicFramePr>
          <p:nvPr>
            <p:extLst>
              <p:ext uri="{D42A27DB-BD31-4B8C-83A1-F6EECF244321}">
                <p14:modId xmlns:p14="http://schemas.microsoft.com/office/powerpoint/2010/main" val="401991765"/>
              </p:ext>
            </p:extLst>
          </p:nvPr>
        </p:nvGraphicFramePr>
        <p:xfrm>
          <a:off x="3963683" y="1173754"/>
          <a:ext cx="3719009" cy="3061323"/>
        </p:xfrm>
        <a:graphic>
          <a:graphicData uri="http://schemas.openxmlformats.org/drawingml/2006/table">
            <a:tbl>
              <a:tblPr/>
              <a:tblGrid>
                <a:gridCol w="1281244">
                  <a:extLst>
                    <a:ext uri="{9D8B030D-6E8A-4147-A177-3AD203B41FA5}">
                      <a16:colId xmlns:a16="http://schemas.microsoft.com/office/drawing/2014/main" val="1736511463"/>
                    </a:ext>
                  </a:extLst>
                </a:gridCol>
                <a:gridCol w="1077152">
                  <a:extLst>
                    <a:ext uri="{9D8B030D-6E8A-4147-A177-3AD203B41FA5}">
                      <a16:colId xmlns:a16="http://schemas.microsoft.com/office/drawing/2014/main" val="676187170"/>
                    </a:ext>
                  </a:extLst>
                </a:gridCol>
                <a:gridCol w="668968">
                  <a:extLst>
                    <a:ext uri="{9D8B030D-6E8A-4147-A177-3AD203B41FA5}">
                      <a16:colId xmlns:a16="http://schemas.microsoft.com/office/drawing/2014/main" val="3361021583"/>
                    </a:ext>
                  </a:extLst>
                </a:gridCol>
                <a:gridCol w="691645">
                  <a:extLst>
                    <a:ext uri="{9D8B030D-6E8A-4147-A177-3AD203B41FA5}">
                      <a16:colId xmlns:a16="http://schemas.microsoft.com/office/drawing/2014/main" val="33558862"/>
                    </a:ext>
                  </a:extLst>
                </a:gridCol>
              </a:tblGrid>
              <a:tr h="196914">
                <a:tc>
                  <a:txBody>
                    <a:bodyPr/>
                    <a:lstStyle/>
                    <a:p>
                      <a:pPr algn="ctr" fontAlgn="b"/>
                      <a:r>
                        <a:rPr lang="en-US" sz="1100" b="0" i="0" u="none" strike="noStrike">
                          <a:effectLst/>
                          <a:latin typeface="Calibri" panose="020F0502020204030204" pitchFamily="34" charset="0"/>
                        </a:rPr>
                        <a:t>EventDate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0" i="0" u="none" strike="noStrike" dirty="0">
                          <a:effectLst/>
                          <a:latin typeface="Calibri" panose="020F0502020204030204" pitchFamily="34" charset="0"/>
                        </a:rPr>
                        <a:t>05/19 (2</a:t>
                      </a:r>
                      <a:r>
                        <a:rPr lang="en-US" sz="1100" b="0" i="0" u="none" strike="noStrike" baseline="30000" dirty="0">
                          <a:effectLst/>
                          <a:latin typeface="Calibri" panose="020F0502020204030204" pitchFamily="34" charset="0"/>
                        </a:rPr>
                        <a:t>nd</a:t>
                      </a:r>
                      <a:r>
                        <a:rPr lang="en-US" sz="1100" b="0" i="0" u="none" strike="noStrike" dirty="0">
                          <a:effectLst/>
                          <a:latin typeface="Calibri" panose="020F0502020204030204" pitchFamily="34" charset="0"/>
                        </a:rPr>
                        <a:t> time)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6481268"/>
                  </a:ext>
                </a:extLst>
              </a:tr>
              <a:tr h="196914">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4819986"/>
                  </a:ext>
                </a:extLst>
              </a:tr>
              <a:tr h="356725">
                <a:tc>
                  <a:txBody>
                    <a:bodyPr/>
                    <a:lstStyle/>
                    <a:p>
                      <a:pPr algn="ctr" fontAlgn="b"/>
                      <a:r>
                        <a:rPr lang="en-US" sz="1100" b="1" i="0" u="none" strike="noStrike">
                          <a:solidFill>
                            <a:srgbClr val="000000"/>
                          </a:solidFill>
                          <a:effectLst/>
                          <a:latin typeface="Calibri" panose="020F0502020204030204" pitchFamily="34" charset="0"/>
                        </a:rPr>
                        <a:t>Count of ReworkStatus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Column Labels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3107997585"/>
                  </a:ext>
                </a:extLst>
              </a:tr>
              <a:tr h="327039">
                <a:tc>
                  <a:txBody>
                    <a:bodyPr/>
                    <a:lstStyle/>
                    <a:p>
                      <a:pPr algn="ctr" fontAlgn="b"/>
                      <a:r>
                        <a:rPr lang="en-US" sz="1100" b="1" i="0" u="none" strike="noStrike">
                          <a:solidFill>
                            <a:srgbClr val="000000"/>
                          </a:solidFill>
                          <a:effectLst/>
                          <a:latin typeface="Calibri" panose="020F0502020204030204" pitchFamily="34" charset="0"/>
                        </a:rPr>
                        <a:t>Row Labels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False call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Overridden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Reworkable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1437803506"/>
                  </a:ext>
                </a:extLst>
              </a:tr>
              <a:tr h="196914">
                <a:tc>
                  <a:txBody>
                    <a:bodyPr/>
                    <a:lstStyle/>
                    <a:p>
                      <a:pPr algn="ctr" fontAlgn="b"/>
                      <a:r>
                        <a:rPr lang="en-US" sz="1100" b="1" i="0" u="none" strike="noStrike">
                          <a:solidFill>
                            <a:srgbClr val="000000"/>
                          </a:solidFill>
                          <a:effectLst/>
                          <a:latin typeface="Calibri" panose="020F0502020204030204" pitchFamily="34" charset="0"/>
                        </a:rPr>
                        <a:t>AUS-AOI-L1A-BOT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96755639"/>
                  </a:ext>
                </a:extLst>
              </a:tr>
              <a:tr h="196914">
                <a:tc>
                  <a:txBody>
                    <a:bodyPr/>
                    <a:lstStyle/>
                    <a:p>
                      <a:pPr algn="ctr" fontAlgn="b"/>
                      <a:r>
                        <a:rPr lang="en-US" sz="1100" b="0" i="0" u="none" strike="noStrike">
                          <a:effectLst/>
                          <a:highlight>
                            <a:srgbClr val="FFFF00"/>
                          </a:highlight>
                          <a:latin typeface="Calibri" panose="020F0502020204030204" pitchFamily="34" charset="0"/>
                        </a:rPr>
                        <a:t>R1556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239192"/>
                  </a:ext>
                </a:extLst>
              </a:tr>
              <a:tr h="196914">
                <a:tc>
                  <a:txBody>
                    <a:bodyPr/>
                    <a:lstStyle/>
                    <a:p>
                      <a:pPr algn="ctr" fontAlgn="b"/>
                      <a:r>
                        <a:rPr lang="en-US" sz="1100" b="0" i="0" u="none" strike="noStrike">
                          <a:effectLst/>
                          <a:highlight>
                            <a:srgbClr val="FFFF00"/>
                          </a:highlight>
                          <a:latin typeface="Calibri" panose="020F0502020204030204" pitchFamily="34" charset="0"/>
                        </a:rPr>
                        <a:t>R1557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180841"/>
                  </a:ext>
                </a:extLst>
              </a:tr>
              <a:tr h="196914">
                <a:tc>
                  <a:txBody>
                    <a:bodyPr/>
                    <a:lstStyle/>
                    <a:p>
                      <a:pPr algn="ctr" fontAlgn="b"/>
                      <a:r>
                        <a:rPr lang="en-US" sz="1100" b="0" i="0" u="none" strike="noStrike" dirty="0">
                          <a:effectLst/>
                          <a:highlight>
                            <a:srgbClr val="FFFF00"/>
                          </a:highlight>
                          <a:latin typeface="Calibri" panose="020F0502020204030204" pitchFamily="34" charset="0"/>
                        </a:rPr>
                        <a:t>R1557.2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1932457"/>
                  </a:ext>
                </a:extLst>
              </a:tr>
              <a:tr h="196914">
                <a:tc>
                  <a:txBody>
                    <a:bodyPr/>
                    <a:lstStyle/>
                    <a:p>
                      <a:pPr algn="ctr" fontAlgn="b"/>
                      <a:r>
                        <a:rPr lang="en-US" sz="1100" b="0" i="0" u="none" strike="noStrike" dirty="0">
                          <a:solidFill>
                            <a:srgbClr val="FF0000"/>
                          </a:solidFill>
                          <a:effectLst/>
                          <a:latin typeface="Calibri" panose="020F0502020204030204" pitchFamily="34" charset="0"/>
                        </a:rPr>
                        <a:t>U1516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6924567"/>
                  </a:ext>
                </a:extLst>
              </a:tr>
              <a:tr h="196914">
                <a:tc>
                  <a:txBody>
                    <a:bodyPr/>
                    <a:lstStyle/>
                    <a:p>
                      <a:pPr algn="ctr" fontAlgn="b"/>
                      <a:r>
                        <a:rPr lang="en-US" sz="1100" b="0" i="0" u="none" strike="noStrike" dirty="0">
                          <a:solidFill>
                            <a:srgbClr val="FF0000"/>
                          </a:solidFill>
                          <a:effectLst/>
                          <a:latin typeface="Calibri" panose="020F0502020204030204" pitchFamily="34" charset="0"/>
                        </a:rPr>
                        <a:t>U1516.5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0504589"/>
                  </a:ext>
                </a:extLst>
              </a:tr>
              <a:tr h="196914">
                <a:tc>
                  <a:txBody>
                    <a:bodyPr/>
                    <a:lstStyle/>
                    <a:p>
                      <a:pPr algn="ctr" fontAlgn="b"/>
                      <a:r>
                        <a:rPr lang="en-US" sz="1100" b="0" i="0" u="none" strike="noStrike" dirty="0">
                          <a:solidFill>
                            <a:srgbClr val="FF0000"/>
                          </a:solidFill>
                          <a:effectLst/>
                          <a:latin typeface="Calibri" panose="020F0502020204030204" pitchFamily="34" charset="0"/>
                        </a:rPr>
                        <a:t>U1516.6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6865744"/>
                  </a:ext>
                </a:extLst>
              </a:tr>
              <a:tr h="196914">
                <a:tc>
                  <a:txBody>
                    <a:bodyPr/>
                    <a:lstStyle/>
                    <a:p>
                      <a:pPr algn="ctr" fontAlgn="b"/>
                      <a:r>
                        <a:rPr lang="en-US" sz="1100" b="0" i="0" u="none" strike="noStrike" dirty="0">
                          <a:solidFill>
                            <a:srgbClr val="FF0000"/>
                          </a:solidFill>
                          <a:effectLst/>
                          <a:latin typeface="Calibri" panose="020F0502020204030204" pitchFamily="34" charset="0"/>
                        </a:rPr>
                        <a:t>U1516.7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6986471"/>
                  </a:ext>
                </a:extLst>
              </a:tr>
              <a:tr h="196914">
                <a:tc>
                  <a:txBody>
                    <a:bodyPr/>
                    <a:lstStyle/>
                    <a:p>
                      <a:pPr algn="ctr" fontAlgn="b"/>
                      <a:r>
                        <a:rPr lang="en-US" sz="1100" b="0" i="0" u="none" strike="noStrike" dirty="0">
                          <a:solidFill>
                            <a:srgbClr val="FF0000"/>
                          </a:solidFill>
                          <a:effectLst/>
                          <a:latin typeface="Calibri" panose="020F0502020204030204" pitchFamily="34" charset="0"/>
                        </a:rPr>
                        <a:t>U1516.8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7477353"/>
                  </a:ext>
                </a:extLst>
              </a:tr>
              <a:tr h="196914">
                <a:tc>
                  <a:txBody>
                    <a:bodyPr/>
                    <a:lstStyle/>
                    <a:p>
                      <a:pPr algn="ctr" fontAlgn="b"/>
                      <a:r>
                        <a:rPr lang="en-US" sz="1100" b="1" i="0" u="none" strike="noStrike">
                          <a:solidFill>
                            <a:srgbClr val="000000"/>
                          </a:solidFill>
                          <a:effectLst/>
                          <a:latin typeface="Calibri" panose="020F0502020204030204" pitchFamily="34" charset="0"/>
                        </a:rPr>
                        <a:t>Grand 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dirty="0">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a:solidFill>
                            <a:srgbClr val="000000"/>
                          </a:solidFill>
                          <a:effectLst/>
                          <a:latin typeface="Calibri" panose="020F0502020204030204" pitchFamily="34" charset="0"/>
                        </a:rPr>
                        <a:t>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100" b="1" i="0" u="none" strike="noStrike" dirty="0">
                          <a:solidFill>
                            <a:srgbClr val="000000"/>
                          </a:solidFill>
                          <a:effectLst/>
                          <a:latin typeface="Calibri" panose="020F0502020204030204" pitchFamily="34" charset="0"/>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1906439940"/>
                  </a:ext>
                </a:extLst>
              </a:tr>
            </a:tbl>
          </a:graphicData>
        </a:graphic>
      </p:graphicFrame>
      <p:graphicFrame>
        <p:nvGraphicFramePr>
          <p:cNvPr id="9" name="Table 8">
            <a:extLst>
              <a:ext uri="{FF2B5EF4-FFF2-40B4-BE49-F238E27FC236}">
                <a16:creationId xmlns:a16="http://schemas.microsoft.com/office/drawing/2014/main" id="{BE1778E9-AA1B-8A99-CA4C-E9763842D19D}"/>
              </a:ext>
            </a:extLst>
          </p:cNvPr>
          <p:cNvGraphicFramePr>
            <a:graphicFrameLocks noGrp="1"/>
          </p:cNvGraphicFramePr>
          <p:nvPr>
            <p:extLst>
              <p:ext uri="{D42A27DB-BD31-4B8C-83A1-F6EECF244321}">
                <p14:modId xmlns:p14="http://schemas.microsoft.com/office/powerpoint/2010/main" val="4110523435"/>
              </p:ext>
            </p:extLst>
          </p:nvPr>
        </p:nvGraphicFramePr>
        <p:xfrm>
          <a:off x="7760176" y="1104527"/>
          <a:ext cx="4165600" cy="3130550"/>
        </p:xfrm>
        <a:graphic>
          <a:graphicData uri="http://schemas.openxmlformats.org/drawingml/2006/table">
            <a:tbl>
              <a:tblPr/>
              <a:tblGrid>
                <a:gridCol w="1435100">
                  <a:extLst>
                    <a:ext uri="{9D8B030D-6E8A-4147-A177-3AD203B41FA5}">
                      <a16:colId xmlns:a16="http://schemas.microsoft.com/office/drawing/2014/main" val="193645740"/>
                    </a:ext>
                  </a:extLst>
                </a:gridCol>
                <a:gridCol w="1206500">
                  <a:extLst>
                    <a:ext uri="{9D8B030D-6E8A-4147-A177-3AD203B41FA5}">
                      <a16:colId xmlns:a16="http://schemas.microsoft.com/office/drawing/2014/main" val="339314604"/>
                    </a:ext>
                  </a:extLst>
                </a:gridCol>
                <a:gridCol w="749300">
                  <a:extLst>
                    <a:ext uri="{9D8B030D-6E8A-4147-A177-3AD203B41FA5}">
                      <a16:colId xmlns:a16="http://schemas.microsoft.com/office/drawing/2014/main" val="3074018663"/>
                    </a:ext>
                  </a:extLst>
                </a:gridCol>
                <a:gridCol w="774700">
                  <a:extLst>
                    <a:ext uri="{9D8B030D-6E8A-4147-A177-3AD203B41FA5}">
                      <a16:colId xmlns:a16="http://schemas.microsoft.com/office/drawing/2014/main" val="2463257914"/>
                    </a:ext>
                  </a:extLst>
                </a:gridCol>
              </a:tblGrid>
              <a:tr h="184150">
                <a:tc>
                  <a:txBody>
                    <a:bodyPr/>
                    <a:lstStyle/>
                    <a:p>
                      <a:pPr algn="ctr" fontAlgn="ctr"/>
                      <a:r>
                        <a:rPr lang="en-US" sz="1100" b="0" i="0" u="none" strike="noStrike">
                          <a:effectLst/>
                          <a:latin typeface="Calibri" panose="020F0502020204030204" pitchFamily="34" charset="0"/>
                        </a:rPr>
                        <a:t>EventDate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0" i="0" u="none" strike="noStrike" dirty="0">
                          <a:effectLst/>
                          <a:latin typeface="Calibri" panose="020F0502020204030204" pitchFamily="34" charset="0"/>
                        </a:rPr>
                        <a:t>05/21 ( 3</a:t>
                      </a:r>
                      <a:r>
                        <a:rPr lang="en-US" sz="1100" b="0" i="0" u="none" strike="noStrike" baseline="30000" dirty="0">
                          <a:effectLst/>
                          <a:latin typeface="Calibri" panose="020F0502020204030204" pitchFamily="34" charset="0"/>
                        </a:rPr>
                        <a:t>rd</a:t>
                      </a:r>
                      <a:r>
                        <a:rPr lang="en-US" sz="1100" b="0" i="0" u="none" strike="noStrike" dirty="0">
                          <a:effectLst/>
                          <a:latin typeface="Calibri" panose="020F0502020204030204" pitchFamily="34" charset="0"/>
                        </a:rPr>
                        <a:t> time)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59235541"/>
                  </a:ext>
                </a:extLst>
              </a:tr>
              <a:tr h="184150">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55399992"/>
                  </a:ext>
                </a:extLst>
              </a:tr>
              <a:tr h="184150">
                <a:tc>
                  <a:txBody>
                    <a:bodyPr/>
                    <a:lstStyle/>
                    <a:p>
                      <a:pPr algn="ctr" fontAlgn="ctr"/>
                      <a:r>
                        <a:rPr lang="en-US" sz="1100" b="1" i="0" u="none" strike="noStrike">
                          <a:solidFill>
                            <a:srgbClr val="000000"/>
                          </a:solidFill>
                          <a:effectLst/>
                          <a:latin typeface="Calibri" panose="020F0502020204030204" pitchFamily="34" charset="0"/>
                        </a:rPr>
                        <a:t>Count of ReworkStatus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Column Labels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591406770"/>
                  </a:ext>
                </a:extLst>
              </a:tr>
              <a:tr h="184150">
                <a:tc>
                  <a:txBody>
                    <a:bodyPr/>
                    <a:lstStyle/>
                    <a:p>
                      <a:pPr algn="ctr" fontAlgn="ctr"/>
                      <a:r>
                        <a:rPr lang="en-US" sz="1100" b="1" i="0" u="none" strike="noStrike">
                          <a:solidFill>
                            <a:srgbClr val="000000"/>
                          </a:solidFill>
                          <a:effectLst/>
                          <a:latin typeface="Calibri" panose="020F0502020204030204" pitchFamily="34" charset="0"/>
                        </a:rPr>
                        <a:t>Row Labels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False call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Overridden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Reworkable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1904451923"/>
                  </a:ext>
                </a:extLst>
              </a:tr>
              <a:tr h="184150">
                <a:tc>
                  <a:txBody>
                    <a:bodyPr/>
                    <a:lstStyle/>
                    <a:p>
                      <a:pPr algn="ctr" fontAlgn="ctr"/>
                      <a:r>
                        <a:rPr lang="en-US" sz="1100" b="1" i="0" u="none" strike="noStrike">
                          <a:solidFill>
                            <a:srgbClr val="000000"/>
                          </a:solidFill>
                          <a:effectLst/>
                          <a:latin typeface="Calibri" panose="020F0502020204030204" pitchFamily="34" charset="0"/>
                        </a:rPr>
                        <a:t>AUS-AOI-L1A-BOT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4948056"/>
                  </a:ext>
                </a:extLst>
              </a:tr>
              <a:tr h="184150">
                <a:tc>
                  <a:txBody>
                    <a:bodyPr/>
                    <a:lstStyle/>
                    <a:p>
                      <a:pPr algn="ctr" fontAlgn="ctr"/>
                      <a:r>
                        <a:rPr lang="en-US" sz="1100" b="0" i="0" u="none" strike="noStrike">
                          <a:effectLst/>
                          <a:latin typeface="Calibri" panose="020F0502020204030204" pitchFamily="34" charset="0"/>
                        </a:rPr>
                        <a:t>D2609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6565574"/>
                  </a:ext>
                </a:extLst>
              </a:tr>
              <a:tr h="184150">
                <a:tc>
                  <a:txBody>
                    <a:bodyPr/>
                    <a:lstStyle/>
                    <a:p>
                      <a:pPr algn="ctr" fontAlgn="ctr"/>
                      <a:r>
                        <a:rPr lang="en-US" sz="1100" b="0" i="0" u="none" strike="noStrike" dirty="0">
                          <a:effectLst/>
                          <a:latin typeface="Calibri" panose="020F0502020204030204" pitchFamily="34" charset="0"/>
                        </a:rPr>
                        <a:t>D5850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7232664"/>
                  </a:ext>
                </a:extLst>
              </a:tr>
              <a:tr h="184150">
                <a:tc>
                  <a:txBody>
                    <a:bodyPr/>
                    <a:lstStyle/>
                    <a:p>
                      <a:pPr algn="ctr" fontAlgn="ctr"/>
                      <a:r>
                        <a:rPr lang="en-US" sz="1100" b="0" i="0" u="none" strike="noStrike" dirty="0">
                          <a:solidFill>
                            <a:schemeClr val="tx1"/>
                          </a:solidFill>
                          <a:effectLst/>
                          <a:latin typeface="Calibri" panose="020F0502020204030204" pitchFamily="34" charset="0"/>
                        </a:rPr>
                        <a:t>Q22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1362735"/>
                  </a:ext>
                </a:extLst>
              </a:tr>
              <a:tr h="184150">
                <a:tc>
                  <a:txBody>
                    <a:bodyPr/>
                    <a:lstStyle/>
                    <a:p>
                      <a:pPr algn="ctr" fontAlgn="ctr"/>
                      <a:r>
                        <a:rPr lang="en-US" sz="1100" b="0" i="0" u="none" strike="noStrike" dirty="0">
                          <a:solidFill>
                            <a:srgbClr val="FF0000"/>
                          </a:solidFill>
                          <a:effectLst/>
                          <a:latin typeface="Calibri" panose="020F0502020204030204" pitchFamily="34" charset="0"/>
                        </a:rPr>
                        <a:t>Q36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5405539"/>
                  </a:ext>
                </a:extLst>
              </a:tr>
              <a:tr h="184150">
                <a:tc>
                  <a:txBody>
                    <a:bodyPr/>
                    <a:lstStyle/>
                    <a:p>
                      <a:pPr algn="ctr" fontAlgn="ctr"/>
                      <a:r>
                        <a:rPr lang="en-US" sz="1100" b="0" i="0" u="none" strike="noStrike" dirty="0">
                          <a:solidFill>
                            <a:srgbClr val="FF0000"/>
                          </a:solidFill>
                          <a:effectLst/>
                          <a:latin typeface="Calibri" panose="020F0502020204030204" pitchFamily="34" charset="0"/>
                        </a:rPr>
                        <a:t>Q57.1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7260976"/>
                  </a:ext>
                </a:extLst>
              </a:tr>
              <a:tr h="184150">
                <a:tc>
                  <a:txBody>
                    <a:bodyPr/>
                    <a:lstStyle/>
                    <a:p>
                      <a:pPr algn="ctr" fontAlgn="ctr"/>
                      <a:r>
                        <a:rPr lang="en-US" sz="1100" b="0" i="0" u="none" strike="noStrike" dirty="0">
                          <a:effectLst/>
                          <a:highlight>
                            <a:srgbClr val="00FFFF"/>
                          </a:highlight>
                          <a:latin typeface="Calibri" panose="020F0502020204030204" pitchFamily="34" charset="0"/>
                        </a:rPr>
                        <a:t>R1557.2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8923945"/>
                  </a:ext>
                </a:extLst>
              </a:tr>
              <a:tr h="184150">
                <a:tc>
                  <a:txBody>
                    <a:bodyPr/>
                    <a:lstStyle/>
                    <a:p>
                      <a:pPr algn="ctr" fontAlgn="ctr"/>
                      <a:r>
                        <a:rPr lang="en-US" sz="1100" b="0" i="0" u="none" strike="noStrike" dirty="0">
                          <a:solidFill>
                            <a:srgbClr val="FF0000"/>
                          </a:solidFill>
                          <a:effectLst/>
                          <a:latin typeface="Calibri" panose="020F0502020204030204" pitchFamily="34" charset="0"/>
                        </a:rPr>
                        <a:t>U1500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7480390"/>
                  </a:ext>
                </a:extLst>
              </a:tr>
              <a:tr h="184150">
                <a:tc>
                  <a:txBody>
                    <a:bodyPr/>
                    <a:lstStyle/>
                    <a:p>
                      <a:pPr algn="ctr" fontAlgn="ctr"/>
                      <a:r>
                        <a:rPr lang="en-US" sz="1100" b="0" i="0" u="none" strike="noStrike" dirty="0">
                          <a:effectLst/>
                          <a:highlight>
                            <a:srgbClr val="FFFF00"/>
                          </a:highlight>
                          <a:latin typeface="Calibri" panose="020F0502020204030204" pitchFamily="34" charset="0"/>
                        </a:rPr>
                        <a:t>U1516.5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6826926"/>
                  </a:ext>
                </a:extLst>
              </a:tr>
              <a:tr h="184150">
                <a:tc>
                  <a:txBody>
                    <a:bodyPr/>
                    <a:lstStyle/>
                    <a:p>
                      <a:pPr algn="ctr" fontAlgn="ctr"/>
                      <a:r>
                        <a:rPr lang="en-US" sz="1100" b="0" i="0" u="none" strike="noStrike" dirty="0">
                          <a:effectLst/>
                          <a:highlight>
                            <a:srgbClr val="FFFF00"/>
                          </a:highlight>
                          <a:latin typeface="Calibri" panose="020F0502020204030204" pitchFamily="34" charset="0"/>
                        </a:rPr>
                        <a:t>U1516.6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8814269"/>
                  </a:ext>
                </a:extLst>
              </a:tr>
              <a:tr h="184150">
                <a:tc>
                  <a:txBody>
                    <a:bodyPr/>
                    <a:lstStyle/>
                    <a:p>
                      <a:pPr algn="ctr" fontAlgn="ctr"/>
                      <a:r>
                        <a:rPr lang="en-US" sz="1100" b="0" i="0" u="none" strike="noStrike" dirty="0">
                          <a:effectLst/>
                          <a:highlight>
                            <a:srgbClr val="FFFF00"/>
                          </a:highlight>
                          <a:latin typeface="Calibri" panose="020F0502020204030204" pitchFamily="34" charset="0"/>
                        </a:rPr>
                        <a:t>U1516.7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2712195"/>
                  </a:ext>
                </a:extLst>
              </a:tr>
              <a:tr h="184150">
                <a:tc>
                  <a:txBody>
                    <a:bodyPr/>
                    <a:lstStyle/>
                    <a:p>
                      <a:pPr algn="ctr" fontAlgn="ctr"/>
                      <a:r>
                        <a:rPr lang="en-US" sz="1100" b="0" i="0" u="none" strike="noStrike" dirty="0">
                          <a:effectLst/>
                          <a:highlight>
                            <a:srgbClr val="FFFF00"/>
                          </a:highlight>
                          <a:latin typeface="Calibri" panose="020F0502020204030204" pitchFamily="34" charset="0"/>
                        </a:rPr>
                        <a:t>U1516.8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5439473"/>
                  </a:ext>
                </a:extLst>
              </a:tr>
              <a:tr h="184150">
                <a:tc>
                  <a:txBody>
                    <a:bodyPr/>
                    <a:lstStyle/>
                    <a:p>
                      <a:pPr algn="ctr" fontAlgn="ctr"/>
                      <a:r>
                        <a:rPr lang="en-US" sz="1100" b="1" i="0" u="none" strike="noStrike">
                          <a:solidFill>
                            <a:srgbClr val="000000"/>
                          </a:solidFill>
                          <a:effectLst/>
                          <a:latin typeface="Calibri" panose="020F050202020403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dirty="0">
                          <a:solidFill>
                            <a:srgbClr val="000000"/>
                          </a:solidFill>
                          <a:effectLst/>
                          <a:latin typeface="Calibri" panose="020F0502020204030204" pitchFamily="34"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2276458184"/>
                  </a:ext>
                </a:extLst>
              </a:tr>
            </a:tbl>
          </a:graphicData>
        </a:graphic>
      </p:graphicFrame>
    </p:spTree>
    <p:extLst>
      <p:ext uri="{BB962C8B-B14F-4D97-AF65-F5344CB8AC3E}">
        <p14:creationId xmlns:p14="http://schemas.microsoft.com/office/powerpoint/2010/main" val="412454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ED6A1-2B7A-9F05-FA8F-79245D1B8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08BCCF-F636-1AE5-2F07-2C71CF5B6842}"/>
              </a:ext>
            </a:extLst>
          </p:cNvPr>
          <p:cNvSpPr>
            <a:spLocks noGrp="1"/>
          </p:cNvSpPr>
          <p:nvPr>
            <p:ph type="title"/>
          </p:nvPr>
        </p:nvSpPr>
        <p:spPr/>
        <p:txBody>
          <a:bodyPr/>
          <a:lstStyle/>
          <a:p>
            <a:r>
              <a:rPr lang="en-US" dirty="0"/>
              <a:t>Event time stamp for BSE2503320319</a:t>
            </a:r>
            <a:br>
              <a:rPr lang="en-US" dirty="0"/>
            </a:br>
            <a:endParaRPr lang="en-US" dirty="0"/>
          </a:p>
        </p:txBody>
      </p:sp>
      <p:sp>
        <p:nvSpPr>
          <p:cNvPr id="4" name="Slide Number Placeholder 3">
            <a:extLst>
              <a:ext uri="{FF2B5EF4-FFF2-40B4-BE49-F238E27FC236}">
                <a16:creationId xmlns:a16="http://schemas.microsoft.com/office/drawing/2014/main" id="{2748B081-00ED-E7F3-FCF5-98F3AFD5F254}"/>
              </a:ext>
            </a:extLst>
          </p:cNvPr>
          <p:cNvSpPr>
            <a:spLocks noGrp="1"/>
          </p:cNvSpPr>
          <p:nvPr>
            <p:ph type="sldNum" sz="quarter" idx="12"/>
          </p:nvPr>
        </p:nvSpPr>
        <p:spPr/>
        <p:txBody>
          <a:bodyPr/>
          <a:lstStyle/>
          <a:p>
            <a:fld id="{4FAB73BC-B049-4115-A692-8D63A059BFB8}" type="slidenum">
              <a:rPr lang="en-US" smtClean="0"/>
              <a:pPr/>
              <a:t>5</a:t>
            </a:fld>
            <a:endParaRPr lang="en-US"/>
          </a:p>
        </p:txBody>
      </p:sp>
      <p:graphicFrame>
        <p:nvGraphicFramePr>
          <p:cNvPr id="3" name="Table 2">
            <a:extLst>
              <a:ext uri="{FF2B5EF4-FFF2-40B4-BE49-F238E27FC236}">
                <a16:creationId xmlns:a16="http://schemas.microsoft.com/office/drawing/2014/main" id="{CA8968AB-B3E2-E095-322B-334CC2BB8BC0}"/>
              </a:ext>
            </a:extLst>
          </p:cNvPr>
          <p:cNvGraphicFramePr>
            <a:graphicFrameLocks noGrp="1"/>
          </p:cNvGraphicFramePr>
          <p:nvPr>
            <p:extLst>
              <p:ext uri="{D42A27DB-BD31-4B8C-83A1-F6EECF244321}">
                <p14:modId xmlns:p14="http://schemas.microsoft.com/office/powerpoint/2010/main" val="477411013"/>
              </p:ext>
            </p:extLst>
          </p:nvPr>
        </p:nvGraphicFramePr>
        <p:xfrm>
          <a:off x="921259" y="1304637"/>
          <a:ext cx="4085492" cy="4746309"/>
        </p:xfrm>
        <a:graphic>
          <a:graphicData uri="http://schemas.openxmlformats.org/drawingml/2006/table">
            <a:tbl>
              <a:tblPr/>
              <a:tblGrid>
                <a:gridCol w="1407502">
                  <a:extLst>
                    <a:ext uri="{9D8B030D-6E8A-4147-A177-3AD203B41FA5}">
                      <a16:colId xmlns:a16="http://schemas.microsoft.com/office/drawing/2014/main" val="2762742109"/>
                    </a:ext>
                  </a:extLst>
                </a:gridCol>
                <a:gridCol w="1183298">
                  <a:extLst>
                    <a:ext uri="{9D8B030D-6E8A-4147-A177-3AD203B41FA5}">
                      <a16:colId xmlns:a16="http://schemas.microsoft.com/office/drawing/2014/main" val="3423494612"/>
                    </a:ext>
                  </a:extLst>
                </a:gridCol>
                <a:gridCol w="734890">
                  <a:extLst>
                    <a:ext uri="{9D8B030D-6E8A-4147-A177-3AD203B41FA5}">
                      <a16:colId xmlns:a16="http://schemas.microsoft.com/office/drawing/2014/main" val="1258316730"/>
                    </a:ext>
                  </a:extLst>
                </a:gridCol>
                <a:gridCol w="759802">
                  <a:extLst>
                    <a:ext uri="{9D8B030D-6E8A-4147-A177-3AD203B41FA5}">
                      <a16:colId xmlns:a16="http://schemas.microsoft.com/office/drawing/2014/main" val="1458678948"/>
                    </a:ext>
                  </a:extLst>
                </a:gridCol>
              </a:tblGrid>
              <a:tr h="180609">
                <a:tc>
                  <a:txBody>
                    <a:bodyPr/>
                    <a:lstStyle/>
                    <a:p>
                      <a:pPr algn="ctr" fontAlgn="ctr"/>
                      <a:r>
                        <a:rPr lang="en-US" sz="1100" b="0" i="0" u="none" strike="noStrike">
                          <a:effectLst/>
                          <a:latin typeface="Calibri" panose="020F0502020204030204" pitchFamily="34" charset="0"/>
                        </a:rPr>
                        <a:t>EventDate</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0" i="0" u="none" strike="noStrike" dirty="0">
                          <a:effectLst/>
                          <a:latin typeface="Calibri" panose="020F0502020204030204" pitchFamily="34" charset="0"/>
                        </a:rPr>
                        <a:t>06/14 ( 4</a:t>
                      </a:r>
                      <a:r>
                        <a:rPr lang="en-US" sz="1100" b="0" i="0" u="none" strike="noStrike" baseline="30000" dirty="0">
                          <a:effectLst/>
                          <a:latin typeface="Calibri" panose="020F0502020204030204" pitchFamily="34" charset="0"/>
                        </a:rPr>
                        <a:t>th</a:t>
                      </a:r>
                      <a:r>
                        <a:rPr lang="en-US" sz="1100" b="0" i="0" u="none" strike="noStrike" dirty="0">
                          <a:effectLst/>
                          <a:latin typeface="Calibri" panose="020F0502020204030204" pitchFamily="34" charset="0"/>
                        </a:rPr>
                        <a:t> time)</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3082132"/>
                  </a:ext>
                </a:extLst>
              </a:tr>
              <a:tr h="180609">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0379737"/>
                  </a:ext>
                </a:extLst>
              </a:tr>
              <a:tr h="180609">
                <a:tc>
                  <a:txBody>
                    <a:bodyPr/>
                    <a:lstStyle/>
                    <a:p>
                      <a:pPr algn="ctr" fontAlgn="ctr"/>
                      <a:r>
                        <a:rPr lang="en-US" sz="1100" b="1" i="0" u="none" strike="noStrike">
                          <a:solidFill>
                            <a:srgbClr val="000000"/>
                          </a:solidFill>
                          <a:effectLst/>
                          <a:latin typeface="Calibri" panose="020F0502020204030204" pitchFamily="34" charset="0"/>
                        </a:rPr>
                        <a:t>Count of ReworkStatus</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Column Labels</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3202959874"/>
                  </a:ext>
                </a:extLst>
              </a:tr>
              <a:tr h="180609">
                <a:tc>
                  <a:txBody>
                    <a:bodyPr/>
                    <a:lstStyle/>
                    <a:p>
                      <a:pPr algn="ctr" fontAlgn="ctr"/>
                      <a:r>
                        <a:rPr lang="en-US" sz="1100" b="1" i="0" u="none" strike="noStrike">
                          <a:solidFill>
                            <a:srgbClr val="000000"/>
                          </a:solidFill>
                          <a:effectLst/>
                          <a:latin typeface="Calibri" panose="020F0502020204030204" pitchFamily="34" charset="0"/>
                        </a:rPr>
                        <a:t>Row Labels</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False call</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Overridden</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Reworkable</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701208142"/>
                  </a:ext>
                </a:extLst>
              </a:tr>
              <a:tr h="180609">
                <a:tc>
                  <a:txBody>
                    <a:bodyPr/>
                    <a:lstStyle/>
                    <a:p>
                      <a:pPr algn="ctr" fontAlgn="ctr"/>
                      <a:r>
                        <a:rPr lang="en-US" sz="1100" b="1" i="0" u="none" strike="noStrike">
                          <a:solidFill>
                            <a:srgbClr val="000000"/>
                          </a:solidFill>
                          <a:effectLst/>
                          <a:latin typeface="Calibri" panose="020F0502020204030204" pitchFamily="34" charset="0"/>
                        </a:rPr>
                        <a:t>AUS-AOI-L1A-BOT</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0408999"/>
                  </a:ext>
                </a:extLst>
              </a:tr>
              <a:tr h="180609">
                <a:tc>
                  <a:txBody>
                    <a:bodyPr/>
                    <a:lstStyle/>
                    <a:p>
                      <a:pPr algn="ctr" fontAlgn="ctr"/>
                      <a:r>
                        <a:rPr lang="en-US" sz="1100" b="0" i="0" u="none" strike="noStrike" dirty="0">
                          <a:effectLst/>
                          <a:latin typeface="Calibri" panose="020F0502020204030204" pitchFamily="34" charset="0"/>
                        </a:rPr>
                        <a:t>D2609</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effectLst/>
                          <a:latin typeface="Calibri" panose="020F0502020204030204" pitchFamily="34" charset="0"/>
                        </a:rPr>
                        <a:t>4</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5378688"/>
                  </a:ext>
                </a:extLst>
              </a:tr>
              <a:tr h="231084">
                <a:tc>
                  <a:txBody>
                    <a:bodyPr/>
                    <a:lstStyle/>
                    <a:p>
                      <a:pPr algn="ctr" fontAlgn="ctr"/>
                      <a:r>
                        <a:rPr lang="en-US" sz="1100" b="0" i="0" u="none" strike="noStrike" dirty="0">
                          <a:effectLst/>
                          <a:latin typeface="Calibri" panose="020F0502020204030204" pitchFamily="34" charset="0"/>
                        </a:rPr>
                        <a:t>D504</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35345"/>
                  </a:ext>
                </a:extLst>
              </a:tr>
              <a:tr h="180609">
                <a:tc>
                  <a:txBody>
                    <a:bodyPr/>
                    <a:lstStyle/>
                    <a:p>
                      <a:pPr algn="ctr" fontAlgn="ctr"/>
                      <a:r>
                        <a:rPr lang="en-US" sz="1100" b="0" i="0" u="none" strike="noStrike" dirty="0">
                          <a:effectLst/>
                          <a:highlight>
                            <a:srgbClr val="00FFFF"/>
                          </a:highlight>
                          <a:latin typeface="Calibri" panose="020F0502020204030204" pitchFamily="34" charset="0"/>
                        </a:rPr>
                        <a:t>D5850</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8961707"/>
                  </a:ext>
                </a:extLst>
              </a:tr>
              <a:tr h="180609">
                <a:tc>
                  <a:txBody>
                    <a:bodyPr/>
                    <a:lstStyle/>
                    <a:p>
                      <a:pPr algn="ctr" fontAlgn="ctr"/>
                      <a:r>
                        <a:rPr lang="en-US" sz="1100" b="0" i="0" u="none" strike="noStrike" dirty="0">
                          <a:effectLst/>
                          <a:highlight>
                            <a:srgbClr val="00FFFF"/>
                          </a:highlight>
                          <a:latin typeface="Calibri" panose="020F0502020204030204" pitchFamily="34" charset="0"/>
                        </a:rPr>
                        <a:t>Q22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1</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1</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78061344"/>
                  </a:ext>
                </a:extLst>
              </a:tr>
              <a:tr h="180609">
                <a:tc>
                  <a:txBody>
                    <a:bodyPr/>
                    <a:lstStyle/>
                    <a:p>
                      <a:pPr algn="ctr" fontAlgn="ctr"/>
                      <a:r>
                        <a:rPr lang="en-US" sz="1100" b="0" i="0" u="none" strike="noStrike">
                          <a:effectLst/>
                          <a:latin typeface="Calibri" panose="020F0502020204030204" pitchFamily="34" charset="0"/>
                        </a:rPr>
                        <a:t>Q2610</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8523050"/>
                  </a:ext>
                </a:extLst>
              </a:tr>
              <a:tr h="180609">
                <a:tc>
                  <a:txBody>
                    <a:bodyPr/>
                    <a:lstStyle/>
                    <a:p>
                      <a:pPr algn="ctr" fontAlgn="ctr"/>
                      <a:r>
                        <a:rPr lang="en-US" sz="1100" b="0" i="0" u="none" strike="noStrike">
                          <a:effectLst/>
                          <a:latin typeface="Calibri" panose="020F0502020204030204" pitchFamily="34" charset="0"/>
                        </a:rPr>
                        <a:t>Q2800</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5866410"/>
                  </a:ext>
                </a:extLst>
              </a:tr>
              <a:tr h="180609">
                <a:tc>
                  <a:txBody>
                    <a:bodyPr/>
                    <a:lstStyle/>
                    <a:p>
                      <a:pPr algn="ctr" fontAlgn="ctr"/>
                      <a:r>
                        <a:rPr lang="en-US" sz="1100" b="0" i="0" u="none" strike="noStrike" dirty="0">
                          <a:effectLst/>
                          <a:highlight>
                            <a:srgbClr val="FFFF00"/>
                          </a:highlight>
                          <a:latin typeface="Calibri" panose="020F0502020204030204" pitchFamily="34" charset="0"/>
                        </a:rPr>
                        <a:t>Q36</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159666"/>
                  </a:ext>
                </a:extLst>
              </a:tr>
              <a:tr h="180609">
                <a:tc>
                  <a:txBody>
                    <a:bodyPr/>
                    <a:lstStyle/>
                    <a:p>
                      <a:pPr algn="ctr" fontAlgn="ctr"/>
                      <a:r>
                        <a:rPr lang="en-US" sz="1100" b="0" i="0" u="none" strike="noStrike">
                          <a:effectLst/>
                          <a:latin typeface="Calibri" panose="020F0502020204030204" pitchFamily="34" charset="0"/>
                        </a:rPr>
                        <a:t>Q41</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6398798"/>
                  </a:ext>
                </a:extLst>
              </a:tr>
              <a:tr h="180609">
                <a:tc>
                  <a:txBody>
                    <a:bodyPr/>
                    <a:lstStyle/>
                    <a:p>
                      <a:pPr algn="ctr" fontAlgn="ctr"/>
                      <a:r>
                        <a:rPr lang="en-US" sz="1100" b="0" i="0" u="none" strike="noStrike">
                          <a:effectLst/>
                          <a:latin typeface="Calibri" panose="020F0502020204030204" pitchFamily="34" charset="0"/>
                        </a:rPr>
                        <a:t>Q48</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1780206"/>
                  </a:ext>
                </a:extLst>
              </a:tr>
              <a:tr h="180609">
                <a:tc>
                  <a:txBody>
                    <a:bodyPr/>
                    <a:lstStyle/>
                    <a:p>
                      <a:pPr algn="ctr" fontAlgn="ctr"/>
                      <a:r>
                        <a:rPr lang="en-US" sz="1100" b="0" i="0" u="none" strike="noStrike" dirty="0">
                          <a:effectLst/>
                          <a:highlight>
                            <a:srgbClr val="FFFF00"/>
                          </a:highlight>
                          <a:latin typeface="Calibri" panose="020F0502020204030204" pitchFamily="34" charset="0"/>
                        </a:rPr>
                        <a:t>Q57.1</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1</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7459358"/>
                  </a:ext>
                </a:extLst>
              </a:tr>
              <a:tr h="180609">
                <a:tc>
                  <a:txBody>
                    <a:bodyPr/>
                    <a:lstStyle/>
                    <a:p>
                      <a:pPr algn="ctr" fontAlgn="ctr"/>
                      <a:r>
                        <a:rPr lang="en-US" sz="1100" b="0" i="0" u="none" strike="noStrike">
                          <a:effectLst/>
                          <a:latin typeface="Calibri" panose="020F0502020204030204" pitchFamily="34" charset="0"/>
                        </a:rPr>
                        <a:t>U1034</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9312315"/>
                  </a:ext>
                </a:extLst>
              </a:tr>
              <a:tr h="180609">
                <a:tc>
                  <a:txBody>
                    <a:bodyPr/>
                    <a:lstStyle/>
                    <a:p>
                      <a:pPr algn="ctr" fontAlgn="ctr"/>
                      <a:r>
                        <a:rPr lang="en-US" sz="1100" b="0" i="0" u="none" strike="noStrike">
                          <a:effectLst/>
                          <a:latin typeface="Calibri" panose="020F0502020204030204" pitchFamily="34" charset="0"/>
                        </a:rPr>
                        <a:t>U1046</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0281952"/>
                  </a:ext>
                </a:extLst>
              </a:tr>
              <a:tr h="180609">
                <a:tc>
                  <a:txBody>
                    <a:bodyPr/>
                    <a:lstStyle/>
                    <a:p>
                      <a:pPr algn="ctr" fontAlgn="ctr"/>
                      <a:r>
                        <a:rPr lang="en-US" sz="1100" b="0" i="0" u="none" strike="noStrike">
                          <a:effectLst/>
                          <a:latin typeface="Calibri" panose="020F0502020204030204" pitchFamily="34" charset="0"/>
                        </a:rPr>
                        <a:t>U1057</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4326768"/>
                  </a:ext>
                </a:extLst>
              </a:tr>
              <a:tr h="180609">
                <a:tc>
                  <a:txBody>
                    <a:bodyPr/>
                    <a:lstStyle/>
                    <a:p>
                      <a:pPr algn="ctr" fontAlgn="ctr"/>
                      <a:r>
                        <a:rPr lang="en-US" sz="1100" b="0" i="0" u="none" strike="noStrike" dirty="0">
                          <a:effectLst/>
                          <a:highlight>
                            <a:srgbClr val="FFFF00"/>
                          </a:highlight>
                          <a:latin typeface="Calibri" panose="020F0502020204030204" pitchFamily="34" charset="0"/>
                        </a:rPr>
                        <a:t>U1500</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 </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1751254"/>
                  </a:ext>
                </a:extLst>
              </a:tr>
              <a:tr h="180609">
                <a:tc>
                  <a:txBody>
                    <a:bodyPr/>
                    <a:lstStyle/>
                    <a:p>
                      <a:pPr algn="ctr" fontAlgn="ctr"/>
                      <a:r>
                        <a:rPr lang="en-US" sz="1100" b="0" i="0" u="none" strike="noStrike">
                          <a:effectLst/>
                          <a:latin typeface="Calibri" panose="020F0502020204030204" pitchFamily="34" charset="0"/>
                        </a:rPr>
                        <a:t>U1512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2218875"/>
                  </a:ext>
                </a:extLst>
              </a:tr>
              <a:tr h="180609">
                <a:tc>
                  <a:txBody>
                    <a:bodyPr/>
                    <a:lstStyle/>
                    <a:p>
                      <a:pPr algn="ctr" fontAlgn="ctr"/>
                      <a:r>
                        <a:rPr lang="en-US" sz="1100" b="0" i="0" u="none" strike="noStrike">
                          <a:effectLst/>
                          <a:latin typeface="Calibri" panose="020F0502020204030204" pitchFamily="34" charset="0"/>
                        </a:rPr>
                        <a:t>U1517</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8971094"/>
                  </a:ext>
                </a:extLst>
              </a:tr>
              <a:tr h="180609">
                <a:tc>
                  <a:txBody>
                    <a:bodyPr/>
                    <a:lstStyle/>
                    <a:p>
                      <a:pPr algn="ctr" fontAlgn="ctr"/>
                      <a:r>
                        <a:rPr lang="en-US" sz="1100" b="0" i="0" u="none" strike="noStrike">
                          <a:effectLst/>
                          <a:latin typeface="Calibri" panose="020F0502020204030204" pitchFamily="34" charset="0"/>
                        </a:rPr>
                        <a:t>U5403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0477105"/>
                  </a:ext>
                </a:extLst>
              </a:tr>
              <a:tr h="180609">
                <a:tc>
                  <a:txBody>
                    <a:bodyPr/>
                    <a:lstStyle/>
                    <a:p>
                      <a:pPr algn="ctr" fontAlgn="ctr"/>
                      <a:r>
                        <a:rPr lang="en-US" sz="1100" b="0" i="0" u="none" strike="noStrike">
                          <a:effectLst/>
                          <a:latin typeface="Calibri" panose="020F0502020204030204" pitchFamily="34" charset="0"/>
                        </a:rPr>
                        <a:t>U5852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4503361"/>
                  </a:ext>
                </a:extLst>
              </a:tr>
              <a:tr h="180609">
                <a:tc>
                  <a:txBody>
                    <a:bodyPr/>
                    <a:lstStyle/>
                    <a:p>
                      <a:pPr algn="ctr" fontAlgn="ctr"/>
                      <a:r>
                        <a:rPr lang="en-US" sz="1100" b="0" i="0" u="none" strike="noStrike">
                          <a:effectLst/>
                          <a:latin typeface="Calibri" panose="020F0502020204030204" pitchFamily="34" charset="0"/>
                        </a:rPr>
                        <a:t>U5853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3</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3717180"/>
                  </a:ext>
                </a:extLst>
              </a:tr>
              <a:tr h="180609">
                <a:tc>
                  <a:txBody>
                    <a:bodyPr/>
                    <a:lstStyle/>
                    <a:p>
                      <a:pPr algn="ctr" fontAlgn="ctr"/>
                      <a:r>
                        <a:rPr lang="en-US" sz="1100" b="0" i="0" u="none" strike="noStrike">
                          <a:effectLst/>
                          <a:latin typeface="Calibri" panose="020F0502020204030204" pitchFamily="34" charset="0"/>
                        </a:rPr>
                        <a:t>U5950</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effectLst/>
                          <a:latin typeface="Calibri" panose="020F0502020204030204" pitchFamily="34" charset="0"/>
                        </a:rPr>
                        <a:t>2</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4432756"/>
                  </a:ext>
                </a:extLst>
              </a:tr>
              <a:tr h="180609">
                <a:tc>
                  <a:txBody>
                    <a:bodyPr/>
                    <a:lstStyle/>
                    <a:p>
                      <a:pPr algn="ctr" fontAlgn="ctr"/>
                      <a:r>
                        <a:rPr lang="en-US" sz="1100" b="1" i="0" u="none" strike="noStrike">
                          <a:solidFill>
                            <a:srgbClr val="000000"/>
                          </a:solidFill>
                          <a:effectLst/>
                          <a:latin typeface="Calibri" panose="020F0502020204030204" pitchFamily="34" charset="0"/>
                        </a:rPr>
                        <a:t>Grand Total</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34</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a:solidFill>
                            <a:srgbClr val="000000"/>
                          </a:solidFill>
                          <a:effectLst/>
                          <a:latin typeface="Calibri" panose="020F0502020204030204" pitchFamily="34" charset="0"/>
                        </a:rPr>
                        <a:t>45</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1100" b="1" i="0" u="none" strike="noStrike" dirty="0">
                          <a:solidFill>
                            <a:srgbClr val="000000"/>
                          </a:solidFill>
                          <a:effectLst/>
                          <a:latin typeface="Calibri" panose="020F0502020204030204" pitchFamily="34" charset="0"/>
                        </a:rPr>
                        <a:t>34</a:t>
                      </a:r>
                    </a:p>
                  </a:txBody>
                  <a:tcPr marL="6228" marR="6228" marT="62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2296645613"/>
                  </a:ext>
                </a:extLst>
              </a:tr>
            </a:tbl>
          </a:graphicData>
        </a:graphic>
      </p:graphicFrame>
    </p:spTree>
    <p:extLst>
      <p:ext uri="{BB962C8B-B14F-4D97-AF65-F5344CB8AC3E}">
        <p14:creationId xmlns:p14="http://schemas.microsoft.com/office/powerpoint/2010/main" val="359977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14E0D-D883-1D30-4F32-F32F17E90F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EE8C2-CABF-4CC1-75F9-902A800E391E}"/>
              </a:ext>
            </a:extLst>
          </p:cNvPr>
          <p:cNvSpPr>
            <a:spLocks noGrp="1"/>
          </p:cNvSpPr>
          <p:nvPr>
            <p:ph type="title"/>
          </p:nvPr>
        </p:nvSpPr>
        <p:spPr/>
        <p:txBody>
          <a:bodyPr/>
          <a:lstStyle/>
          <a:p>
            <a:r>
              <a:rPr lang="en-US" dirty="0"/>
              <a:t>Proposed logic – </a:t>
            </a:r>
            <a:r>
              <a:rPr lang="en-US" dirty="0">
                <a:solidFill>
                  <a:srgbClr val="FFFF00"/>
                </a:solidFill>
              </a:rPr>
              <a:t>in progress  </a:t>
            </a:r>
            <a:br>
              <a:rPr lang="en-US" dirty="0"/>
            </a:br>
            <a:endParaRPr lang="en-US" dirty="0"/>
          </a:p>
        </p:txBody>
      </p:sp>
      <p:sp>
        <p:nvSpPr>
          <p:cNvPr id="4" name="Slide Number Placeholder 3">
            <a:extLst>
              <a:ext uri="{FF2B5EF4-FFF2-40B4-BE49-F238E27FC236}">
                <a16:creationId xmlns:a16="http://schemas.microsoft.com/office/drawing/2014/main" id="{E64B7C7A-F8D8-07F3-14AE-1B30B8C7B04D}"/>
              </a:ext>
            </a:extLst>
          </p:cNvPr>
          <p:cNvSpPr>
            <a:spLocks noGrp="1"/>
          </p:cNvSpPr>
          <p:nvPr>
            <p:ph type="sldNum" sz="quarter" idx="12"/>
          </p:nvPr>
        </p:nvSpPr>
        <p:spPr/>
        <p:txBody>
          <a:bodyPr/>
          <a:lstStyle/>
          <a:p>
            <a:fld id="{4FAB73BC-B049-4115-A692-8D63A059BFB8}" type="slidenum">
              <a:rPr lang="en-US" smtClean="0"/>
              <a:pPr/>
              <a:t>6</a:t>
            </a:fld>
            <a:endParaRPr lang="en-US"/>
          </a:p>
        </p:txBody>
      </p:sp>
      <p:sp>
        <p:nvSpPr>
          <p:cNvPr id="5" name="TextBox 4">
            <a:extLst>
              <a:ext uri="{FF2B5EF4-FFF2-40B4-BE49-F238E27FC236}">
                <a16:creationId xmlns:a16="http://schemas.microsoft.com/office/drawing/2014/main" id="{2717D002-65F3-7C97-4DF1-7F03C4886234}"/>
              </a:ext>
            </a:extLst>
          </p:cNvPr>
          <p:cNvSpPr txBox="1"/>
          <p:nvPr/>
        </p:nvSpPr>
        <p:spPr>
          <a:xfrm>
            <a:off x="752475" y="1676400"/>
            <a:ext cx="8248650" cy="2505075"/>
          </a:xfrm>
          <a:prstGeom prst="rect">
            <a:avLst/>
          </a:prstGeom>
          <a:noFill/>
        </p:spPr>
        <p:txBody>
          <a:bodyPr wrap="square" rtlCol="0">
            <a:noAutofit/>
          </a:bodyPr>
          <a:lstStyle/>
          <a:p>
            <a:pPr marL="285750" indent="-285750" algn="l">
              <a:buFontTx/>
              <a:buChar char="-"/>
            </a:pPr>
            <a:r>
              <a:rPr lang="en-US" dirty="0">
                <a:latin typeface="Segoe UI" panose="020B0502040204020203" pitchFamily="34" charset="0"/>
                <a:cs typeface="Segoe UI" panose="020B0502040204020203" pitchFamily="34" charset="0"/>
              </a:rPr>
              <a:t>Machine calls and operator calls needs to be separated with the unique identifier </a:t>
            </a:r>
          </a:p>
          <a:p>
            <a:pPr marL="285750" indent="-285750" algn="l">
              <a:buFontTx/>
              <a:buChar char="-"/>
            </a:pPr>
            <a:endParaRPr lang="en-US" dirty="0">
              <a:latin typeface="Segoe UI" panose="020B0502040204020203" pitchFamily="34" charset="0"/>
              <a:cs typeface="Segoe UI" panose="020B0502040204020203" pitchFamily="34" charset="0"/>
            </a:endParaRPr>
          </a:p>
          <a:p>
            <a:pPr algn="l"/>
            <a:endParaRPr lang="en-US" dirty="0">
              <a:latin typeface="Segoe UI" panose="020B0502040204020203" pitchFamily="34" charset="0"/>
              <a:cs typeface="Segoe UI" panose="020B0502040204020203" pitchFamily="34" charset="0"/>
            </a:endParaRPr>
          </a:p>
          <a:p>
            <a:pPr marL="285750" indent="-285750" algn="l">
              <a:buFontTx/>
              <a:buChar char="-"/>
            </a:pPr>
            <a:endParaRPr lang="en-US" dirty="0">
              <a:latin typeface="Segoe UI" panose="020B0502040204020203" pitchFamily="34" charset="0"/>
              <a:cs typeface="Segoe UI" panose="020B0502040204020203" pitchFamily="34" charset="0"/>
            </a:endParaRPr>
          </a:p>
          <a:p>
            <a:pPr marL="285750" indent="-285750" algn="l">
              <a:buFontTx/>
              <a:buChar char="-"/>
            </a:pPr>
            <a:endParaRPr lang="en-US" dirty="0">
              <a:latin typeface="Segoe UI" panose="020B0502040204020203" pitchFamily="34" charset="0"/>
              <a:cs typeface="Segoe UI" panose="020B0502040204020203" pitchFamily="34" charset="0"/>
            </a:endParaRPr>
          </a:p>
          <a:p>
            <a:pPr marL="285750" indent="-285750" algn="l">
              <a:buFontTx/>
              <a:buChar char="-"/>
            </a:pPr>
            <a:endParaRPr lang="en-US" dirty="0">
              <a:latin typeface="Segoe UI" panose="020B0502040204020203" pitchFamily="34" charset="0"/>
              <a:cs typeface="Segoe UI" panose="020B0502040204020203" pitchFamily="34" charset="0"/>
            </a:endParaRPr>
          </a:p>
          <a:p>
            <a:pPr marL="285750" indent="-285750" algn="l">
              <a:buFontTx/>
              <a:buChar char="-"/>
            </a:pPr>
            <a:endParaRPr lang="en-US" dirty="0">
              <a:latin typeface="Segoe UI" panose="020B0502040204020203" pitchFamily="34" charset="0"/>
              <a:cs typeface="Segoe UI" panose="020B0502040204020203" pitchFamily="34" charset="0"/>
            </a:endParaRPr>
          </a:p>
          <a:p>
            <a:pPr algn="l"/>
            <a:endParaRPr lang="en-US" dirty="0">
              <a:latin typeface="Segoe UI" panose="020B0502040204020203" pitchFamily="34" charset="0"/>
              <a:cs typeface="Segoe UI" panose="020B0502040204020203" pitchFamily="34" charset="0"/>
            </a:endParaRPr>
          </a:p>
          <a:p>
            <a:pPr marL="285750" indent="-285750" algn="l">
              <a:buFontTx/>
              <a:buChar char="-"/>
            </a:pPr>
            <a:r>
              <a:rPr lang="en-US" dirty="0">
                <a:latin typeface="Segoe UI" panose="020B0502040204020203" pitchFamily="34" charset="0"/>
                <a:cs typeface="Segoe UI" panose="020B0502040204020203" pitchFamily="34" charset="0"/>
              </a:rPr>
              <a:t>Remove overridden from the report</a:t>
            </a:r>
          </a:p>
          <a:p>
            <a:pPr marL="285750" indent="-285750" algn="l">
              <a:buFontTx/>
              <a:buChar char="-"/>
            </a:pPr>
            <a:r>
              <a:rPr lang="en-US" dirty="0">
                <a:latin typeface="Segoe UI" panose="020B0502040204020203" pitchFamily="34" charset="0"/>
                <a:cs typeface="Segoe UI" panose="020B0502040204020203" pitchFamily="34" charset="0"/>
              </a:rPr>
              <a:t>Remove machine data from the report </a:t>
            </a:r>
          </a:p>
          <a:p>
            <a:pPr marL="285750" indent="-285750" algn="l">
              <a:buFontTx/>
              <a:buChar char="-"/>
            </a:pPr>
            <a:r>
              <a:rPr lang="en-US" dirty="0">
                <a:latin typeface="Segoe UI" panose="020B0502040204020203" pitchFamily="34" charset="0"/>
                <a:cs typeface="Segoe UI" panose="020B0502040204020203" pitchFamily="34" charset="0"/>
              </a:rPr>
              <a:t>Only calculate the operator flagged data </a:t>
            </a:r>
          </a:p>
          <a:p>
            <a:pPr marL="742950" lvl="1" indent="-285750">
              <a:buFontTx/>
              <a:buChar char="-"/>
            </a:pPr>
            <a:r>
              <a:rPr lang="en-US" dirty="0">
                <a:latin typeface="Segoe UI" panose="020B0502040204020203" pitchFamily="34" charset="0"/>
                <a:cs typeface="Segoe UI" panose="020B0502040204020203" pitchFamily="34" charset="0"/>
              </a:rPr>
              <a:t>True call report</a:t>
            </a:r>
          </a:p>
          <a:p>
            <a:pPr marL="742950" lvl="1" indent="-285750">
              <a:buFontTx/>
              <a:buChar char="-"/>
            </a:pPr>
            <a:r>
              <a:rPr lang="en-US" dirty="0">
                <a:latin typeface="Segoe UI" panose="020B0502040204020203" pitchFamily="34" charset="0"/>
                <a:cs typeface="Segoe UI" panose="020B0502040204020203" pitchFamily="34" charset="0"/>
              </a:rPr>
              <a:t>False call report </a:t>
            </a:r>
          </a:p>
        </p:txBody>
      </p:sp>
      <p:pic>
        <p:nvPicPr>
          <p:cNvPr id="7" name="Picture 6">
            <a:extLst>
              <a:ext uri="{FF2B5EF4-FFF2-40B4-BE49-F238E27FC236}">
                <a16:creationId xmlns:a16="http://schemas.microsoft.com/office/drawing/2014/main" id="{33D0F371-C2A5-2FDA-72D8-65FFD2C768D6}"/>
              </a:ext>
            </a:extLst>
          </p:cNvPr>
          <p:cNvPicPr>
            <a:picLocks noChangeAspect="1"/>
          </p:cNvPicPr>
          <p:nvPr/>
        </p:nvPicPr>
        <p:blipFill>
          <a:blip r:embed="rId2"/>
          <a:stretch>
            <a:fillRect/>
          </a:stretch>
        </p:blipFill>
        <p:spPr>
          <a:xfrm>
            <a:off x="752475" y="2391493"/>
            <a:ext cx="10722702" cy="1464282"/>
          </a:xfrm>
          <a:prstGeom prst="rect">
            <a:avLst/>
          </a:prstGeom>
        </p:spPr>
      </p:pic>
    </p:spTree>
    <p:extLst>
      <p:ext uri="{BB962C8B-B14F-4D97-AF65-F5344CB8AC3E}">
        <p14:creationId xmlns:p14="http://schemas.microsoft.com/office/powerpoint/2010/main" val="3241945261"/>
      </p:ext>
    </p:extLst>
  </p:cSld>
  <p:clrMapOvr>
    <a:masterClrMapping/>
  </p:clrMapOvr>
</p:sld>
</file>

<file path=ppt/theme/theme1.xml><?xml version="1.0" encoding="utf-8"?>
<a:theme xmlns:a="http://schemas.openxmlformats.org/drawingml/2006/main" name="Frame">
  <a:themeElements>
    <a:clrScheme name="Custom 9">
      <a:dk1>
        <a:srgbClr val="000000"/>
      </a:dk1>
      <a:lt1>
        <a:srgbClr val="FFFFFF"/>
      </a:lt1>
      <a:dk2>
        <a:srgbClr val="404040"/>
      </a:dk2>
      <a:lt2>
        <a:srgbClr val="F1F1F1"/>
      </a:lt2>
      <a:accent1>
        <a:srgbClr val="FF3232"/>
      </a:accent1>
      <a:accent2>
        <a:srgbClr val="001446"/>
      </a:accent2>
      <a:accent3>
        <a:srgbClr val="DEDEDE"/>
      </a:accent3>
      <a:accent4>
        <a:srgbClr val="696969"/>
      </a:accent4>
      <a:accent5>
        <a:srgbClr val="9E9E9E"/>
      </a:accent5>
      <a:accent6>
        <a:srgbClr val="3F4873"/>
      </a:accent6>
      <a:hlink>
        <a:srgbClr val="001446"/>
      </a:hlink>
      <a:folHlink>
        <a:srgbClr val="F00822"/>
      </a:folHlink>
    </a:clrScheme>
    <a:fontScheme name="solaredge">
      <a:majorFont>
        <a:latin typeface="Segoe UI Semibold"/>
        <a:ea typeface=""/>
        <a:cs typeface="Segoe UI Semibold"/>
      </a:majorFont>
      <a:minorFont>
        <a:latin typeface="Segoe UI"/>
        <a:ea typeface=""/>
        <a:cs typeface="Segoe UI"/>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txDef>
      <a:spPr>
        <a:noFill/>
      </a:spPr>
      <a:bodyPr wrap="square" rtlCol="1">
        <a:noAutofit/>
      </a:bodyPr>
      <a:lstStyle>
        <a:defPPr algn="l">
          <a:defRPr dirty="0" err="1" smtClean="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SolarEdge PPT Template" id="{342A14CA-F451-524E-946C-111AEEF75DE0}" vid="{4BC8A2C4-2BA2-7046-9DE3-E3E2E8D611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b37c808-6ca7-40eb-8746-85795efcbd36}" enabled="0" method="" siteId="{fb37c808-6ca7-40eb-8746-85795efcbd36}" removed="1"/>
</clbl:labelList>
</file>

<file path=docProps/app.xml><?xml version="1.0" encoding="utf-8"?>
<Properties xmlns="http://schemas.openxmlformats.org/officeDocument/2006/extended-properties" xmlns:vt="http://schemas.openxmlformats.org/officeDocument/2006/docPropsVTypes">
  <TotalTime>14519</TotalTime>
  <Words>665</Words>
  <Application>Microsoft Office PowerPoint</Application>
  <PresentationFormat>Widescreen</PresentationFormat>
  <Paragraphs>433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Segoe UI</vt:lpstr>
      <vt:lpstr>Verdana</vt:lpstr>
      <vt:lpstr>Wingdings 2</vt:lpstr>
      <vt:lpstr>Frame</vt:lpstr>
      <vt:lpstr>AOI defect cogiscan data analysis </vt:lpstr>
      <vt:lpstr>Current challenges with the AOI data    </vt:lpstr>
      <vt:lpstr>Event time stamp for BSE2503320319 </vt:lpstr>
      <vt:lpstr>Event time stamp for BSE2503320319 </vt:lpstr>
      <vt:lpstr>Event time stamp for BSE2503320319 </vt:lpstr>
      <vt:lpstr>Proposed logic – in progress   </vt:lpstr>
    </vt:vector>
  </TitlesOfParts>
  <Company>Solaredge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In-line Inspection Analysis – Jan- Mar ‘24 -Flex -SE</dc:title>
  <dc:creator>Daniel Antillon</dc:creator>
  <cp:lastModifiedBy>Shivam Patel</cp:lastModifiedBy>
  <cp:revision>2</cp:revision>
  <dcterms:created xsi:type="dcterms:W3CDTF">2024-04-29T20:34:43Z</dcterms:created>
  <dcterms:modified xsi:type="dcterms:W3CDTF">2025-07-02T13:17:39Z</dcterms:modified>
</cp:coreProperties>
</file>