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6" r:id="rId5"/>
    <p:sldId id="270" r:id="rId6"/>
    <p:sldId id="271" r:id="rId7"/>
    <p:sldId id="274" r:id="rId8"/>
    <p:sldId id="275" r:id="rId9"/>
    <p:sldId id="277" r:id="rId10"/>
    <p:sldId id="278" r:id="rId11"/>
    <p:sldId id="279" r:id="rId12"/>
    <p:sldId id="280" r:id="rId13"/>
    <p:sldId id="284" r:id="rId14"/>
    <p:sldId id="286" r:id="rId15"/>
    <p:sldId id="282" r:id="rId16"/>
    <p:sldId id="285" r:id="rId17"/>
    <p:sldId id="287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E42469"/>
    <a:srgbClr val="00A0A8"/>
    <a:srgbClr val="FEC630"/>
    <a:srgbClr val="52CBBE"/>
    <a:srgbClr val="5D7373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5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tanvir.nayahat.com/covid19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684136" y="3010736"/>
            <a:ext cx="777998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COVID 19 WEBSITE PRESENTATION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GROUP 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Responsive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2774C51-303B-40A5-86A9-851CAEE1D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6" y="564441"/>
            <a:ext cx="3172268" cy="4163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835C2-EB3D-4F8E-92BC-D90A63FC4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71" y="2185626"/>
            <a:ext cx="4558938" cy="37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79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Responsive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1A5373F-D8AB-4D8B-909B-F68EB1AC2B27}"/>
              </a:ext>
            </a:extLst>
          </p:cNvPr>
          <p:cNvSpPr/>
          <p:nvPr/>
        </p:nvSpPr>
        <p:spPr>
          <a:xfrm>
            <a:off x="4203510" y="6059607"/>
            <a:ext cx="1555845" cy="259307"/>
          </a:xfrm>
          <a:custGeom>
            <a:avLst/>
            <a:gdLst>
              <a:gd name="connsiteX0" fmla="*/ 800364 w 1555845"/>
              <a:gd name="connsiteY0" fmla="*/ 0 h 259307"/>
              <a:gd name="connsiteX1" fmla="*/ 1547512 w 1555845"/>
              <a:gd name="connsiteY1" fmla="*/ 32662 h 259307"/>
              <a:gd name="connsiteX2" fmla="*/ 1555845 w 1555845"/>
              <a:gd name="connsiteY2" fmla="*/ 33531 h 259307"/>
              <a:gd name="connsiteX3" fmla="*/ 1555845 w 1555845"/>
              <a:gd name="connsiteY3" fmla="*/ 259307 h 259307"/>
              <a:gd name="connsiteX4" fmla="*/ 0 w 1555845"/>
              <a:gd name="connsiteY4" fmla="*/ 259307 h 259307"/>
              <a:gd name="connsiteX5" fmla="*/ 0 w 1555845"/>
              <a:gd name="connsiteY5" fmla="*/ 38213 h 259307"/>
              <a:gd name="connsiteX6" fmla="*/ 53216 w 1555845"/>
              <a:gd name="connsiteY6" fmla="*/ 32662 h 259307"/>
              <a:gd name="connsiteX7" fmla="*/ 800364 w 1555845"/>
              <a:gd name="connsiteY7" fmla="*/ 0 h 25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5845" h="259307">
                <a:moveTo>
                  <a:pt x="800364" y="0"/>
                </a:moveTo>
                <a:cubicBezTo>
                  <a:pt x="1065389" y="0"/>
                  <a:pt x="1317869" y="11630"/>
                  <a:pt x="1547512" y="32662"/>
                </a:cubicBezTo>
                <a:lnTo>
                  <a:pt x="1555845" y="33531"/>
                </a:lnTo>
                <a:lnTo>
                  <a:pt x="1555845" y="259307"/>
                </a:lnTo>
                <a:lnTo>
                  <a:pt x="0" y="259307"/>
                </a:lnTo>
                <a:lnTo>
                  <a:pt x="0" y="38213"/>
                </a:lnTo>
                <a:lnTo>
                  <a:pt x="53216" y="32662"/>
                </a:lnTo>
                <a:cubicBezTo>
                  <a:pt x="282859" y="11630"/>
                  <a:pt x="535339" y="0"/>
                  <a:pt x="80036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6F02D7-EB96-4483-86AE-462F625F65F5}"/>
              </a:ext>
            </a:extLst>
          </p:cNvPr>
          <p:cNvGrpSpPr/>
          <p:nvPr/>
        </p:nvGrpSpPr>
        <p:grpSpPr>
          <a:xfrm>
            <a:off x="867957" y="688859"/>
            <a:ext cx="8006530" cy="6201996"/>
            <a:chOff x="867957" y="688859"/>
            <a:chExt cx="8006530" cy="620199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A1AD520-1F4B-43EE-A851-911161892079}"/>
                </a:ext>
              </a:extLst>
            </p:cNvPr>
            <p:cNvSpPr/>
            <p:nvPr/>
          </p:nvSpPr>
          <p:spPr>
            <a:xfrm>
              <a:off x="4203510" y="4425041"/>
              <a:ext cx="1555845" cy="1672778"/>
            </a:xfrm>
            <a:custGeom>
              <a:avLst/>
              <a:gdLst>
                <a:gd name="connsiteX0" fmla="*/ 0 w 1555845"/>
                <a:gd name="connsiteY0" fmla="*/ 0 h 1672778"/>
                <a:gd name="connsiteX1" fmla="*/ 1555845 w 1555845"/>
                <a:gd name="connsiteY1" fmla="*/ 0 h 1672778"/>
                <a:gd name="connsiteX2" fmla="*/ 1555845 w 1555845"/>
                <a:gd name="connsiteY2" fmla="*/ 1668096 h 1672778"/>
                <a:gd name="connsiteX3" fmla="*/ 1547512 w 1555845"/>
                <a:gd name="connsiteY3" fmla="*/ 1667227 h 1672778"/>
                <a:gd name="connsiteX4" fmla="*/ 800364 w 1555845"/>
                <a:gd name="connsiteY4" fmla="*/ 1634565 h 1672778"/>
                <a:gd name="connsiteX5" fmla="*/ 53216 w 1555845"/>
                <a:gd name="connsiteY5" fmla="*/ 1667227 h 1672778"/>
                <a:gd name="connsiteX6" fmla="*/ 0 w 1555845"/>
                <a:gd name="connsiteY6" fmla="*/ 1672778 h 1672778"/>
                <a:gd name="connsiteX7" fmla="*/ 0 w 1555845"/>
                <a:gd name="connsiteY7" fmla="*/ 0 h 167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5845" h="1672778">
                  <a:moveTo>
                    <a:pt x="0" y="0"/>
                  </a:moveTo>
                  <a:lnTo>
                    <a:pt x="1555845" y="0"/>
                  </a:lnTo>
                  <a:lnTo>
                    <a:pt x="1555845" y="1668096"/>
                  </a:lnTo>
                  <a:lnTo>
                    <a:pt x="1547512" y="1667227"/>
                  </a:lnTo>
                  <a:cubicBezTo>
                    <a:pt x="1317869" y="1646195"/>
                    <a:pt x="1065389" y="1634565"/>
                    <a:pt x="800364" y="1634565"/>
                  </a:cubicBezTo>
                  <a:cubicBezTo>
                    <a:pt x="535339" y="1634565"/>
                    <a:pt x="282859" y="1646195"/>
                    <a:pt x="53216" y="1667227"/>
                  </a:cubicBezTo>
                  <a:lnTo>
                    <a:pt x="0" y="16727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B8B5AD-D58E-429D-85D6-204470E34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957" y="688859"/>
              <a:ext cx="8006530" cy="3703326"/>
            </a:xfrm>
            <a:prstGeom prst="rect">
              <a:avLst/>
            </a:prstGeom>
            <a:ln w="88900" cap="sq" cmpd="thickThin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C3EF0BF-97BB-4BA8-BA03-8FF1086CDD06}"/>
                </a:ext>
              </a:extLst>
            </p:cNvPr>
            <p:cNvSpPr/>
            <p:nvPr/>
          </p:nvSpPr>
          <p:spPr>
            <a:xfrm>
              <a:off x="3084393" y="6093138"/>
              <a:ext cx="3838960" cy="797717"/>
            </a:xfrm>
            <a:custGeom>
              <a:avLst/>
              <a:gdLst>
                <a:gd name="connsiteX0" fmla="*/ 2674961 w 3838960"/>
                <a:gd name="connsiteY0" fmla="*/ 0 h 797717"/>
                <a:gd name="connsiteX1" fmla="*/ 2834418 w 3838960"/>
                <a:gd name="connsiteY1" fmla="*/ 16633 h 797717"/>
                <a:gd name="connsiteX2" fmla="*/ 3838960 w 3838960"/>
                <a:gd name="connsiteY2" fmla="*/ 382093 h 797717"/>
                <a:gd name="connsiteX3" fmla="*/ 1919480 w 3838960"/>
                <a:gd name="connsiteY3" fmla="*/ 797717 h 797717"/>
                <a:gd name="connsiteX4" fmla="*/ 0 w 3838960"/>
                <a:gd name="connsiteY4" fmla="*/ 382093 h 797717"/>
                <a:gd name="connsiteX5" fmla="*/ 1004542 w 3838960"/>
                <a:gd name="connsiteY5" fmla="*/ 16633 h 797717"/>
                <a:gd name="connsiteX6" fmla="*/ 1119116 w 3838960"/>
                <a:gd name="connsiteY6" fmla="*/ 4682 h 797717"/>
                <a:gd name="connsiteX7" fmla="*/ 1119116 w 3838960"/>
                <a:gd name="connsiteY7" fmla="*/ 225776 h 797717"/>
                <a:gd name="connsiteX8" fmla="*/ 2674961 w 3838960"/>
                <a:gd name="connsiteY8" fmla="*/ 225776 h 797717"/>
                <a:gd name="connsiteX9" fmla="*/ 2674961 w 3838960"/>
                <a:gd name="connsiteY9" fmla="*/ 0 h 79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38960" h="797717">
                  <a:moveTo>
                    <a:pt x="2674961" y="0"/>
                  </a:moveTo>
                  <a:lnTo>
                    <a:pt x="2834418" y="16633"/>
                  </a:lnTo>
                  <a:cubicBezTo>
                    <a:pt x="3432769" y="87014"/>
                    <a:pt x="3838960" y="224282"/>
                    <a:pt x="3838960" y="382093"/>
                  </a:cubicBezTo>
                  <a:cubicBezTo>
                    <a:pt x="3838960" y="611636"/>
                    <a:pt x="2979580" y="797717"/>
                    <a:pt x="1919480" y="797717"/>
                  </a:cubicBezTo>
                  <a:cubicBezTo>
                    <a:pt x="859380" y="797717"/>
                    <a:pt x="0" y="611636"/>
                    <a:pt x="0" y="382093"/>
                  </a:cubicBezTo>
                  <a:cubicBezTo>
                    <a:pt x="0" y="224282"/>
                    <a:pt x="406191" y="87014"/>
                    <a:pt x="1004542" y="16633"/>
                  </a:cubicBezTo>
                  <a:lnTo>
                    <a:pt x="1119116" y="4682"/>
                  </a:lnTo>
                  <a:lnTo>
                    <a:pt x="1119116" y="225776"/>
                  </a:lnTo>
                  <a:lnTo>
                    <a:pt x="2674961" y="225776"/>
                  </a:lnTo>
                  <a:lnTo>
                    <a:pt x="2674961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0132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284E33A-DA3D-4B22-A4A9-C4C03170C9AE}"/>
              </a:ext>
            </a:extLst>
          </p:cNvPr>
          <p:cNvSpPr/>
          <p:nvPr/>
        </p:nvSpPr>
        <p:spPr>
          <a:xfrm>
            <a:off x="1184133" y="614149"/>
            <a:ext cx="1351441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 page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2DA9B4-6F6F-49B5-BC42-09648D4F093B}"/>
              </a:ext>
            </a:extLst>
          </p:cNvPr>
          <p:cNvSpPr/>
          <p:nvPr/>
        </p:nvSpPr>
        <p:spPr>
          <a:xfrm>
            <a:off x="1897039" y="1514901"/>
            <a:ext cx="1214651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Hospital</a:t>
            </a:r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9892E81-058A-4355-8F60-B6AE8AC52758}"/>
              </a:ext>
            </a:extLst>
          </p:cNvPr>
          <p:cNvSpPr/>
          <p:nvPr/>
        </p:nvSpPr>
        <p:spPr>
          <a:xfrm>
            <a:off x="1907826" y="3895050"/>
            <a:ext cx="1372220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Ambulance</a:t>
            </a:r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809F38B-BEB7-435F-8C8E-291CB5BC0181}"/>
              </a:ext>
            </a:extLst>
          </p:cNvPr>
          <p:cNvSpPr/>
          <p:nvPr/>
        </p:nvSpPr>
        <p:spPr>
          <a:xfrm>
            <a:off x="3638421" y="2924029"/>
            <a:ext cx="1214651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7D70B33-9080-4D1D-ABD9-2C14604208BA}"/>
              </a:ext>
            </a:extLst>
          </p:cNvPr>
          <p:cNvSpPr/>
          <p:nvPr/>
        </p:nvSpPr>
        <p:spPr>
          <a:xfrm>
            <a:off x="5481014" y="1481876"/>
            <a:ext cx="1574879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Appointment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8CD9103-C6BF-4382-9F30-DD7D7C50D131}"/>
              </a:ext>
            </a:extLst>
          </p:cNvPr>
          <p:cNvSpPr/>
          <p:nvPr/>
        </p:nvSpPr>
        <p:spPr>
          <a:xfrm>
            <a:off x="1855618" y="5556704"/>
            <a:ext cx="1214651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blood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DAF4613-A3ED-4A57-A36C-774C0344EF00}"/>
              </a:ext>
            </a:extLst>
          </p:cNvPr>
          <p:cNvSpPr/>
          <p:nvPr/>
        </p:nvSpPr>
        <p:spPr>
          <a:xfrm>
            <a:off x="1922725" y="2924029"/>
            <a:ext cx="1214651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Counter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942777F-2AE3-4FBC-ABDA-71A4B2F66EAA}"/>
              </a:ext>
            </a:extLst>
          </p:cNvPr>
          <p:cNvSpPr/>
          <p:nvPr/>
        </p:nvSpPr>
        <p:spPr>
          <a:xfrm>
            <a:off x="3542670" y="946243"/>
            <a:ext cx="1214651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Private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C2D9F7B-1B29-4A28-A0D8-CAD82D74DFA0}"/>
              </a:ext>
            </a:extLst>
          </p:cNvPr>
          <p:cNvSpPr/>
          <p:nvPr/>
        </p:nvSpPr>
        <p:spPr>
          <a:xfrm>
            <a:off x="3822838" y="3878880"/>
            <a:ext cx="1214651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94927E3-3916-4B19-9FC8-9F0B40A2CBBD}"/>
              </a:ext>
            </a:extLst>
          </p:cNvPr>
          <p:cNvSpPr/>
          <p:nvPr/>
        </p:nvSpPr>
        <p:spPr>
          <a:xfrm>
            <a:off x="1897038" y="4732282"/>
            <a:ext cx="1214651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oxygen</a:t>
            </a:r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F5A5CE1-A688-4DC5-BA10-E1B77D7F62E1}"/>
              </a:ext>
            </a:extLst>
          </p:cNvPr>
          <p:cNvSpPr/>
          <p:nvPr/>
        </p:nvSpPr>
        <p:spPr>
          <a:xfrm>
            <a:off x="3662685" y="2006221"/>
            <a:ext cx="1214651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GOVT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596DA3-86BC-405A-8BD8-7195D58F7D64}"/>
              </a:ext>
            </a:extLst>
          </p:cNvPr>
          <p:cNvCxnSpPr/>
          <p:nvPr/>
        </p:nvCxnSpPr>
        <p:spPr>
          <a:xfrm flipV="1">
            <a:off x="3093735" y="1421641"/>
            <a:ext cx="448935" cy="9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185993-466C-4A07-9A12-61ED4A5246BB}"/>
              </a:ext>
            </a:extLst>
          </p:cNvPr>
          <p:cNvCxnSpPr/>
          <p:nvPr/>
        </p:nvCxnSpPr>
        <p:spPr>
          <a:xfrm>
            <a:off x="3122477" y="1912961"/>
            <a:ext cx="484783" cy="27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D311C4-0CD1-4247-8944-8D8CBAE9E453}"/>
              </a:ext>
            </a:extLst>
          </p:cNvPr>
          <p:cNvCxnSpPr/>
          <p:nvPr/>
        </p:nvCxnSpPr>
        <p:spPr>
          <a:xfrm>
            <a:off x="4757321" y="1191903"/>
            <a:ext cx="723693" cy="28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34AB5A-C040-4832-9294-A8CC0AB3726F}"/>
              </a:ext>
            </a:extLst>
          </p:cNvPr>
          <p:cNvCxnSpPr/>
          <p:nvPr/>
        </p:nvCxnSpPr>
        <p:spPr>
          <a:xfrm flipV="1">
            <a:off x="4877336" y="2006221"/>
            <a:ext cx="603678" cy="33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2DB360-63EF-4635-B8AA-2C57E909D137}"/>
              </a:ext>
            </a:extLst>
          </p:cNvPr>
          <p:cNvCxnSpPr/>
          <p:nvPr/>
        </p:nvCxnSpPr>
        <p:spPr>
          <a:xfrm flipV="1">
            <a:off x="3318202" y="4124540"/>
            <a:ext cx="418326" cy="1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186042-1901-4515-8AE2-9E9777F0FCC0}"/>
              </a:ext>
            </a:extLst>
          </p:cNvPr>
          <p:cNvCxnSpPr/>
          <p:nvPr/>
        </p:nvCxnSpPr>
        <p:spPr>
          <a:xfrm>
            <a:off x="3146899" y="3247471"/>
            <a:ext cx="460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A0D0C93-3ADE-430F-911F-71E6FF608BC4}"/>
              </a:ext>
            </a:extLst>
          </p:cNvPr>
          <p:cNvSpPr/>
          <p:nvPr/>
        </p:nvSpPr>
        <p:spPr>
          <a:xfrm>
            <a:off x="3802925" y="5065383"/>
            <a:ext cx="1424168" cy="60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Blood / oxygen 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BCEEBE-E80C-41A7-8610-CEA9EF0B80EF}"/>
              </a:ext>
            </a:extLst>
          </p:cNvPr>
          <p:cNvCxnSpPr>
            <a:cxnSpLocks/>
          </p:cNvCxnSpPr>
          <p:nvPr/>
        </p:nvCxnSpPr>
        <p:spPr>
          <a:xfrm flipH="1">
            <a:off x="1571439" y="1105469"/>
            <a:ext cx="107108" cy="4844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87DFE0-3C0B-4AB5-9DF5-D6303DEA3395}"/>
              </a:ext>
            </a:extLst>
          </p:cNvPr>
          <p:cNvCxnSpPr>
            <a:cxnSpLocks/>
          </p:cNvCxnSpPr>
          <p:nvPr/>
        </p:nvCxnSpPr>
        <p:spPr>
          <a:xfrm>
            <a:off x="1541096" y="5763696"/>
            <a:ext cx="353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F47501-3D24-4485-96E5-AD085A653229}"/>
              </a:ext>
            </a:extLst>
          </p:cNvPr>
          <p:cNvCxnSpPr>
            <a:cxnSpLocks/>
          </p:cNvCxnSpPr>
          <p:nvPr/>
        </p:nvCxnSpPr>
        <p:spPr>
          <a:xfrm>
            <a:off x="1582713" y="4947956"/>
            <a:ext cx="326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FA7790-FE01-42EA-B76A-C3BE23F847D2}"/>
              </a:ext>
            </a:extLst>
          </p:cNvPr>
          <p:cNvCxnSpPr/>
          <p:nvPr/>
        </p:nvCxnSpPr>
        <p:spPr>
          <a:xfrm>
            <a:off x="1582713" y="4085662"/>
            <a:ext cx="272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B65D45-EE6A-4BCB-B667-328A49313380}"/>
              </a:ext>
            </a:extLst>
          </p:cNvPr>
          <p:cNvCxnSpPr>
            <a:endCxn id="47" idx="1"/>
          </p:cNvCxnSpPr>
          <p:nvPr/>
        </p:nvCxnSpPr>
        <p:spPr>
          <a:xfrm>
            <a:off x="1596915" y="3169689"/>
            <a:ext cx="32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C62B41-6171-45C3-BFB3-1F03E83AE822}"/>
              </a:ext>
            </a:extLst>
          </p:cNvPr>
          <p:cNvCxnSpPr/>
          <p:nvPr/>
        </p:nvCxnSpPr>
        <p:spPr>
          <a:xfrm>
            <a:off x="1624993" y="1760561"/>
            <a:ext cx="23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E0536A-1218-4469-8966-0E50AF36B075}"/>
              </a:ext>
            </a:extLst>
          </p:cNvPr>
          <p:cNvCxnSpPr/>
          <p:nvPr/>
        </p:nvCxnSpPr>
        <p:spPr>
          <a:xfrm>
            <a:off x="3122477" y="4977942"/>
            <a:ext cx="614051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F9A90A-58CB-4DB0-A071-12756599591E}"/>
              </a:ext>
            </a:extLst>
          </p:cNvPr>
          <p:cNvCxnSpPr/>
          <p:nvPr/>
        </p:nvCxnSpPr>
        <p:spPr>
          <a:xfrm flipV="1">
            <a:off x="3122477" y="5556704"/>
            <a:ext cx="614051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2A54DC-EF64-451B-86B2-FEC55FB68CB8}"/>
              </a:ext>
            </a:extLst>
          </p:cNvPr>
          <p:cNvCxnSpPr/>
          <p:nvPr/>
        </p:nvCxnSpPr>
        <p:spPr>
          <a:xfrm>
            <a:off x="1568392" y="5950424"/>
            <a:ext cx="0" cy="50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2F6AD87-B10D-4B13-A3D7-BFE0634014DB}"/>
              </a:ext>
            </a:extLst>
          </p:cNvPr>
          <p:cNvSpPr/>
          <p:nvPr/>
        </p:nvSpPr>
        <p:spPr>
          <a:xfrm>
            <a:off x="1898834" y="6227724"/>
            <a:ext cx="1214651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ICU bad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4D00B-2433-468C-ACDC-913765CE53C7}"/>
              </a:ext>
            </a:extLst>
          </p:cNvPr>
          <p:cNvCxnSpPr/>
          <p:nvPr/>
        </p:nvCxnSpPr>
        <p:spPr>
          <a:xfrm>
            <a:off x="1568392" y="6455391"/>
            <a:ext cx="287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791659-A7E7-4A3E-8D0F-4194381FA3CD}"/>
              </a:ext>
            </a:extLst>
          </p:cNvPr>
          <p:cNvCxnSpPr/>
          <p:nvPr/>
        </p:nvCxnSpPr>
        <p:spPr>
          <a:xfrm>
            <a:off x="3137376" y="6455391"/>
            <a:ext cx="665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2B1DE48-203D-447A-83AB-7EC9DC8655F0}"/>
              </a:ext>
            </a:extLst>
          </p:cNvPr>
          <p:cNvSpPr/>
          <p:nvPr/>
        </p:nvSpPr>
        <p:spPr>
          <a:xfrm>
            <a:off x="3822838" y="6209731"/>
            <a:ext cx="1214651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Detail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AE14C3-54FD-490D-B679-022808EC0245}"/>
              </a:ext>
            </a:extLst>
          </p:cNvPr>
          <p:cNvSpPr/>
          <p:nvPr/>
        </p:nvSpPr>
        <p:spPr>
          <a:xfrm>
            <a:off x="4149996" y="586854"/>
            <a:ext cx="1569493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services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AE60CF-2D42-45E8-88B2-AD626B445221}"/>
              </a:ext>
            </a:extLst>
          </p:cNvPr>
          <p:cNvCxnSpPr/>
          <p:nvPr/>
        </p:nvCxnSpPr>
        <p:spPr>
          <a:xfrm>
            <a:off x="4429129" y="1146412"/>
            <a:ext cx="16879" cy="290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1E63FCD-CBAC-40B9-9A2F-F75007BCFAC6}"/>
              </a:ext>
            </a:extLst>
          </p:cNvPr>
          <p:cNvSpPr/>
          <p:nvPr/>
        </p:nvSpPr>
        <p:spPr>
          <a:xfrm>
            <a:off x="5070118" y="1760561"/>
            <a:ext cx="1002808" cy="756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Service-1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7C1B50-11E6-4040-9210-7BD56CF2ECAA}"/>
              </a:ext>
            </a:extLst>
          </p:cNvPr>
          <p:cNvSpPr/>
          <p:nvPr/>
        </p:nvSpPr>
        <p:spPr>
          <a:xfrm>
            <a:off x="5111936" y="2954996"/>
            <a:ext cx="1002808" cy="826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Service-2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1424CC-9476-4D67-98E7-B936BB6045BE}"/>
              </a:ext>
            </a:extLst>
          </p:cNvPr>
          <p:cNvSpPr/>
          <p:nvPr/>
        </p:nvSpPr>
        <p:spPr>
          <a:xfrm>
            <a:off x="5111608" y="4287565"/>
            <a:ext cx="1002808" cy="82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Service-3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26C58C-AB87-45DD-894E-4824726E1258}"/>
              </a:ext>
            </a:extLst>
          </p:cNvPr>
          <p:cNvCxnSpPr/>
          <p:nvPr/>
        </p:nvCxnSpPr>
        <p:spPr>
          <a:xfrm>
            <a:off x="4446008" y="1992086"/>
            <a:ext cx="624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7EE7A9-ABD6-475E-92F6-EBCD632B0A12}"/>
              </a:ext>
            </a:extLst>
          </p:cNvPr>
          <p:cNvCxnSpPr/>
          <p:nvPr/>
        </p:nvCxnSpPr>
        <p:spPr>
          <a:xfrm>
            <a:off x="4446008" y="3247471"/>
            <a:ext cx="822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605C06-07E0-48A3-B40D-A3E304E9C293}"/>
              </a:ext>
            </a:extLst>
          </p:cNvPr>
          <p:cNvCxnSpPr/>
          <p:nvPr/>
        </p:nvCxnSpPr>
        <p:spPr>
          <a:xfrm>
            <a:off x="4446008" y="3957851"/>
            <a:ext cx="0" cy="137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3191B0-88CC-4D29-B467-A703443D6304}"/>
              </a:ext>
            </a:extLst>
          </p:cNvPr>
          <p:cNvCxnSpPr/>
          <p:nvPr/>
        </p:nvCxnSpPr>
        <p:spPr>
          <a:xfrm>
            <a:off x="4429129" y="4865912"/>
            <a:ext cx="640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B35CD1A-4A13-43A5-B7ED-B90708B6D765}"/>
              </a:ext>
            </a:extLst>
          </p:cNvPr>
          <p:cNvSpPr/>
          <p:nvPr/>
        </p:nvSpPr>
        <p:spPr>
          <a:xfrm>
            <a:off x="6114416" y="1037230"/>
            <a:ext cx="1326645" cy="559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Dropdown</a:t>
            </a:r>
            <a:endParaRPr lang="en-US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6AA4005-F9A5-472D-914E-900E70167531}"/>
              </a:ext>
            </a:extLst>
          </p:cNvPr>
          <p:cNvCxnSpPr>
            <a:stCxn id="14" idx="3"/>
          </p:cNvCxnSpPr>
          <p:nvPr/>
        </p:nvCxnSpPr>
        <p:spPr>
          <a:xfrm>
            <a:off x="5719489" y="866633"/>
            <a:ext cx="353437" cy="2797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97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CBCE215-CCDE-45A6-B364-16E012E4564B}"/>
              </a:ext>
            </a:extLst>
          </p:cNvPr>
          <p:cNvGrpSpPr/>
          <p:nvPr/>
        </p:nvGrpSpPr>
        <p:grpSpPr>
          <a:xfrm>
            <a:off x="1930550" y="655088"/>
            <a:ext cx="5356403" cy="4879553"/>
            <a:chOff x="2637162" y="477668"/>
            <a:chExt cx="5356403" cy="487955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4F98DFC-3253-4525-922D-585C943D5B36}"/>
                </a:ext>
              </a:extLst>
            </p:cNvPr>
            <p:cNvSpPr/>
            <p:nvPr/>
          </p:nvSpPr>
          <p:spPr>
            <a:xfrm>
              <a:off x="2936019" y="849832"/>
              <a:ext cx="1351441" cy="491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About page</a:t>
              </a:r>
              <a:endParaRPr lang="en-US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024C253-6434-4C11-9BCB-56DE70DF2BF0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 flipH="1">
              <a:off x="3611739" y="1341152"/>
              <a:ext cx="1" cy="99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39EB9F57-D7B4-4267-B7B4-FCC2CA4DBB05}"/>
                </a:ext>
              </a:extLst>
            </p:cNvPr>
            <p:cNvSpPr/>
            <p:nvPr/>
          </p:nvSpPr>
          <p:spPr>
            <a:xfrm>
              <a:off x="4506088" y="1543097"/>
              <a:ext cx="1351437" cy="5177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Team</a:t>
              </a:r>
              <a:endParaRPr lang="en-US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0AAAD83-CA69-449B-8C41-48AEBD602467}"/>
                </a:ext>
              </a:extLst>
            </p:cNvPr>
            <p:cNvCxnSpPr/>
            <p:nvPr/>
          </p:nvCxnSpPr>
          <p:spPr>
            <a:xfrm>
              <a:off x="3611739" y="1801504"/>
              <a:ext cx="782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737E173-6FAF-4A55-AC0C-9A7F29D0F250}"/>
                </a:ext>
              </a:extLst>
            </p:cNvPr>
            <p:cNvSpPr/>
            <p:nvPr/>
          </p:nvSpPr>
          <p:spPr>
            <a:xfrm>
              <a:off x="3234519" y="2432954"/>
              <a:ext cx="1168398" cy="491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Future</a:t>
              </a:r>
              <a:endParaRPr lang="en-US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DE37B14-D35D-47A5-99A0-98A8EA42D00A}"/>
                </a:ext>
              </a:extLst>
            </p:cNvPr>
            <p:cNvCxnSpPr/>
            <p:nvPr/>
          </p:nvCxnSpPr>
          <p:spPr>
            <a:xfrm>
              <a:off x="5857525" y="1801504"/>
              <a:ext cx="4477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E31E1B1-E348-48A1-BBEE-8A2598454D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6589" y="614147"/>
              <a:ext cx="10607" cy="2064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2F63960-D398-4729-9EA1-AC9F9878AE0E}"/>
                </a:ext>
              </a:extLst>
            </p:cNvPr>
            <p:cNvCxnSpPr/>
            <p:nvPr/>
          </p:nvCxnSpPr>
          <p:spPr>
            <a:xfrm>
              <a:off x="6357590" y="1095492"/>
              <a:ext cx="411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8DFBF9D-3038-4631-ADF6-FDBC8A8312CD}"/>
                </a:ext>
              </a:extLst>
            </p:cNvPr>
            <p:cNvCxnSpPr/>
            <p:nvPr/>
          </p:nvCxnSpPr>
          <p:spPr>
            <a:xfrm>
              <a:off x="6386589" y="1543097"/>
              <a:ext cx="360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540BBF0-74B5-409E-AB92-333797299683}"/>
                </a:ext>
              </a:extLst>
            </p:cNvPr>
            <p:cNvCxnSpPr/>
            <p:nvPr/>
          </p:nvCxnSpPr>
          <p:spPr>
            <a:xfrm>
              <a:off x="6386589" y="2060812"/>
              <a:ext cx="3827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F9A9517-4482-4F3C-92D6-D93F7D6B5221}"/>
                </a:ext>
              </a:extLst>
            </p:cNvPr>
            <p:cNvSpPr/>
            <p:nvPr/>
          </p:nvSpPr>
          <p:spPr>
            <a:xfrm>
              <a:off x="6779123" y="1380232"/>
              <a:ext cx="1214441" cy="3721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member3</a:t>
              </a:r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41D8B22-1190-4BEE-A3B8-7899627BD361}"/>
                </a:ext>
              </a:extLst>
            </p:cNvPr>
            <p:cNvSpPr/>
            <p:nvPr/>
          </p:nvSpPr>
          <p:spPr>
            <a:xfrm>
              <a:off x="6739673" y="885275"/>
              <a:ext cx="1253891" cy="372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member2</a:t>
              </a:r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9003319-9CAB-4479-8DC1-35C2ED06A1A9}"/>
                </a:ext>
              </a:extLst>
            </p:cNvPr>
            <p:cNvSpPr/>
            <p:nvPr/>
          </p:nvSpPr>
          <p:spPr>
            <a:xfrm>
              <a:off x="6757566" y="477668"/>
              <a:ext cx="1235999" cy="308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member1</a:t>
              </a:r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EC9706E-0099-4D82-8DDC-CAB65CD6928E}"/>
                </a:ext>
              </a:extLst>
            </p:cNvPr>
            <p:cNvSpPr/>
            <p:nvPr/>
          </p:nvSpPr>
          <p:spPr>
            <a:xfrm>
              <a:off x="6750840" y="1930707"/>
              <a:ext cx="1242724" cy="269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member4</a:t>
              </a:r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F7DF7C3-4870-4A5E-9390-53006CCB3D14}"/>
                </a:ext>
              </a:extLst>
            </p:cNvPr>
            <p:cNvSpPr/>
            <p:nvPr/>
          </p:nvSpPr>
          <p:spPr>
            <a:xfrm>
              <a:off x="6740617" y="2501192"/>
              <a:ext cx="1242723" cy="351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member5</a:t>
              </a:r>
              <a:endParaRPr lang="en-US" dirty="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11D2941-0084-4FA3-8D30-84E7FAD5EA7F}"/>
                </a:ext>
              </a:extLst>
            </p:cNvPr>
            <p:cNvCxnSpPr/>
            <p:nvPr/>
          </p:nvCxnSpPr>
          <p:spPr>
            <a:xfrm>
              <a:off x="3794078" y="2924268"/>
              <a:ext cx="0" cy="853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28F9095-84CD-4CD2-A09D-165E74F63C6C}"/>
                </a:ext>
              </a:extLst>
            </p:cNvPr>
            <p:cNvCxnSpPr/>
            <p:nvPr/>
          </p:nvCxnSpPr>
          <p:spPr>
            <a:xfrm>
              <a:off x="2784143" y="3778071"/>
              <a:ext cx="23747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B909A73-116C-4AC9-A205-309BBA7D0B68}"/>
                </a:ext>
              </a:extLst>
            </p:cNvPr>
            <p:cNvCxnSpPr/>
            <p:nvPr/>
          </p:nvCxnSpPr>
          <p:spPr>
            <a:xfrm>
              <a:off x="2811439" y="3778071"/>
              <a:ext cx="0" cy="646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EEA980C-F502-4422-B592-1EE2F0C0F575}"/>
                </a:ext>
              </a:extLst>
            </p:cNvPr>
            <p:cNvCxnSpPr/>
            <p:nvPr/>
          </p:nvCxnSpPr>
          <p:spPr>
            <a:xfrm>
              <a:off x="3611739" y="3778071"/>
              <a:ext cx="0" cy="646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169604E-0AAB-4DE2-9AC9-08463DA08627}"/>
                </a:ext>
              </a:extLst>
            </p:cNvPr>
            <p:cNvCxnSpPr/>
            <p:nvPr/>
          </p:nvCxnSpPr>
          <p:spPr>
            <a:xfrm>
              <a:off x="4287460" y="3778071"/>
              <a:ext cx="0" cy="646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93478152-678A-448E-9F37-23003CD33C6B}"/>
                </a:ext>
              </a:extLst>
            </p:cNvPr>
            <p:cNvSpPr/>
            <p:nvPr/>
          </p:nvSpPr>
          <p:spPr>
            <a:xfrm>
              <a:off x="2637162" y="4508817"/>
              <a:ext cx="2767809" cy="8484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Future all </a:t>
              </a:r>
              <a:r>
                <a:rPr lang="en-GB" dirty="0" err="1"/>
                <a:t>catagory</a:t>
              </a:r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54764F-2F4E-4A25-83AE-612044158D02}"/>
              </a:ext>
            </a:extLst>
          </p:cNvPr>
          <p:cNvCxnSpPr>
            <a:endCxn id="94" idx="1"/>
          </p:cNvCxnSpPr>
          <p:nvPr/>
        </p:nvCxnSpPr>
        <p:spPr>
          <a:xfrm flipV="1">
            <a:off x="5690584" y="2854209"/>
            <a:ext cx="343421" cy="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CC88F1-02A2-4D75-B8C6-FEBBCF7E5623}"/>
              </a:ext>
            </a:extLst>
          </p:cNvPr>
          <p:cNvCxnSpPr/>
          <p:nvPr/>
        </p:nvCxnSpPr>
        <p:spPr>
          <a:xfrm>
            <a:off x="4452242" y="3955491"/>
            <a:ext cx="0" cy="64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6D42AC-AD53-40DC-9FF6-409825266913}"/>
              </a:ext>
            </a:extLst>
          </p:cNvPr>
          <p:cNvCxnSpPr/>
          <p:nvPr/>
        </p:nvCxnSpPr>
        <p:spPr>
          <a:xfrm>
            <a:off x="5690584" y="791567"/>
            <a:ext cx="342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89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3671"/>
            <a:ext cx="11860720" cy="6858000"/>
            <a:chOff x="-2449883" y="-1"/>
            <a:chExt cx="11860720" cy="6858000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59E2E51-5499-4BE0-8377-B69BA80819F3}"/>
              </a:ext>
            </a:extLst>
          </p:cNvPr>
          <p:cNvSpPr/>
          <p:nvPr/>
        </p:nvSpPr>
        <p:spPr>
          <a:xfrm>
            <a:off x="3616657" y="723331"/>
            <a:ext cx="1992573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Blog Page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909B0B-DAAA-4351-8DC9-0B8CE85A69F0}"/>
              </a:ext>
            </a:extLst>
          </p:cNvPr>
          <p:cNvCxnSpPr/>
          <p:nvPr/>
        </p:nvCxnSpPr>
        <p:spPr>
          <a:xfrm>
            <a:off x="4585648" y="1269242"/>
            <a:ext cx="0" cy="72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224C649-6CAF-4E85-9B9F-603AFA296E63}"/>
              </a:ext>
            </a:extLst>
          </p:cNvPr>
          <p:cNvCxnSpPr/>
          <p:nvPr/>
        </p:nvCxnSpPr>
        <p:spPr>
          <a:xfrm rot="10800000" flipV="1">
            <a:off x="2418312" y="1897039"/>
            <a:ext cx="2167337" cy="13504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D423C8F-F725-462C-8801-DCC4F23BF439}"/>
              </a:ext>
            </a:extLst>
          </p:cNvPr>
          <p:cNvSpPr/>
          <p:nvPr/>
        </p:nvSpPr>
        <p:spPr>
          <a:xfrm>
            <a:off x="877480" y="2893325"/>
            <a:ext cx="1510755" cy="6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Category list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45C61D-8F0A-439B-83D6-5AF285218E57}"/>
              </a:ext>
            </a:extLst>
          </p:cNvPr>
          <p:cNvCxnSpPr/>
          <p:nvPr/>
        </p:nvCxnSpPr>
        <p:spPr>
          <a:xfrm>
            <a:off x="3439236" y="3247471"/>
            <a:ext cx="0" cy="2443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86EE52-3A35-4F68-9819-3E0240F7D594}"/>
              </a:ext>
            </a:extLst>
          </p:cNvPr>
          <p:cNvCxnSpPr/>
          <p:nvPr/>
        </p:nvCxnSpPr>
        <p:spPr>
          <a:xfrm>
            <a:off x="3507475" y="3043451"/>
            <a:ext cx="750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95C8B7B-6686-4BCC-B0F6-AD6AF0FA3FA0}"/>
              </a:ext>
            </a:extLst>
          </p:cNvPr>
          <p:cNvSpPr/>
          <p:nvPr/>
        </p:nvSpPr>
        <p:spPr>
          <a:xfrm>
            <a:off x="4244455" y="266131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</a:t>
            </a:r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A05A5A1-368C-4E5C-A31A-39256A1A5445}"/>
              </a:ext>
            </a:extLst>
          </p:cNvPr>
          <p:cNvSpPr/>
          <p:nvPr/>
        </p:nvSpPr>
        <p:spPr>
          <a:xfrm>
            <a:off x="5820334" y="403291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</a:t>
            </a:r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B1828D6-4560-4662-B974-71C47AADDA00}"/>
              </a:ext>
            </a:extLst>
          </p:cNvPr>
          <p:cNvSpPr/>
          <p:nvPr/>
        </p:nvSpPr>
        <p:spPr>
          <a:xfrm>
            <a:off x="5844231" y="258625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</a:t>
            </a:r>
            <a:endParaRPr lang="en-US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30A3812-FD93-4498-BF23-50D0151B542B}"/>
              </a:ext>
            </a:extLst>
          </p:cNvPr>
          <p:cNvSpPr/>
          <p:nvPr/>
        </p:nvSpPr>
        <p:spPr>
          <a:xfrm>
            <a:off x="4225115" y="403291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</a:t>
            </a:r>
            <a:endParaRPr lang="en-US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AFD104E-8124-4E69-AF96-170BFD829507}"/>
              </a:ext>
            </a:extLst>
          </p:cNvPr>
          <p:cNvSpPr/>
          <p:nvPr/>
        </p:nvSpPr>
        <p:spPr>
          <a:xfrm>
            <a:off x="4221958" y="540451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</a:t>
            </a:r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4383533-25A0-4F36-B63F-573439280428}"/>
              </a:ext>
            </a:extLst>
          </p:cNvPr>
          <p:cNvSpPr/>
          <p:nvPr/>
        </p:nvSpPr>
        <p:spPr>
          <a:xfrm>
            <a:off x="7493572" y="405161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</a:t>
            </a:r>
            <a:endParaRPr lang="en-US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703E915-2E45-4E06-AB74-4D84F9959647}"/>
              </a:ext>
            </a:extLst>
          </p:cNvPr>
          <p:cNvSpPr/>
          <p:nvPr/>
        </p:nvSpPr>
        <p:spPr>
          <a:xfrm>
            <a:off x="7435781" y="259837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</a:t>
            </a:r>
            <a:endParaRPr lang="en-US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B729DBC2-6911-48CB-9C81-1A8D465C7D8D}"/>
              </a:ext>
            </a:extLst>
          </p:cNvPr>
          <p:cNvSpPr/>
          <p:nvPr/>
        </p:nvSpPr>
        <p:spPr>
          <a:xfrm>
            <a:off x="5888193" y="543192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</a:t>
            </a:r>
            <a:endParaRPr lang="en-US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45C7F6C-F625-4762-971B-F7AAB87192C3}"/>
              </a:ext>
            </a:extLst>
          </p:cNvPr>
          <p:cNvSpPr/>
          <p:nvPr/>
        </p:nvSpPr>
        <p:spPr>
          <a:xfrm>
            <a:off x="7553205" y="539098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2B58F2-6360-4F3A-9F5D-3F336235E3BD}"/>
              </a:ext>
            </a:extLst>
          </p:cNvPr>
          <p:cNvCxnSpPr/>
          <p:nvPr/>
        </p:nvCxnSpPr>
        <p:spPr>
          <a:xfrm>
            <a:off x="3456852" y="3247471"/>
            <a:ext cx="842483" cy="80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2611C4-AEEF-4103-9F8F-42DB542A464A}"/>
              </a:ext>
            </a:extLst>
          </p:cNvPr>
          <p:cNvCxnSpPr/>
          <p:nvPr/>
        </p:nvCxnSpPr>
        <p:spPr>
          <a:xfrm>
            <a:off x="3438596" y="3234519"/>
            <a:ext cx="2381738" cy="817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3598A5-EF2E-41CC-9DE7-E9BFF00EB5CD}"/>
              </a:ext>
            </a:extLst>
          </p:cNvPr>
          <p:cNvCxnSpPr/>
          <p:nvPr/>
        </p:nvCxnSpPr>
        <p:spPr>
          <a:xfrm>
            <a:off x="3449564" y="3348654"/>
            <a:ext cx="984520" cy="213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63D4601-2098-43DC-9EE4-AECA477A218F}"/>
              </a:ext>
            </a:extLst>
          </p:cNvPr>
          <p:cNvCxnSpPr/>
          <p:nvPr/>
        </p:nvCxnSpPr>
        <p:spPr>
          <a:xfrm>
            <a:off x="3533798" y="3251143"/>
            <a:ext cx="2522406" cy="227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DC8D98-7896-4D55-B8EB-868C9D1CE4E8}"/>
              </a:ext>
            </a:extLst>
          </p:cNvPr>
          <p:cNvCxnSpPr/>
          <p:nvPr/>
        </p:nvCxnSpPr>
        <p:spPr>
          <a:xfrm>
            <a:off x="3535267" y="3153766"/>
            <a:ext cx="2421674" cy="271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DAAE16-FACC-4E4F-AEE2-394B3D9F62D6}"/>
              </a:ext>
            </a:extLst>
          </p:cNvPr>
          <p:cNvCxnSpPr/>
          <p:nvPr/>
        </p:nvCxnSpPr>
        <p:spPr>
          <a:xfrm flipV="1">
            <a:off x="3442187" y="2905703"/>
            <a:ext cx="2400941" cy="8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99C902B-05D4-45D5-9E73-314CA33625A3}"/>
              </a:ext>
            </a:extLst>
          </p:cNvPr>
          <p:cNvCxnSpPr/>
          <p:nvPr/>
        </p:nvCxnSpPr>
        <p:spPr>
          <a:xfrm>
            <a:off x="3481845" y="3147600"/>
            <a:ext cx="4025039" cy="7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23E6C7-0326-4301-A936-87084CD512AB}"/>
              </a:ext>
            </a:extLst>
          </p:cNvPr>
          <p:cNvCxnSpPr/>
          <p:nvPr/>
        </p:nvCxnSpPr>
        <p:spPr>
          <a:xfrm>
            <a:off x="3533798" y="3260924"/>
            <a:ext cx="3954830" cy="838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258BCD7-F20B-41AE-822F-DEAFB94A345C}"/>
              </a:ext>
            </a:extLst>
          </p:cNvPr>
          <p:cNvCxnSpPr/>
          <p:nvPr/>
        </p:nvCxnSpPr>
        <p:spPr>
          <a:xfrm>
            <a:off x="3507475" y="3360080"/>
            <a:ext cx="4052730" cy="211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3FE08BD-2347-4E5F-B690-3BBFAEF6169F}"/>
              </a:ext>
            </a:extLst>
          </p:cNvPr>
          <p:cNvSpPr/>
          <p:nvPr/>
        </p:nvSpPr>
        <p:spPr>
          <a:xfrm>
            <a:off x="7219666" y="723331"/>
            <a:ext cx="1247938" cy="726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 </a:t>
            </a:r>
            <a:r>
              <a:rPr lang="en-GB" dirty="0" err="1"/>
              <a:t>detials</a:t>
            </a:r>
            <a:endParaRPr lang="en-US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018B785-C247-4342-AF3B-262739238CBA}"/>
              </a:ext>
            </a:extLst>
          </p:cNvPr>
          <p:cNvCxnSpPr/>
          <p:nvPr/>
        </p:nvCxnSpPr>
        <p:spPr>
          <a:xfrm flipH="1" flipV="1">
            <a:off x="7929349" y="1449847"/>
            <a:ext cx="249048" cy="1148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87479D7-B65A-42F5-A394-5C20D01EB1AA}"/>
              </a:ext>
            </a:extLst>
          </p:cNvPr>
          <p:cNvCxnSpPr>
            <a:endCxn id="92" idx="2"/>
          </p:cNvCxnSpPr>
          <p:nvPr/>
        </p:nvCxnSpPr>
        <p:spPr>
          <a:xfrm flipV="1">
            <a:off x="6196085" y="1449847"/>
            <a:ext cx="1647550" cy="1136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8EE702A-3284-4917-AA36-8A47064F63E5}"/>
              </a:ext>
            </a:extLst>
          </p:cNvPr>
          <p:cNvCxnSpPr>
            <a:cxnSpLocks/>
          </p:cNvCxnSpPr>
          <p:nvPr/>
        </p:nvCxnSpPr>
        <p:spPr>
          <a:xfrm flipV="1">
            <a:off x="4844691" y="1485077"/>
            <a:ext cx="2736587" cy="1100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622321-80F5-4A48-B533-93B1454CAC5C}"/>
              </a:ext>
            </a:extLst>
          </p:cNvPr>
          <p:cNvCxnSpPr/>
          <p:nvPr/>
        </p:nvCxnSpPr>
        <p:spPr>
          <a:xfrm flipV="1">
            <a:off x="5087301" y="1502479"/>
            <a:ext cx="2348480" cy="254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02BCD29-D0F8-4DCF-9138-6A4D233DAA55}"/>
              </a:ext>
            </a:extLst>
          </p:cNvPr>
          <p:cNvCxnSpPr/>
          <p:nvPr/>
        </p:nvCxnSpPr>
        <p:spPr>
          <a:xfrm flipV="1">
            <a:off x="6466671" y="1498808"/>
            <a:ext cx="1228152" cy="2547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BBE0ED2-4D42-4030-AEEB-CDB2440319A8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904998" y="1497071"/>
            <a:ext cx="45774" cy="2554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D7FC6C4-A4EC-4475-AFFD-6CC3EBE54288}"/>
              </a:ext>
            </a:extLst>
          </p:cNvPr>
          <p:cNvCxnSpPr/>
          <p:nvPr/>
        </p:nvCxnSpPr>
        <p:spPr>
          <a:xfrm flipH="1" flipV="1">
            <a:off x="7809962" y="1502479"/>
            <a:ext cx="117056" cy="385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B13A9A1-67BB-49D3-B0E1-91F32A0364A5}"/>
              </a:ext>
            </a:extLst>
          </p:cNvPr>
          <p:cNvCxnSpPr/>
          <p:nvPr/>
        </p:nvCxnSpPr>
        <p:spPr>
          <a:xfrm flipV="1">
            <a:off x="6505710" y="1488894"/>
            <a:ext cx="1260216" cy="3915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5BD9F1F-15D5-4671-B1FF-05E708031A6F}"/>
              </a:ext>
            </a:extLst>
          </p:cNvPr>
          <p:cNvCxnSpPr/>
          <p:nvPr/>
        </p:nvCxnSpPr>
        <p:spPr>
          <a:xfrm flipV="1">
            <a:off x="4990188" y="1497071"/>
            <a:ext cx="2705088" cy="388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967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23171F4-1D14-4279-BE66-E96859B028DE}"/>
              </a:ext>
            </a:extLst>
          </p:cNvPr>
          <p:cNvSpPr/>
          <p:nvPr/>
        </p:nvSpPr>
        <p:spPr>
          <a:xfrm>
            <a:off x="4148919" y="887104"/>
            <a:ext cx="1528550" cy="51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A6AC9D-C23C-4AA5-9389-65EAABB160DF}"/>
              </a:ext>
            </a:extLst>
          </p:cNvPr>
          <p:cNvCxnSpPr/>
          <p:nvPr/>
        </p:nvCxnSpPr>
        <p:spPr>
          <a:xfrm>
            <a:off x="4790364" y="1405719"/>
            <a:ext cx="0" cy="58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32CEB99-1566-485D-897F-94A95AEAECC1}"/>
              </a:ext>
            </a:extLst>
          </p:cNvPr>
          <p:cNvSpPr/>
          <p:nvPr/>
        </p:nvSpPr>
        <p:spPr>
          <a:xfrm>
            <a:off x="3302758" y="2674961"/>
            <a:ext cx="1168400" cy="75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A15C6-9198-452E-B546-C666B1EA7233}"/>
              </a:ext>
            </a:extLst>
          </p:cNvPr>
          <p:cNvSpPr/>
          <p:nvPr/>
        </p:nvSpPr>
        <p:spPr>
          <a:xfrm>
            <a:off x="5512011" y="2674961"/>
            <a:ext cx="1077772" cy="75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Address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DADD5-3743-4830-A88C-339130C2B62D}"/>
              </a:ext>
            </a:extLst>
          </p:cNvPr>
          <p:cNvCxnSpPr/>
          <p:nvPr/>
        </p:nvCxnSpPr>
        <p:spPr>
          <a:xfrm>
            <a:off x="4148919" y="1992086"/>
            <a:ext cx="1363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7A27CA-599D-4C1C-BB6C-19A72A440E20}"/>
              </a:ext>
            </a:extLst>
          </p:cNvPr>
          <p:cNvCxnSpPr/>
          <p:nvPr/>
        </p:nvCxnSpPr>
        <p:spPr>
          <a:xfrm>
            <a:off x="4148919" y="1992086"/>
            <a:ext cx="0" cy="68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473F49-1D98-45CC-9B70-DAC71113C494}"/>
              </a:ext>
            </a:extLst>
          </p:cNvPr>
          <p:cNvCxnSpPr/>
          <p:nvPr/>
        </p:nvCxnSpPr>
        <p:spPr>
          <a:xfrm>
            <a:off x="5512011" y="1992086"/>
            <a:ext cx="0" cy="68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C348DE-3F40-4C4B-B370-F280DF393E1B}"/>
              </a:ext>
            </a:extLst>
          </p:cNvPr>
          <p:cNvCxnSpPr/>
          <p:nvPr/>
        </p:nvCxnSpPr>
        <p:spPr>
          <a:xfrm>
            <a:off x="4790364" y="1992086"/>
            <a:ext cx="0" cy="1785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AB91D0B-3707-421A-872D-16745DFD1D3A}"/>
              </a:ext>
            </a:extLst>
          </p:cNvPr>
          <p:cNvSpPr/>
          <p:nvPr/>
        </p:nvSpPr>
        <p:spPr>
          <a:xfrm>
            <a:off x="3439236" y="3778071"/>
            <a:ext cx="3029796" cy="1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45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D6FFD69-B8F2-4CE1-B7FB-9E225D658E76}"/>
              </a:ext>
            </a:extLst>
          </p:cNvPr>
          <p:cNvSpPr/>
          <p:nvPr/>
        </p:nvSpPr>
        <p:spPr>
          <a:xfrm>
            <a:off x="1122853" y="1026296"/>
            <a:ext cx="7554406" cy="2085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dirty="0">
                <a:solidFill>
                  <a:srgbClr val="00B050"/>
                </a:solidFill>
                <a:latin typeface="Modern No. 20" panose="02070704070505020303" pitchFamily="18" charset="0"/>
              </a:rPr>
              <a:t>Thanks Everyone</a:t>
            </a:r>
            <a:endParaRPr lang="en-US" sz="6600" b="1" dirty="0">
              <a:solidFill>
                <a:srgbClr val="00B050"/>
              </a:solidFill>
              <a:latin typeface="Modern No. 20" panose="020707040705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AC687-B318-4461-8AF8-F4AA6A2953A8}"/>
              </a:ext>
            </a:extLst>
          </p:cNvPr>
          <p:cNvSpPr/>
          <p:nvPr/>
        </p:nvSpPr>
        <p:spPr>
          <a:xfrm>
            <a:off x="1378424" y="3518761"/>
            <a:ext cx="6905767" cy="730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rgbClr val="00A0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“Stay home stay safe. If you show symptoms of COVID-19, self isolate yourself, wear a mask around others and seek medical advice”</a:t>
            </a:r>
            <a:endParaRPr lang="en-US" i="1" dirty="0">
              <a:solidFill>
                <a:srgbClr val="00A0A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190779-16D9-4839-8152-403E5B7CA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69" y="4804012"/>
            <a:ext cx="2677567" cy="1472662"/>
          </a:xfrm>
          <a:prstGeom prst="rect">
            <a:avLst/>
          </a:prstGeom>
        </p:spPr>
      </p:pic>
      <p:sp>
        <p:nvSpPr>
          <p:cNvPr id="11" name="Heart 10">
            <a:extLst>
              <a:ext uri="{FF2B5EF4-FFF2-40B4-BE49-F238E27FC236}">
                <a16:creationId xmlns:a16="http://schemas.microsoft.com/office/drawing/2014/main" id="{31964E14-83E1-498D-9527-674CC2301697}"/>
              </a:ext>
            </a:extLst>
          </p:cNvPr>
          <p:cNvSpPr/>
          <p:nvPr/>
        </p:nvSpPr>
        <p:spPr>
          <a:xfrm rot="16483590">
            <a:off x="9185729" y="3338235"/>
            <a:ext cx="384660" cy="349074"/>
          </a:xfrm>
          <a:prstGeom prst="hear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6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1698020"/>
            <a:chOff x="979714" y="4445001"/>
            <a:chExt cx="2336800" cy="169802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https://www.facebook.com/coronavirus_info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390243"/>
            <a:chOff x="3629784" y="4445001"/>
            <a:chExt cx="2336800" cy="13902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https://www.pinstar.com/coronavirus_info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390243"/>
            <a:chOff x="6279854" y="4445001"/>
            <a:chExt cx="2336800" cy="13902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https://www.twitter.com/coronavirus_info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r="17985"/>
          <a:stretch/>
        </p:blipFill>
        <p:spPr>
          <a:xfrm>
            <a:off x="5913163" y="1065051"/>
            <a:ext cx="2248016" cy="2248014"/>
          </a:xfrm>
          <a:prstGeom prst="ellipse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8" y="3428999"/>
            <a:ext cx="7099840" cy="2249913"/>
            <a:chOff x="2795389" y="3874286"/>
            <a:chExt cx="7099840" cy="22499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3931520" y="3874286"/>
              <a:ext cx="43560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  <a:hlinkClick r:id="rId4"/>
                </a:rPr>
                <a:t>WWW.COVID19.COM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2795389" y="4379315"/>
              <a:ext cx="7099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 BEST COVID INFORMATION WEB SITE IN BANGLADESH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COVID19-20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cap="small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Covid 19 Website Provide All Covid Information and Best Emergency Service . Our service 24 hours and all Update news blog and Hospital Information.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JS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5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CSS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HTML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5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036026"/>
            <a:ext cx="1591582" cy="1478936"/>
            <a:chOff x="1488849" y="3837442"/>
            <a:chExt cx="1591582" cy="147893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HTML 5 is a markup language used for structuring and presenting content.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M</a:t>
              </a:r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ARKUP LAN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1048049"/>
            <a:chOff x="3977674" y="3837442"/>
            <a:chExt cx="1591582" cy="104804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S</a:t>
              </a:r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TYLE SHEET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Cascading style sheets is a style sheet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047043"/>
            <a:ext cx="1591582" cy="1478936"/>
            <a:chOff x="6488272" y="3837442"/>
            <a:chExt cx="1591582" cy="1478936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JAVASCRIPT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J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S is a programming language that conforms to the ES5 specification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2182" y="4682203"/>
            <a:ext cx="584608" cy="584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6226" y="4564959"/>
            <a:ext cx="573239" cy="573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57225" y="4564959"/>
            <a:ext cx="604810" cy="60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69844" y="1464251"/>
            <a:ext cx="1805441" cy="1921203"/>
            <a:chOff x="6375016" y="2155497"/>
            <a:chExt cx="1805441" cy="1921203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75016" y="2155497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MYSQL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747566" y="2748517"/>
              <a:ext cx="894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19</a:t>
              </a:r>
              <a:endParaRPr lang="en-US" sz="4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PHP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8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BS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828258"/>
              <a:ext cx="894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4.5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6" y="3146195"/>
            <a:ext cx="1671339" cy="1362621"/>
            <a:chOff x="1488849" y="3837442"/>
            <a:chExt cx="1591582" cy="126349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BOOTSTRAP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CSS framework directed at responsive, mobile-first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02128"/>
            <a:ext cx="1591582" cy="1263492"/>
            <a:chOff x="3977674" y="3837442"/>
            <a:chExt cx="1591582" cy="126349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D</a:t>
              </a:r>
              <a:r>
                <a:rPr lang="en-US" sz="16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EVELOPMENT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U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sing php web framework Laravel, web app </a:t>
              </a:r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mvc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pattern based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2947892"/>
            <a:ext cx="1591582" cy="1478936"/>
            <a:chOff x="6488272" y="3837442"/>
            <a:chExt cx="1591582" cy="1478936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DATABASE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M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YSQL is an open source relational database management system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350426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84411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62290"/>
            <a:ext cx="907482" cy="90748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B85E866E-84B3-48F7-B20F-887B84068576}"/>
              </a:ext>
            </a:extLst>
          </p:cNvPr>
          <p:cNvSpPr/>
          <p:nvPr/>
        </p:nvSpPr>
        <p:spPr>
          <a:xfrm>
            <a:off x="5934797" y="815248"/>
            <a:ext cx="3210819" cy="4623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Remaining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31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-44068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733322"/>
            <a:chOff x="1514240" y="4816886"/>
            <a:chExt cx="2289049" cy="73332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PHOTO TYPING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 are Start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psd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design and make web structure.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01-May-21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917988"/>
            <a:chOff x="1514240" y="4816886"/>
            <a:chExt cx="2289049" cy="91798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ONTEND DEVELOPE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 are start coding make web page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fontend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develop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01-Jun-21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ONTENT MANAGE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 collect information and update all service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To Day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1590156" y="162356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3" b="6143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4287817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3" b="6143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7057250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98" b="6098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089804" y="4112242"/>
            <a:ext cx="2917992" cy="2560549"/>
            <a:chOff x="264582" y="4416136"/>
            <a:chExt cx="2917992" cy="256054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ABUL HASNAT 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COVID 19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2" y="5222359"/>
              <a:ext cx="29179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am a Full Stack Web Developer With Experience Of More Then 4+ Years With Specializing in Web-Development Python, PHP,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HTMl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/CSS ,SQL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936259" y="4112242"/>
            <a:ext cx="2917995" cy="1729553"/>
            <a:chOff x="3273197" y="4416136"/>
            <a:chExt cx="2917995" cy="1729553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</a:t>
              </a:r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ALLOB BISWAS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DM, COVID 19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273197" y="5222359"/>
              <a:ext cx="29179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 am </a:t>
              </a:r>
              <a:r>
                <a:rPr lang="en-GB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Fontend</a:t>
              </a:r>
              <a:r>
                <a:rPr lang="en-GB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Developer With 3 Years Commercial Experience. I Use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78020" y="4112242"/>
            <a:ext cx="3048141" cy="1729553"/>
            <a:chOff x="6191192" y="4416136"/>
            <a:chExt cx="3048141" cy="1729553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MOYNA KHATUN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CONTENT MANAGER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am a Professional Content Specialist, SEO Manger, and CS Graduate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1474713" y="162356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3" b="6143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4421302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04" b="8304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574969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05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974360" y="4112242"/>
            <a:ext cx="3048141" cy="2283551"/>
            <a:chOff x="264581" y="4416136"/>
            <a:chExt cx="3048141" cy="2283551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ARIFUN NAHAR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DATA REASEARCHER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am a Data Entry and Web Search Expert. I’m also in social media research like Instagram,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facebook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, Twitter etc.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939598" y="4112242"/>
            <a:ext cx="3048141" cy="2283551"/>
            <a:chOff x="3143051" y="4416136"/>
            <a:chExt cx="3048141" cy="2283551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OBAIDUR ISLAM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DATA SPECIALIST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 am a data entry and Graphics Design Expert. I have over 5 years experience in data entry and 1Year in Graphic Design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1C27FC-65A0-4FC5-AD7C-E76F1D623E29}"/>
              </a:ext>
            </a:extLst>
          </p:cNvPr>
          <p:cNvGrpSpPr/>
          <p:nvPr/>
        </p:nvGrpSpPr>
        <p:grpSpPr>
          <a:xfrm>
            <a:off x="7330557" y="1555830"/>
            <a:ext cx="2075350" cy="2075350"/>
            <a:chOff x="4388156" y="1754971"/>
            <a:chExt cx="2362200" cy="2362200"/>
          </a:xfrm>
          <a:solidFill>
            <a:srgbClr val="00B050"/>
          </a:solidFill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D719F7-E8B3-4C7D-B7D7-6BFD35310D07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B803F52-B2DC-4131-8987-4C8E2EFC5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26" b="10526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AA30BC7-C51F-49A6-A4B6-4678FF72B7E2}"/>
              </a:ext>
            </a:extLst>
          </p:cNvPr>
          <p:cNvGrpSpPr/>
          <p:nvPr/>
        </p:nvGrpSpPr>
        <p:grpSpPr>
          <a:xfrm>
            <a:off x="6848853" y="4073570"/>
            <a:ext cx="3048141" cy="2006552"/>
            <a:chOff x="3143051" y="4416136"/>
            <a:chExt cx="3048141" cy="200655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E2BE731-5255-4AE5-B19B-1429FE536E71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  <a:latin typeface="Tw Cen MT" panose="020B0602020104020603" pitchFamily="34" charset="0"/>
                </a:rPr>
                <a:t>OBAIDUR RAHMAN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60B7A0-2F54-49FA-8071-6680BBC491B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GRAPHIC DESIGNER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AFCC2F4-DCC8-42A4-A1EE-1612F6367BE3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 am </a:t>
              </a:r>
              <a:r>
                <a:rPr lang="en-US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 and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Graphics Design Expert. I have over 5 years experience in data entry and 1Year in Graphic Design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25290F0-FC08-427B-AE41-D773B7ABF75C}"/>
              </a:ext>
            </a:extLst>
          </p:cNvPr>
          <p:cNvGrpSpPr/>
          <p:nvPr/>
        </p:nvGrpSpPr>
        <p:grpSpPr>
          <a:xfrm>
            <a:off x="8617491" y="1496354"/>
            <a:ext cx="662608" cy="523220"/>
            <a:chOff x="662610" y="2123782"/>
            <a:chExt cx="662608" cy="52322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1E768AB-DF84-41A7-A755-F61580988716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AE58F4C-4D39-48E0-A497-2DB2983CE6C5}"/>
                </a:ext>
              </a:extLst>
            </p:cNvPr>
            <p:cNvSpPr txBox="1"/>
            <p:nvPr/>
          </p:nvSpPr>
          <p:spPr>
            <a:xfrm>
              <a:off x="662610" y="214046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06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1113751"/>
            <a:chOff x="764723" y="2142394"/>
            <a:chExt cx="3197225" cy="1113751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mbulance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car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 Provide 24 hour ambulance, we are ready to take the patient to the hospital very fast, we provide ambulance in all the districts.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358927" cy="1483083"/>
            <a:chOff x="764723" y="3420415"/>
            <a:chExt cx="3358927" cy="1483083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Blood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6884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w Cen MT" panose="020B0602020104020603" pitchFamily="34" charset="0"/>
                </a:rPr>
                <a:t>We are ready to supply blood 24 hours a day, you can take blood and plasma of any group if you want and donate your blood to humanity. Quickly communicate from any district of Bangladesh.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427672"/>
            <a:ext cx="3197225" cy="796806"/>
            <a:chOff x="764723" y="4698436"/>
            <a:chExt cx="3197225" cy="79680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ICU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w Cen MT" panose="020B0602020104020603" pitchFamily="34" charset="0"/>
                </a:rPr>
                <a:t>We are ready to supply </a:t>
              </a:r>
              <a:r>
                <a:rPr lang="en-GB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w Cen MT" panose="020B0602020104020603" pitchFamily="34" charset="0"/>
                </a:rPr>
                <a:t>icu</a:t>
              </a:r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w Cen MT" panose="020B0602020104020603" pitchFamily="34" charset="0"/>
                </a:rPr>
                <a:t> bad 24 hours and quickly.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197225" cy="929085"/>
            <a:chOff x="4504627" y="3420415"/>
            <a:chExt cx="3197225" cy="929085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Plasma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328519"/>
            <a:ext cx="3197225" cy="796806"/>
            <a:chOff x="4504627" y="4698436"/>
            <a:chExt cx="3197225" cy="796806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Hospital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 get manage all covid hospital government and private hospital.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277681" cy="1298417"/>
            <a:chOff x="4504627" y="2142394"/>
            <a:chExt cx="3277681" cy="1298417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xygen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3" y="2425148"/>
              <a:ext cx="26072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w Cen MT" panose="020B0602020104020603" pitchFamily="34" charset="0"/>
                </a:rPr>
                <a:t>We are delivering oxygen 24 hours a day, we have enough oxygen, we are ready to deliver the oxygen cylinder to the specified location as soon as we order, in all the districts of Bangladesh.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540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Responsive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094EC17-7116-4459-82D9-2BF91F6E2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39" y="542820"/>
            <a:ext cx="2314898" cy="4544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73BEA-5D7F-43B2-A8D3-01C9017771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61" y="3279920"/>
            <a:ext cx="4686954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87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737</Words>
  <Application>Microsoft Office PowerPoint</Application>
  <PresentationFormat>Widescreen</PresentationFormat>
  <Paragraphs>237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Modern No. 20</vt:lpstr>
      <vt:lpstr>Times New Roman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Tanvir</cp:lastModifiedBy>
  <cp:revision>66</cp:revision>
  <dcterms:created xsi:type="dcterms:W3CDTF">2017-01-05T13:17:27Z</dcterms:created>
  <dcterms:modified xsi:type="dcterms:W3CDTF">2021-08-03T12:50:37Z</dcterms:modified>
</cp:coreProperties>
</file>