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6" r:id="rId5"/>
    <p:sldId id="270" r:id="rId6"/>
    <p:sldId id="271" r:id="rId7"/>
    <p:sldId id="274" r:id="rId8"/>
    <p:sldId id="275" r:id="rId9"/>
    <p:sldId id="277" r:id="rId10"/>
    <p:sldId id="278" r:id="rId11"/>
    <p:sldId id="279" r:id="rId12"/>
    <p:sldId id="280" r:id="rId13"/>
    <p:sldId id="284" r:id="rId14"/>
    <p:sldId id="286" r:id="rId15"/>
    <p:sldId id="282" r:id="rId16"/>
    <p:sldId id="285" r:id="rId17"/>
    <p:sldId id="27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70" d="100"/>
          <a:sy n="70" d="100"/>
        </p:scale>
        <p:origin x="16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tanvir.nayahat.com/covid19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684136" y="3010736"/>
            <a:ext cx="7779983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COVID 19 WEBSITE PRESENTATION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DESIGNED BY GROUP 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Web Tool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Web Tool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  <a:solidFill>
            <a:schemeClr val="bg1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grpFill/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Responsive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2774C51-303B-40A5-86A9-851CAEE1DC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76" y="564441"/>
            <a:ext cx="3172268" cy="4163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D835C2-EB3D-4F8E-92BC-D90A63FC44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71" y="2185626"/>
            <a:ext cx="4558938" cy="370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79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Web Tool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  <a:solidFill>
            <a:schemeClr val="bg1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Responsive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1A5373F-D8AB-4D8B-909B-F68EB1AC2B27}"/>
              </a:ext>
            </a:extLst>
          </p:cNvPr>
          <p:cNvSpPr/>
          <p:nvPr/>
        </p:nvSpPr>
        <p:spPr>
          <a:xfrm>
            <a:off x="4203510" y="6059607"/>
            <a:ext cx="1555845" cy="259307"/>
          </a:xfrm>
          <a:custGeom>
            <a:avLst/>
            <a:gdLst>
              <a:gd name="connsiteX0" fmla="*/ 800364 w 1555845"/>
              <a:gd name="connsiteY0" fmla="*/ 0 h 259307"/>
              <a:gd name="connsiteX1" fmla="*/ 1547512 w 1555845"/>
              <a:gd name="connsiteY1" fmla="*/ 32662 h 259307"/>
              <a:gd name="connsiteX2" fmla="*/ 1555845 w 1555845"/>
              <a:gd name="connsiteY2" fmla="*/ 33531 h 259307"/>
              <a:gd name="connsiteX3" fmla="*/ 1555845 w 1555845"/>
              <a:gd name="connsiteY3" fmla="*/ 259307 h 259307"/>
              <a:gd name="connsiteX4" fmla="*/ 0 w 1555845"/>
              <a:gd name="connsiteY4" fmla="*/ 259307 h 259307"/>
              <a:gd name="connsiteX5" fmla="*/ 0 w 1555845"/>
              <a:gd name="connsiteY5" fmla="*/ 38213 h 259307"/>
              <a:gd name="connsiteX6" fmla="*/ 53216 w 1555845"/>
              <a:gd name="connsiteY6" fmla="*/ 32662 h 259307"/>
              <a:gd name="connsiteX7" fmla="*/ 800364 w 1555845"/>
              <a:gd name="connsiteY7" fmla="*/ 0 h 259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5845" h="259307">
                <a:moveTo>
                  <a:pt x="800364" y="0"/>
                </a:moveTo>
                <a:cubicBezTo>
                  <a:pt x="1065389" y="0"/>
                  <a:pt x="1317869" y="11630"/>
                  <a:pt x="1547512" y="32662"/>
                </a:cubicBezTo>
                <a:lnTo>
                  <a:pt x="1555845" y="33531"/>
                </a:lnTo>
                <a:lnTo>
                  <a:pt x="1555845" y="259307"/>
                </a:lnTo>
                <a:lnTo>
                  <a:pt x="0" y="259307"/>
                </a:lnTo>
                <a:lnTo>
                  <a:pt x="0" y="38213"/>
                </a:lnTo>
                <a:lnTo>
                  <a:pt x="53216" y="32662"/>
                </a:lnTo>
                <a:cubicBezTo>
                  <a:pt x="282859" y="11630"/>
                  <a:pt x="535339" y="0"/>
                  <a:pt x="80036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36F02D7-EB96-4483-86AE-462F625F65F5}"/>
              </a:ext>
            </a:extLst>
          </p:cNvPr>
          <p:cNvGrpSpPr/>
          <p:nvPr/>
        </p:nvGrpSpPr>
        <p:grpSpPr>
          <a:xfrm>
            <a:off x="867957" y="688859"/>
            <a:ext cx="8006530" cy="6201996"/>
            <a:chOff x="867957" y="688859"/>
            <a:chExt cx="8006530" cy="620199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A1AD520-1F4B-43EE-A851-911161892079}"/>
                </a:ext>
              </a:extLst>
            </p:cNvPr>
            <p:cNvSpPr/>
            <p:nvPr/>
          </p:nvSpPr>
          <p:spPr>
            <a:xfrm>
              <a:off x="4203510" y="4425041"/>
              <a:ext cx="1555845" cy="1672778"/>
            </a:xfrm>
            <a:custGeom>
              <a:avLst/>
              <a:gdLst>
                <a:gd name="connsiteX0" fmla="*/ 0 w 1555845"/>
                <a:gd name="connsiteY0" fmla="*/ 0 h 1672778"/>
                <a:gd name="connsiteX1" fmla="*/ 1555845 w 1555845"/>
                <a:gd name="connsiteY1" fmla="*/ 0 h 1672778"/>
                <a:gd name="connsiteX2" fmla="*/ 1555845 w 1555845"/>
                <a:gd name="connsiteY2" fmla="*/ 1668096 h 1672778"/>
                <a:gd name="connsiteX3" fmla="*/ 1547512 w 1555845"/>
                <a:gd name="connsiteY3" fmla="*/ 1667227 h 1672778"/>
                <a:gd name="connsiteX4" fmla="*/ 800364 w 1555845"/>
                <a:gd name="connsiteY4" fmla="*/ 1634565 h 1672778"/>
                <a:gd name="connsiteX5" fmla="*/ 53216 w 1555845"/>
                <a:gd name="connsiteY5" fmla="*/ 1667227 h 1672778"/>
                <a:gd name="connsiteX6" fmla="*/ 0 w 1555845"/>
                <a:gd name="connsiteY6" fmla="*/ 1672778 h 1672778"/>
                <a:gd name="connsiteX7" fmla="*/ 0 w 1555845"/>
                <a:gd name="connsiteY7" fmla="*/ 0 h 167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5845" h="1672778">
                  <a:moveTo>
                    <a:pt x="0" y="0"/>
                  </a:moveTo>
                  <a:lnTo>
                    <a:pt x="1555845" y="0"/>
                  </a:lnTo>
                  <a:lnTo>
                    <a:pt x="1555845" y="1668096"/>
                  </a:lnTo>
                  <a:lnTo>
                    <a:pt x="1547512" y="1667227"/>
                  </a:lnTo>
                  <a:cubicBezTo>
                    <a:pt x="1317869" y="1646195"/>
                    <a:pt x="1065389" y="1634565"/>
                    <a:pt x="800364" y="1634565"/>
                  </a:cubicBezTo>
                  <a:cubicBezTo>
                    <a:pt x="535339" y="1634565"/>
                    <a:pt x="282859" y="1646195"/>
                    <a:pt x="53216" y="1667227"/>
                  </a:cubicBezTo>
                  <a:lnTo>
                    <a:pt x="0" y="16727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7B8B5AD-D58E-429D-85D6-204470E34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957" y="688859"/>
              <a:ext cx="8006530" cy="3703326"/>
            </a:xfrm>
            <a:prstGeom prst="rect">
              <a:avLst/>
            </a:prstGeom>
            <a:ln w="88900" cap="sq" cmpd="thickThin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C3EF0BF-97BB-4BA8-BA03-8FF1086CDD06}"/>
                </a:ext>
              </a:extLst>
            </p:cNvPr>
            <p:cNvSpPr/>
            <p:nvPr/>
          </p:nvSpPr>
          <p:spPr>
            <a:xfrm>
              <a:off x="3084393" y="6093138"/>
              <a:ext cx="3838960" cy="797717"/>
            </a:xfrm>
            <a:custGeom>
              <a:avLst/>
              <a:gdLst>
                <a:gd name="connsiteX0" fmla="*/ 2674961 w 3838960"/>
                <a:gd name="connsiteY0" fmla="*/ 0 h 797717"/>
                <a:gd name="connsiteX1" fmla="*/ 2834418 w 3838960"/>
                <a:gd name="connsiteY1" fmla="*/ 16633 h 797717"/>
                <a:gd name="connsiteX2" fmla="*/ 3838960 w 3838960"/>
                <a:gd name="connsiteY2" fmla="*/ 382093 h 797717"/>
                <a:gd name="connsiteX3" fmla="*/ 1919480 w 3838960"/>
                <a:gd name="connsiteY3" fmla="*/ 797717 h 797717"/>
                <a:gd name="connsiteX4" fmla="*/ 0 w 3838960"/>
                <a:gd name="connsiteY4" fmla="*/ 382093 h 797717"/>
                <a:gd name="connsiteX5" fmla="*/ 1004542 w 3838960"/>
                <a:gd name="connsiteY5" fmla="*/ 16633 h 797717"/>
                <a:gd name="connsiteX6" fmla="*/ 1119116 w 3838960"/>
                <a:gd name="connsiteY6" fmla="*/ 4682 h 797717"/>
                <a:gd name="connsiteX7" fmla="*/ 1119116 w 3838960"/>
                <a:gd name="connsiteY7" fmla="*/ 225776 h 797717"/>
                <a:gd name="connsiteX8" fmla="*/ 2674961 w 3838960"/>
                <a:gd name="connsiteY8" fmla="*/ 225776 h 797717"/>
                <a:gd name="connsiteX9" fmla="*/ 2674961 w 3838960"/>
                <a:gd name="connsiteY9" fmla="*/ 0 h 797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38960" h="797717">
                  <a:moveTo>
                    <a:pt x="2674961" y="0"/>
                  </a:moveTo>
                  <a:lnTo>
                    <a:pt x="2834418" y="16633"/>
                  </a:lnTo>
                  <a:cubicBezTo>
                    <a:pt x="3432769" y="87014"/>
                    <a:pt x="3838960" y="224282"/>
                    <a:pt x="3838960" y="382093"/>
                  </a:cubicBezTo>
                  <a:cubicBezTo>
                    <a:pt x="3838960" y="611636"/>
                    <a:pt x="2979580" y="797717"/>
                    <a:pt x="1919480" y="797717"/>
                  </a:cubicBezTo>
                  <a:cubicBezTo>
                    <a:pt x="859380" y="797717"/>
                    <a:pt x="0" y="611636"/>
                    <a:pt x="0" y="382093"/>
                  </a:cubicBezTo>
                  <a:cubicBezTo>
                    <a:pt x="0" y="224282"/>
                    <a:pt x="406191" y="87014"/>
                    <a:pt x="1004542" y="16633"/>
                  </a:cubicBezTo>
                  <a:lnTo>
                    <a:pt x="1119116" y="4682"/>
                  </a:lnTo>
                  <a:lnTo>
                    <a:pt x="1119116" y="225776"/>
                  </a:lnTo>
                  <a:lnTo>
                    <a:pt x="2674961" y="225776"/>
                  </a:lnTo>
                  <a:lnTo>
                    <a:pt x="2674961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0132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Web Tool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  <a:solidFill>
            <a:schemeClr val="bg1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Flow Chart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284E33A-DA3D-4B22-A4A9-C4C03170C9AE}"/>
              </a:ext>
            </a:extLst>
          </p:cNvPr>
          <p:cNvSpPr/>
          <p:nvPr/>
        </p:nvSpPr>
        <p:spPr>
          <a:xfrm>
            <a:off x="1184133" y="614149"/>
            <a:ext cx="1351441" cy="49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 page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2DA9B4-6F6F-49B5-BC42-09648D4F093B}"/>
              </a:ext>
            </a:extLst>
          </p:cNvPr>
          <p:cNvSpPr/>
          <p:nvPr/>
        </p:nvSpPr>
        <p:spPr>
          <a:xfrm>
            <a:off x="1897039" y="1514901"/>
            <a:ext cx="1214651" cy="49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Hospital</a:t>
            </a:r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9892E81-058A-4355-8F60-B6AE8AC52758}"/>
              </a:ext>
            </a:extLst>
          </p:cNvPr>
          <p:cNvSpPr/>
          <p:nvPr/>
        </p:nvSpPr>
        <p:spPr>
          <a:xfrm>
            <a:off x="1907826" y="3895050"/>
            <a:ext cx="1372220" cy="49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Ambulance</a:t>
            </a:r>
            <a:endParaRPr lang="en-US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809F38B-BEB7-435F-8C8E-291CB5BC0181}"/>
              </a:ext>
            </a:extLst>
          </p:cNvPr>
          <p:cNvSpPr/>
          <p:nvPr/>
        </p:nvSpPr>
        <p:spPr>
          <a:xfrm>
            <a:off x="3638421" y="2924029"/>
            <a:ext cx="1214651" cy="49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API</a:t>
            </a:r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7D70B33-9080-4D1D-ABD9-2C14604208BA}"/>
              </a:ext>
            </a:extLst>
          </p:cNvPr>
          <p:cNvSpPr/>
          <p:nvPr/>
        </p:nvSpPr>
        <p:spPr>
          <a:xfrm>
            <a:off x="5481014" y="1481876"/>
            <a:ext cx="1574879" cy="49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Appointment</a:t>
            </a:r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8CD9103-C6BF-4382-9F30-DD7D7C50D131}"/>
              </a:ext>
            </a:extLst>
          </p:cNvPr>
          <p:cNvSpPr/>
          <p:nvPr/>
        </p:nvSpPr>
        <p:spPr>
          <a:xfrm>
            <a:off x="1855618" y="5556704"/>
            <a:ext cx="1214651" cy="49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blood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DAF4613-A3ED-4A57-A36C-774C0344EF00}"/>
              </a:ext>
            </a:extLst>
          </p:cNvPr>
          <p:cNvSpPr/>
          <p:nvPr/>
        </p:nvSpPr>
        <p:spPr>
          <a:xfrm>
            <a:off x="1922725" y="2924029"/>
            <a:ext cx="1214651" cy="49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Counter</a:t>
            </a:r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942777F-2AE3-4FBC-ABDA-71A4B2F66EAA}"/>
              </a:ext>
            </a:extLst>
          </p:cNvPr>
          <p:cNvSpPr/>
          <p:nvPr/>
        </p:nvSpPr>
        <p:spPr>
          <a:xfrm>
            <a:off x="3542670" y="946243"/>
            <a:ext cx="1214651" cy="49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Private</a:t>
            </a:r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C2D9F7B-1B29-4A28-A0D8-CAD82D74DFA0}"/>
              </a:ext>
            </a:extLst>
          </p:cNvPr>
          <p:cNvSpPr/>
          <p:nvPr/>
        </p:nvSpPr>
        <p:spPr>
          <a:xfrm>
            <a:off x="3822838" y="3878880"/>
            <a:ext cx="1214651" cy="49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  <a:endParaRPr lang="en-US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94927E3-3916-4B19-9FC8-9F0B40A2CBBD}"/>
              </a:ext>
            </a:extLst>
          </p:cNvPr>
          <p:cNvSpPr/>
          <p:nvPr/>
        </p:nvSpPr>
        <p:spPr>
          <a:xfrm>
            <a:off x="1897038" y="4732282"/>
            <a:ext cx="1214651" cy="49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oxygen</a:t>
            </a:r>
            <a:endParaRPr lang="en-US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F5A5CE1-A688-4DC5-BA10-E1B77D7F62E1}"/>
              </a:ext>
            </a:extLst>
          </p:cNvPr>
          <p:cNvSpPr/>
          <p:nvPr/>
        </p:nvSpPr>
        <p:spPr>
          <a:xfrm>
            <a:off x="3662685" y="2006221"/>
            <a:ext cx="1214651" cy="49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GOVT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596DA3-86BC-405A-8BD8-7195D58F7D64}"/>
              </a:ext>
            </a:extLst>
          </p:cNvPr>
          <p:cNvCxnSpPr/>
          <p:nvPr/>
        </p:nvCxnSpPr>
        <p:spPr>
          <a:xfrm flipV="1">
            <a:off x="3093735" y="1421641"/>
            <a:ext cx="448935" cy="93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185993-466C-4A07-9A12-61ED4A5246BB}"/>
              </a:ext>
            </a:extLst>
          </p:cNvPr>
          <p:cNvCxnSpPr/>
          <p:nvPr/>
        </p:nvCxnSpPr>
        <p:spPr>
          <a:xfrm>
            <a:off x="3122477" y="1912961"/>
            <a:ext cx="484783" cy="27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D311C4-0CD1-4247-8944-8D8CBAE9E453}"/>
              </a:ext>
            </a:extLst>
          </p:cNvPr>
          <p:cNvCxnSpPr/>
          <p:nvPr/>
        </p:nvCxnSpPr>
        <p:spPr>
          <a:xfrm>
            <a:off x="4757321" y="1191903"/>
            <a:ext cx="723693" cy="28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34AB5A-C040-4832-9294-A8CC0AB3726F}"/>
              </a:ext>
            </a:extLst>
          </p:cNvPr>
          <p:cNvCxnSpPr/>
          <p:nvPr/>
        </p:nvCxnSpPr>
        <p:spPr>
          <a:xfrm flipV="1">
            <a:off x="4877336" y="2006221"/>
            <a:ext cx="603678" cy="33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2DB360-63EF-4635-B8AA-2C57E909D137}"/>
              </a:ext>
            </a:extLst>
          </p:cNvPr>
          <p:cNvCxnSpPr/>
          <p:nvPr/>
        </p:nvCxnSpPr>
        <p:spPr>
          <a:xfrm flipV="1">
            <a:off x="3318202" y="4124540"/>
            <a:ext cx="418326" cy="16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186042-1901-4515-8AE2-9E9777F0FCC0}"/>
              </a:ext>
            </a:extLst>
          </p:cNvPr>
          <p:cNvCxnSpPr/>
          <p:nvPr/>
        </p:nvCxnSpPr>
        <p:spPr>
          <a:xfrm>
            <a:off x="3146899" y="3247471"/>
            <a:ext cx="460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A0D0C93-3ADE-430F-911F-71E6FF608BC4}"/>
              </a:ext>
            </a:extLst>
          </p:cNvPr>
          <p:cNvSpPr/>
          <p:nvPr/>
        </p:nvSpPr>
        <p:spPr>
          <a:xfrm>
            <a:off x="3802925" y="5065383"/>
            <a:ext cx="1424168" cy="600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Blood / oxygen 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BCEEBE-E80C-41A7-8610-CEA9EF0B80EF}"/>
              </a:ext>
            </a:extLst>
          </p:cNvPr>
          <p:cNvCxnSpPr>
            <a:cxnSpLocks/>
          </p:cNvCxnSpPr>
          <p:nvPr/>
        </p:nvCxnSpPr>
        <p:spPr>
          <a:xfrm flipH="1">
            <a:off x="1571439" y="1105469"/>
            <a:ext cx="107108" cy="4844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87DFE0-3C0B-4AB5-9DF5-D6303DEA3395}"/>
              </a:ext>
            </a:extLst>
          </p:cNvPr>
          <p:cNvCxnSpPr>
            <a:cxnSpLocks/>
          </p:cNvCxnSpPr>
          <p:nvPr/>
        </p:nvCxnSpPr>
        <p:spPr>
          <a:xfrm>
            <a:off x="1541096" y="5763696"/>
            <a:ext cx="353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F47501-3D24-4485-96E5-AD085A653229}"/>
              </a:ext>
            </a:extLst>
          </p:cNvPr>
          <p:cNvCxnSpPr>
            <a:cxnSpLocks/>
          </p:cNvCxnSpPr>
          <p:nvPr/>
        </p:nvCxnSpPr>
        <p:spPr>
          <a:xfrm>
            <a:off x="1582713" y="4947956"/>
            <a:ext cx="326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FA7790-FE01-42EA-B76A-C3BE23F847D2}"/>
              </a:ext>
            </a:extLst>
          </p:cNvPr>
          <p:cNvCxnSpPr/>
          <p:nvPr/>
        </p:nvCxnSpPr>
        <p:spPr>
          <a:xfrm>
            <a:off x="1582713" y="4085662"/>
            <a:ext cx="272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B65D45-EE6A-4BCB-B667-328A49313380}"/>
              </a:ext>
            </a:extLst>
          </p:cNvPr>
          <p:cNvCxnSpPr>
            <a:endCxn id="47" idx="1"/>
          </p:cNvCxnSpPr>
          <p:nvPr/>
        </p:nvCxnSpPr>
        <p:spPr>
          <a:xfrm>
            <a:off x="1596915" y="3169689"/>
            <a:ext cx="32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C62B41-6171-45C3-BFB3-1F03E83AE822}"/>
              </a:ext>
            </a:extLst>
          </p:cNvPr>
          <p:cNvCxnSpPr/>
          <p:nvPr/>
        </p:nvCxnSpPr>
        <p:spPr>
          <a:xfrm>
            <a:off x="1624993" y="1760561"/>
            <a:ext cx="23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E0536A-1218-4469-8966-0E50AF36B075}"/>
              </a:ext>
            </a:extLst>
          </p:cNvPr>
          <p:cNvCxnSpPr/>
          <p:nvPr/>
        </p:nvCxnSpPr>
        <p:spPr>
          <a:xfrm>
            <a:off x="3122477" y="4977942"/>
            <a:ext cx="614051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F9A90A-58CB-4DB0-A071-12756599591E}"/>
              </a:ext>
            </a:extLst>
          </p:cNvPr>
          <p:cNvCxnSpPr/>
          <p:nvPr/>
        </p:nvCxnSpPr>
        <p:spPr>
          <a:xfrm flipV="1">
            <a:off x="3122477" y="5556704"/>
            <a:ext cx="614051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149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Web Tool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  <a:solidFill>
            <a:schemeClr val="bg1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Flow Chart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AE14C3-54FD-490D-B679-022808EC0245}"/>
              </a:ext>
            </a:extLst>
          </p:cNvPr>
          <p:cNvSpPr/>
          <p:nvPr/>
        </p:nvSpPr>
        <p:spPr>
          <a:xfrm>
            <a:off x="4149996" y="586854"/>
            <a:ext cx="1569493" cy="559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services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9AE60CF-2D42-45E8-88B2-AD626B445221}"/>
              </a:ext>
            </a:extLst>
          </p:cNvPr>
          <p:cNvCxnSpPr/>
          <p:nvPr/>
        </p:nvCxnSpPr>
        <p:spPr>
          <a:xfrm>
            <a:off x="4429129" y="1146412"/>
            <a:ext cx="16879" cy="290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1E63FCD-CBAC-40B9-9A2F-F75007BCFAC6}"/>
              </a:ext>
            </a:extLst>
          </p:cNvPr>
          <p:cNvSpPr/>
          <p:nvPr/>
        </p:nvSpPr>
        <p:spPr>
          <a:xfrm>
            <a:off x="5070118" y="1760561"/>
            <a:ext cx="1002808" cy="756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Service-1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7C1B50-11E6-4040-9210-7BD56CF2ECAA}"/>
              </a:ext>
            </a:extLst>
          </p:cNvPr>
          <p:cNvSpPr/>
          <p:nvPr/>
        </p:nvSpPr>
        <p:spPr>
          <a:xfrm>
            <a:off x="5111936" y="2954996"/>
            <a:ext cx="1002808" cy="826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Service-2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1424CC-9476-4D67-98E7-B936BB6045BE}"/>
              </a:ext>
            </a:extLst>
          </p:cNvPr>
          <p:cNvSpPr/>
          <p:nvPr/>
        </p:nvSpPr>
        <p:spPr>
          <a:xfrm>
            <a:off x="5111608" y="4287565"/>
            <a:ext cx="1002808" cy="826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Service-3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026C58C-AB87-45DD-894E-4824726E1258}"/>
              </a:ext>
            </a:extLst>
          </p:cNvPr>
          <p:cNvCxnSpPr/>
          <p:nvPr/>
        </p:nvCxnSpPr>
        <p:spPr>
          <a:xfrm>
            <a:off x="4446008" y="1992086"/>
            <a:ext cx="6241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7EE7A9-ABD6-475E-92F6-EBCD632B0A12}"/>
              </a:ext>
            </a:extLst>
          </p:cNvPr>
          <p:cNvCxnSpPr/>
          <p:nvPr/>
        </p:nvCxnSpPr>
        <p:spPr>
          <a:xfrm>
            <a:off x="4446008" y="3247471"/>
            <a:ext cx="8222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F605C06-07E0-48A3-B40D-A3E304E9C293}"/>
              </a:ext>
            </a:extLst>
          </p:cNvPr>
          <p:cNvCxnSpPr/>
          <p:nvPr/>
        </p:nvCxnSpPr>
        <p:spPr>
          <a:xfrm>
            <a:off x="4446008" y="3957851"/>
            <a:ext cx="0" cy="1378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3191B0-88CC-4D29-B467-A703443D6304}"/>
              </a:ext>
            </a:extLst>
          </p:cNvPr>
          <p:cNvCxnSpPr/>
          <p:nvPr/>
        </p:nvCxnSpPr>
        <p:spPr>
          <a:xfrm>
            <a:off x="4429129" y="4865912"/>
            <a:ext cx="640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B35CD1A-4A13-43A5-B7ED-B90708B6D765}"/>
              </a:ext>
            </a:extLst>
          </p:cNvPr>
          <p:cNvSpPr/>
          <p:nvPr/>
        </p:nvSpPr>
        <p:spPr>
          <a:xfrm>
            <a:off x="6114416" y="1037230"/>
            <a:ext cx="1326645" cy="559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Dropdown</a:t>
            </a:r>
            <a:endParaRPr lang="en-US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6AA4005-F9A5-472D-914E-900E70167531}"/>
              </a:ext>
            </a:extLst>
          </p:cNvPr>
          <p:cNvCxnSpPr>
            <a:stCxn id="14" idx="3"/>
          </p:cNvCxnSpPr>
          <p:nvPr/>
        </p:nvCxnSpPr>
        <p:spPr>
          <a:xfrm>
            <a:off x="5719489" y="866633"/>
            <a:ext cx="353437" cy="27977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979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Web Tool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  <a:solidFill>
            <a:schemeClr val="bg1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Flow Chart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CBCE215-CCDE-45A6-B364-16E012E4564B}"/>
              </a:ext>
            </a:extLst>
          </p:cNvPr>
          <p:cNvGrpSpPr/>
          <p:nvPr/>
        </p:nvGrpSpPr>
        <p:grpSpPr>
          <a:xfrm>
            <a:off x="1930550" y="655088"/>
            <a:ext cx="5356403" cy="4879553"/>
            <a:chOff x="2637162" y="477668"/>
            <a:chExt cx="5356403" cy="487955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4F98DFC-3253-4525-922D-585C943D5B36}"/>
                </a:ext>
              </a:extLst>
            </p:cNvPr>
            <p:cNvSpPr/>
            <p:nvPr/>
          </p:nvSpPr>
          <p:spPr>
            <a:xfrm>
              <a:off x="2936019" y="849832"/>
              <a:ext cx="1351441" cy="491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About page</a:t>
              </a:r>
              <a:endParaRPr lang="en-US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024C253-6434-4C11-9BCB-56DE70DF2BF0}"/>
                </a:ext>
              </a:extLst>
            </p:cNvPr>
            <p:cNvCxnSpPr>
              <a:cxnSpLocks/>
              <a:stCxn id="69" idx="2"/>
            </p:cNvCxnSpPr>
            <p:nvPr/>
          </p:nvCxnSpPr>
          <p:spPr>
            <a:xfrm flipH="1">
              <a:off x="3611739" y="1341152"/>
              <a:ext cx="1" cy="996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39EB9F57-D7B4-4267-B7B4-FCC2CA4DBB05}"/>
                </a:ext>
              </a:extLst>
            </p:cNvPr>
            <p:cNvSpPr/>
            <p:nvPr/>
          </p:nvSpPr>
          <p:spPr>
            <a:xfrm>
              <a:off x="4506088" y="1543097"/>
              <a:ext cx="1351437" cy="5177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Team</a:t>
              </a:r>
              <a:endParaRPr lang="en-US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0AAAD83-CA69-449B-8C41-48AEBD602467}"/>
                </a:ext>
              </a:extLst>
            </p:cNvPr>
            <p:cNvCxnSpPr/>
            <p:nvPr/>
          </p:nvCxnSpPr>
          <p:spPr>
            <a:xfrm>
              <a:off x="3611739" y="1801504"/>
              <a:ext cx="7828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9737E173-6FAF-4A55-AC0C-9A7F29D0F250}"/>
                </a:ext>
              </a:extLst>
            </p:cNvPr>
            <p:cNvSpPr/>
            <p:nvPr/>
          </p:nvSpPr>
          <p:spPr>
            <a:xfrm>
              <a:off x="3234519" y="2432954"/>
              <a:ext cx="1168398" cy="4913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Features</a:t>
              </a:r>
              <a:endParaRPr lang="en-US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ADE37B14-D35D-47A5-99A0-98A8EA42D00A}"/>
                </a:ext>
              </a:extLst>
            </p:cNvPr>
            <p:cNvCxnSpPr/>
            <p:nvPr/>
          </p:nvCxnSpPr>
          <p:spPr>
            <a:xfrm>
              <a:off x="5857525" y="1801504"/>
              <a:ext cx="4477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E31E1B1-E348-48A1-BBEE-8A2598454D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6589" y="614147"/>
              <a:ext cx="10607" cy="2064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2F63960-D398-4729-9EA1-AC9F9878AE0E}"/>
                </a:ext>
              </a:extLst>
            </p:cNvPr>
            <p:cNvCxnSpPr/>
            <p:nvPr/>
          </p:nvCxnSpPr>
          <p:spPr>
            <a:xfrm>
              <a:off x="6357590" y="1095492"/>
              <a:ext cx="411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8DFBF9D-3038-4631-ADF6-FDBC8A8312CD}"/>
                </a:ext>
              </a:extLst>
            </p:cNvPr>
            <p:cNvCxnSpPr/>
            <p:nvPr/>
          </p:nvCxnSpPr>
          <p:spPr>
            <a:xfrm>
              <a:off x="6386589" y="1543097"/>
              <a:ext cx="3603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540BBF0-74B5-409E-AB92-333797299683}"/>
                </a:ext>
              </a:extLst>
            </p:cNvPr>
            <p:cNvCxnSpPr/>
            <p:nvPr/>
          </p:nvCxnSpPr>
          <p:spPr>
            <a:xfrm>
              <a:off x="6386589" y="2060812"/>
              <a:ext cx="3827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F9A9517-4482-4F3C-92D6-D93F7D6B5221}"/>
                </a:ext>
              </a:extLst>
            </p:cNvPr>
            <p:cNvSpPr/>
            <p:nvPr/>
          </p:nvSpPr>
          <p:spPr>
            <a:xfrm>
              <a:off x="6779123" y="1380232"/>
              <a:ext cx="1214441" cy="3721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member3</a:t>
              </a:r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41D8B22-1190-4BEE-A3B8-7899627BD361}"/>
                </a:ext>
              </a:extLst>
            </p:cNvPr>
            <p:cNvSpPr/>
            <p:nvPr/>
          </p:nvSpPr>
          <p:spPr>
            <a:xfrm>
              <a:off x="6739673" y="885275"/>
              <a:ext cx="1253891" cy="372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member2</a:t>
              </a:r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9003319-9CAB-4479-8DC1-35C2ED06A1A9}"/>
                </a:ext>
              </a:extLst>
            </p:cNvPr>
            <p:cNvSpPr/>
            <p:nvPr/>
          </p:nvSpPr>
          <p:spPr>
            <a:xfrm>
              <a:off x="6757566" y="477668"/>
              <a:ext cx="1235999" cy="3084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member1</a:t>
              </a:r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EC9706E-0099-4D82-8DDC-CAB65CD6928E}"/>
                </a:ext>
              </a:extLst>
            </p:cNvPr>
            <p:cNvSpPr/>
            <p:nvPr/>
          </p:nvSpPr>
          <p:spPr>
            <a:xfrm>
              <a:off x="6750840" y="1930707"/>
              <a:ext cx="1242724" cy="269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member4</a:t>
              </a:r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F7DF7C3-4870-4A5E-9390-53006CCB3D14}"/>
                </a:ext>
              </a:extLst>
            </p:cNvPr>
            <p:cNvSpPr/>
            <p:nvPr/>
          </p:nvSpPr>
          <p:spPr>
            <a:xfrm>
              <a:off x="6740617" y="2501192"/>
              <a:ext cx="1242723" cy="351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member5</a:t>
              </a:r>
              <a:endParaRPr lang="en-US" dirty="0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11D2941-0084-4FA3-8D30-84E7FAD5EA7F}"/>
                </a:ext>
              </a:extLst>
            </p:cNvPr>
            <p:cNvCxnSpPr/>
            <p:nvPr/>
          </p:nvCxnSpPr>
          <p:spPr>
            <a:xfrm>
              <a:off x="3794078" y="2924268"/>
              <a:ext cx="0" cy="853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28F9095-84CD-4CD2-A09D-165E74F63C6C}"/>
                </a:ext>
              </a:extLst>
            </p:cNvPr>
            <p:cNvCxnSpPr/>
            <p:nvPr/>
          </p:nvCxnSpPr>
          <p:spPr>
            <a:xfrm>
              <a:off x="2784143" y="3778071"/>
              <a:ext cx="23747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B909A73-116C-4AC9-A205-309BBA7D0B68}"/>
                </a:ext>
              </a:extLst>
            </p:cNvPr>
            <p:cNvCxnSpPr/>
            <p:nvPr/>
          </p:nvCxnSpPr>
          <p:spPr>
            <a:xfrm>
              <a:off x="2811439" y="3778071"/>
              <a:ext cx="0" cy="646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EEA980C-F502-4422-B592-1EE2F0C0F575}"/>
                </a:ext>
              </a:extLst>
            </p:cNvPr>
            <p:cNvCxnSpPr/>
            <p:nvPr/>
          </p:nvCxnSpPr>
          <p:spPr>
            <a:xfrm>
              <a:off x="3611739" y="3778071"/>
              <a:ext cx="0" cy="646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F169604E-0AAB-4DE2-9AC9-08463DA08627}"/>
                </a:ext>
              </a:extLst>
            </p:cNvPr>
            <p:cNvCxnSpPr/>
            <p:nvPr/>
          </p:nvCxnSpPr>
          <p:spPr>
            <a:xfrm>
              <a:off x="4287460" y="3778071"/>
              <a:ext cx="0" cy="646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93478152-678A-448E-9F37-23003CD33C6B}"/>
                </a:ext>
              </a:extLst>
            </p:cNvPr>
            <p:cNvSpPr/>
            <p:nvPr/>
          </p:nvSpPr>
          <p:spPr>
            <a:xfrm>
              <a:off x="2637162" y="4508817"/>
              <a:ext cx="2767809" cy="8484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Features all </a:t>
              </a:r>
              <a:r>
                <a:rPr lang="en-GB" dirty="0" err="1"/>
                <a:t>catagory</a:t>
              </a:r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54764F-2F4E-4A25-83AE-612044158D02}"/>
              </a:ext>
            </a:extLst>
          </p:cNvPr>
          <p:cNvCxnSpPr>
            <a:endCxn id="94" idx="1"/>
          </p:cNvCxnSpPr>
          <p:nvPr/>
        </p:nvCxnSpPr>
        <p:spPr>
          <a:xfrm flipV="1">
            <a:off x="5690584" y="2854209"/>
            <a:ext cx="343421" cy="1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CC88F1-02A2-4D75-B8C6-FEBBCF7E5623}"/>
              </a:ext>
            </a:extLst>
          </p:cNvPr>
          <p:cNvCxnSpPr/>
          <p:nvPr/>
        </p:nvCxnSpPr>
        <p:spPr>
          <a:xfrm>
            <a:off x="4452242" y="3955491"/>
            <a:ext cx="0" cy="64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6D42AC-AD53-40DC-9FF6-409825266913}"/>
              </a:ext>
            </a:extLst>
          </p:cNvPr>
          <p:cNvCxnSpPr/>
          <p:nvPr/>
        </p:nvCxnSpPr>
        <p:spPr>
          <a:xfrm>
            <a:off x="5690584" y="791567"/>
            <a:ext cx="3424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589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Web Tool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2695" y="3671"/>
            <a:ext cx="11860720" cy="6858000"/>
            <a:chOff x="-2449883" y="-1"/>
            <a:chExt cx="11860720" cy="6858000"/>
          </a:xfrm>
          <a:solidFill>
            <a:schemeClr val="bg1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Flow Chart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59E2E51-5499-4BE0-8377-B69BA80819F3}"/>
              </a:ext>
            </a:extLst>
          </p:cNvPr>
          <p:cNvSpPr/>
          <p:nvPr/>
        </p:nvSpPr>
        <p:spPr>
          <a:xfrm>
            <a:off x="3616657" y="723331"/>
            <a:ext cx="1992573" cy="545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Blog Page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909B0B-DAAA-4351-8DC9-0B8CE85A69F0}"/>
              </a:ext>
            </a:extLst>
          </p:cNvPr>
          <p:cNvCxnSpPr/>
          <p:nvPr/>
        </p:nvCxnSpPr>
        <p:spPr>
          <a:xfrm>
            <a:off x="4585648" y="1269242"/>
            <a:ext cx="0" cy="72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224C649-6CAF-4E85-9B9F-603AFA296E63}"/>
              </a:ext>
            </a:extLst>
          </p:cNvPr>
          <p:cNvCxnSpPr/>
          <p:nvPr/>
        </p:nvCxnSpPr>
        <p:spPr>
          <a:xfrm rot="10800000" flipV="1">
            <a:off x="2418312" y="1897039"/>
            <a:ext cx="2167337" cy="13504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D423C8F-F725-462C-8801-DCC4F23BF439}"/>
              </a:ext>
            </a:extLst>
          </p:cNvPr>
          <p:cNvSpPr/>
          <p:nvPr/>
        </p:nvSpPr>
        <p:spPr>
          <a:xfrm>
            <a:off x="877480" y="2893325"/>
            <a:ext cx="1510755" cy="6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Category list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45C61D-8F0A-439B-83D6-5AF285218E57}"/>
              </a:ext>
            </a:extLst>
          </p:cNvPr>
          <p:cNvCxnSpPr/>
          <p:nvPr/>
        </p:nvCxnSpPr>
        <p:spPr>
          <a:xfrm>
            <a:off x="3439236" y="3247471"/>
            <a:ext cx="0" cy="2443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86EE52-3A35-4F68-9819-3E0240F7D594}"/>
              </a:ext>
            </a:extLst>
          </p:cNvPr>
          <p:cNvCxnSpPr/>
          <p:nvPr/>
        </p:nvCxnSpPr>
        <p:spPr>
          <a:xfrm>
            <a:off x="3507475" y="3043451"/>
            <a:ext cx="750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95C8B7B-6686-4BCC-B0F6-AD6AF0FA3FA0}"/>
              </a:ext>
            </a:extLst>
          </p:cNvPr>
          <p:cNvSpPr/>
          <p:nvPr/>
        </p:nvSpPr>
        <p:spPr>
          <a:xfrm>
            <a:off x="4244455" y="2661313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post</a:t>
            </a:r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7A05A5A1-368C-4E5C-A31A-39256A1A5445}"/>
              </a:ext>
            </a:extLst>
          </p:cNvPr>
          <p:cNvSpPr/>
          <p:nvPr/>
        </p:nvSpPr>
        <p:spPr>
          <a:xfrm>
            <a:off x="5820334" y="4032913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post</a:t>
            </a:r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B1828D6-4560-4662-B974-71C47AADDA00}"/>
              </a:ext>
            </a:extLst>
          </p:cNvPr>
          <p:cNvSpPr/>
          <p:nvPr/>
        </p:nvSpPr>
        <p:spPr>
          <a:xfrm>
            <a:off x="5844231" y="258625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post</a:t>
            </a:r>
            <a:endParaRPr lang="en-US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530A3812-FD93-4498-BF23-50D0151B542B}"/>
              </a:ext>
            </a:extLst>
          </p:cNvPr>
          <p:cNvSpPr/>
          <p:nvPr/>
        </p:nvSpPr>
        <p:spPr>
          <a:xfrm>
            <a:off x="4225115" y="4032913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post</a:t>
            </a:r>
            <a:endParaRPr lang="en-US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AFD104E-8124-4E69-AF96-170BFD829507}"/>
              </a:ext>
            </a:extLst>
          </p:cNvPr>
          <p:cNvSpPr/>
          <p:nvPr/>
        </p:nvSpPr>
        <p:spPr>
          <a:xfrm>
            <a:off x="4221958" y="5404513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post</a:t>
            </a:r>
            <a:endParaRPr lang="en-US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24383533-25A0-4F36-B63F-573439280428}"/>
              </a:ext>
            </a:extLst>
          </p:cNvPr>
          <p:cNvSpPr/>
          <p:nvPr/>
        </p:nvSpPr>
        <p:spPr>
          <a:xfrm>
            <a:off x="7493572" y="4051617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post</a:t>
            </a:r>
            <a:endParaRPr lang="en-US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C703E915-2E45-4E06-AB74-4D84F9959647}"/>
              </a:ext>
            </a:extLst>
          </p:cNvPr>
          <p:cNvSpPr/>
          <p:nvPr/>
        </p:nvSpPr>
        <p:spPr>
          <a:xfrm>
            <a:off x="7435781" y="259837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post</a:t>
            </a:r>
            <a:endParaRPr lang="en-US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B729DBC2-6911-48CB-9C81-1A8D465C7D8D}"/>
              </a:ext>
            </a:extLst>
          </p:cNvPr>
          <p:cNvSpPr/>
          <p:nvPr/>
        </p:nvSpPr>
        <p:spPr>
          <a:xfrm>
            <a:off x="5888193" y="543192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post</a:t>
            </a:r>
            <a:endParaRPr lang="en-US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45C7F6C-F625-4762-971B-F7AAB87192C3}"/>
              </a:ext>
            </a:extLst>
          </p:cNvPr>
          <p:cNvSpPr/>
          <p:nvPr/>
        </p:nvSpPr>
        <p:spPr>
          <a:xfrm>
            <a:off x="7553205" y="539098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post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2B58F2-6360-4F3A-9F5D-3F336235E3BD}"/>
              </a:ext>
            </a:extLst>
          </p:cNvPr>
          <p:cNvCxnSpPr/>
          <p:nvPr/>
        </p:nvCxnSpPr>
        <p:spPr>
          <a:xfrm>
            <a:off x="3456852" y="3247471"/>
            <a:ext cx="842483" cy="804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2611C4-AEEF-4103-9F8F-42DB542A464A}"/>
              </a:ext>
            </a:extLst>
          </p:cNvPr>
          <p:cNvCxnSpPr/>
          <p:nvPr/>
        </p:nvCxnSpPr>
        <p:spPr>
          <a:xfrm>
            <a:off x="3438596" y="3234519"/>
            <a:ext cx="2381738" cy="817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33598A5-EF2E-41CC-9DE7-E9BFF00EB5CD}"/>
              </a:ext>
            </a:extLst>
          </p:cNvPr>
          <p:cNvCxnSpPr/>
          <p:nvPr/>
        </p:nvCxnSpPr>
        <p:spPr>
          <a:xfrm>
            <a:off x="3449564" y="3348654"/>
            <a:ext cx="984520" cy="213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63D4601-2098-43DC-9EE4-AECA477A218F}"/>
              </a:ext>
            </a:extLst>
          </p:cNvPr>
          <p:cNvCxnSpPr/>
          <p:nvPr/>
        </p:nvCxnSpPr>
        <p:spPr>
          <a:xfrm>
            <a:off x="3533798" y="3251143"/>
            <a:ext cx="2522406" cy="2271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1DC8D98-7896-4D55-B8EB-868C9D1CE4E8}"/>
              </a:ext>
            </a:extLst>
          </p:cNvPr>
          <p:cNvCxnSpPr/>
          <p:nvPr/>
        </p:nvCxnSpPr>
        <p:spPr>
          <a:xfrm>
            <a:off x="3535267" y="3153766"/>
            <a:ext cx="2421674" cy="271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BDAAE16-FACC-4E4F-AEE2-394B3D9F62D6}"/>
              </a:ext>
            </a:extLst>
          </p:cNvPr>
          <p:cNvCxnSpPr/>
          <p:nvPr/>
        </p:nvCxnSpPr>
        <p:spPr>
          <a:xfrm flipV="1">
            <a:off x="3442187" y="2905703"/>
            <a:ext cx="2400941" cy="8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99C902B-05D4-45D5-9E73-314CA33625A3}"/>
              </a:ext>
            </a:extLst>
          </p:cNvPr>
          <p:cNvCxnSpPr/>
          <p:nvPr/>
        </p:nvCxnSpPr>
        <p:spPr>
          <a:xfrm>
            <a:off x="3481845" y="3147600"/>
            <a:ext cx="4025039" cy="74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23E6C7-0326-4301-A936-87084CD512AB}"/>
              </a:ext>
            </a:extLst>
          </p:cNvPr>
          <p:cNvCxnSpPr/>
          <p:nvPr/>
        </p:nvCxnSpPr>
        <p:spPr>
          <a:xfrm>
            <a:off x="3533798" y="3260924"/>
            <a:ext cx="3954830" cy="838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258BCD7-F20B-41AE-822F-DEAFB94A345C}"/>
              </a:ext>
            </a:extLst>
          </p:cNvPr>
          <p:cNvCxnSpPr/>
          <p:nvPr/>
        </p:nvCxnSpPr>
        <p:spPr>
          <a:xfrm>
            <a:off x="3507475" y="3360080"/>
            <a:ext cx="4052730" cy="211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3FE08BD-2347-4E5F-B690-3BBFAEF6169F}"/>
              </a:ext>
            </a:extLst>
          </p:cNvPr>
          <p:cNvSpPr/>
          <p:nvPr/>
        </p:nvSpPr>
        <p:spPr>
          <a:xfrm>
            <a:off x="7219666" y="723331"/>
            <a:ext cx="1247938" cy="726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Post </a:t>
            </a:r>
            <a:r>
              <a:rPr lang="en-GB" dirty="0" err="1"/>
              <a:t>detials</a:t>
            </a:r>
            <a:endParaRPr lang="en-US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018B785-C247-4342-AF3B-262739238CBA}"/>
              </a:ext>
            </a:extLst>
          </p:cNvPr>
          <p:cNvCxnSpPr/>
          <p:nvPr/>
        </p:nvCxnSpPr>
        <p:spPr>
          <a:xfrm flipH="1" flipV="1">
            <a:off x="7929349" y="1449847"/>
            <a:ext cx="249048" cy="1148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87479D7-B65A-42F5-A394-5C20D01EB1AA}"/>
              </a:ext>
            </a:extLst>
          </p:cNvPr>
          <p:cNvCxnSpPr>
            <a:endCxn id="92" idx="2"/>
          </p:cNvCxnSpPr>
          <p:nvPr/>
        </p:nvCxnSpPr>
        <p:spPr>
          <a:xfrm flipV="1">
            <a:off x="6196085" y="1449847"/>
            <a:ext cx="1647550" cy="1136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8EE702A-3284-4917-AA36-8A47064F63E5}"/>
              </a:ext>
            </a:extLst>
          </p:cNvPr>
          <p:cNvCxnSpPr>
            <a:cxnSpLocks/>
          </p:cNvCxnSpPr>
          <p:nvPr/>
        </p:nvCxnSpPr>
        <p:spPr>
          <a:xfrm flipV="1">
            <a:off x="4844691" y="1485077"/>
            <a:ext cx="2736587" cy="1100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622321-80F5-4A48-B533-93B1454CAC5C}"/>
              </a:ext>
            </a:extLst>
          </p:cNvPr>
          <p:cNvCxnSpPr/>
          <p:nvPr/>
        </p:nvCxnSpPr>
        <p:spPr>
          <a:xfrm flipV="1">
            <a:off x="5087301" y="1502479"/>
            <a:ext cx="2348480" cy="254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02BCD29-D0F8-4DCF-9138-6A4D233DAA55}"/>
              </a:ext>
            </a:extLst>
          </p:cNvPr>
          <p:cNvCxnSpPr/>
          <p:nvPr/>
        </p:nvCxnSpPr>
        <p:spPr>
          <a:xfrm flipV="1">
            <a:off x="6466671" y="1498808"/>
            <a:ext cx="1228152" cy="2547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BBE0ED2-4D42-4030-AEEB-CDB2440319A8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7904998" y="1497071"/>
            <a:ext cx="45774" cy="2554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D7FC6C4-A4EC-4475-AFFD-6CC3EBE54288}"/>
              </a:ext>
            </a:extLst>
          </p:cNvPr>
          <p:cNvCxnSpPr/>
          <p:nvPr/>
        </p:nvCxnSpPr>
        <p:spPr>
          <a:xfrm flipH="1" flipV="1">
            <a:off x="7809962" y="1502479"/>
            <a:ext cx="117056" cy="3858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B13A9A1-67BB-49D3-B0E1-91F32A0364A5}"/>
              </a:ext>
            </a:extLst>
          </p:cNvPr>
          <p:cNvCxnSpPr/>
          <p:nvPr/>
        </p:nvCxnSpPr>
        <p:spPr>
          <a:xfrm flipV="1">
            <a:off x="6505710" y="1488894"/>
            <a:ext cx="1260216" cy="3915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5BD9F1F-15D5-4671-B1FF-05E708031A6F}"/>
              </a:ext>
            </a:extLst>
          </p:cNvPr>
          <p:cNvCxnSpPr/>
          <p:nvPr/>
        </p:nvCxnSpPr>
        <p:spPr>
          <a:xfrm flipV="1">
            <a:off x="4990188" y="1497071"/>
            <a:ext cx="2705088" cy="388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967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Web Tool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  <a:solidFill>
            <a:schemeClr val="bg1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Flow Chart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23171F4-1D14-4279-BE66-E96859B028DE}"/>
              </a:ext>
            </a:extLst>
          </p:cNvPr>
          <p:cNvSpPr/>
          <p:nvPr/>
        </p:nvSpPr>
        <p:spPr>
          <a:xfrm>
            <a:off x="4148919" y="887104"/>
            <a:ext cx="1528550" cy="51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A6AC9D-C23C-4AA5-9389-65EAABB160DF}"/>
              </a:ext>
            </a:extLst>
          </p:cNvPr>
          <p:cNvCxnSpPr/>
          <p:nvPr/>
        </p:nvCxnSpPr>
        <p:spPr>
          <a:xfrm>
            <a:off x="4790364" y="1405719"/>
            <a:ext cx="0" cy="58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32CEB99-1566-485D-897F-94A95AEAECC1}"/>
              </a:ext>
            </a:extLst>
          </p:cNvPr>
          <p:cNvSpPr/>
          <p:nvPr/>
        </p:nvSpPr>
        <p:spPr>
          <a:xfrm>
            <a:off x="3302758" y="2674961"/>
            <a:ext cx="1168400" cy="754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Location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0A15C6-9198-452E-B546-C666B1EA7233}"/>
              </a:ext>
            </a:extLst>
          </p:cNvPr>
          <p:cNvSpPr/>
          <p:nvPr/>
        </p:nvSpPr>
        <p:spPr>
          <a:xfrm>
            <a:off x="5512011" y="2674961"/>
            <a:ext cx="1077772" cy="754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Address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5DADD5-3743-4830-A88C-339130C2B62D}"/>
              </a:ext>
            </a:extLst>
          </p:cNvPr>
          <p:cNvCxnSpPr/>
          <p:nvPr/>
        </p:nvCxnSpPr>
        <p:spPr>
          <a:xfrm>
            <a:off x="4148919" y="1992086"/>
            <a:ext cx="1363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7A27CA-599D-4C1C-BB6C-19A72A440E20}"/>
              </a:ext>
            </a:extLst>
          </p:cNvPr>
          <p:cNvCxnSpPr/>
          <p:nvPr/>
        </p:nvCxnSpPr>
        <p:spPr>
          <a:xfrm>
            <a:off x="4148919" y="1992086"/>
            <a:ext cx="0" cy="68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473F49-1D98-45CC-9B70-DAC71113C494}"/>
              </a:ext>
            </a:extLst>
          </p:cNvPr>
          <p:cNvCxnSpPr/>
          <p:nvPr/>
        </p:nvCxnSpPr>
        <p:spPr>
          <a:xfrm>
            <a:off x="5512011" y="1992086"/>
            <a:ext cx="0" cy="68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C348DE-3F40-4C4B-B370-F280DF393E1B}"/>
              </a:ext>
            </a:extLst>
          </p:cNvPr>
          <p:cNvCxnSpPr/>
          <p:nvPr/>
        </p:nvCxnSpPr>
        <p:spPr>
          <a:xfrm>
            <a:off x="4790364" y="1992086"/>
            <a:ext cx="0" cy="1785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AB91D0B-3707-421A-872D-16745DFD1D3A}"/>
              </a:ext>
            </a:extLst>
          </p:cNvPr>
          <p:cNvSpPr/>
          <p:nvPr/>
        </p:nvSpPr>
        <p:spPr>
          <a:xfrm>
            <a:off x="3439236" y="3778071"/>
            <a:ext cx="3029796" cy="126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45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Web Tool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8FADE7-5D32-410A-A514-EBA4D18E520D}"/>
              </a:ext>
            </a:extLst>
          </p:cNvPr>
          <p:cNvGrpSpPr/>
          <p:nvPr/>
        </p:nvGrpSpPr>
        <p:grpSpPr>
          <a:xfrm>
            <a:off x="522514" y="3966907"/>
            <a:ext cx="2336800" cy="1698020"/>
            <a:chOff x="979714" y="4445001"/>
            <a:chExt cx="2336800" cy="169802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855102-5892-4791-81C6-1D3099286A62}"/>
                </a:ext>
              </a:extLst>
            </p:cNvPr>
            <p:cNvSpPr txBox="1"/>
            <p:nvPr/>
          </p:nvSpPr>
          <p:spPr>
            <a:xfrm>
              <a:off x="97971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8M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001AFB-5833-4302-85EB-700F4F764C00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https://www.facebook.com/coronavirus_info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D82C6EF-E9DE-4923-8019-398DA581487A}"/>
              </a:ext>
            </a:extLst>
          </p:cNvPr>
          <p:cNvGrpSpPr/>
          <p:nvPr/>
        </p:nvGrpSpPr>
        <p:grpSpPr>
          <a:xfrm>
            <a:off x="3172584" y="3966907"/>
            <a:ext cx="2336800" cy="1390243"/>
            <a:chOff x="3629784" y="4445001"/>
            <a:chExt cx="2336800" cy="139024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C3DF4E-CC11-4211-B94C-CFD06DD21505}"/>
                </a:ext>
              </a:extLst>
            </p:cNvPr>
            <p:cNvSpPr txBox="1"/>
            <p:nvPr/>
          </p:nvSpPr>
          <p:spPr>
            <a:xfrm>
              <a:off x="362978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6M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7D5A51-0B28-44B2-9458-2EC47846B480}"/>
                </a:ext>
              </a:extLst>
            </p:cNvPr>
            <p:cNvSpPr txBox="1"/>
            <p:nvPr/>
          </p:nvSpPr>
          <p:spPr>
            <a:xfrm>
              <a:off x="362978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https://www.pinstar.com/coronavirus_info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EA83BA-280C-4216-B80C-C3082D2456C8}"/>
              </a:ext>
            </a:extLst>
          </p:cNvPr>
          <p:cNvGrpSpPr/>
          <p:nvPr/>
        </p:nvGrpSpPr>
        <p:grpSpPr>
          <a:xfrm>
            <a:off x="5822654" y="3966907"/>
            <a:ext cx="2336800" cy="1390243"/>
            <a:chOff x="6279854" y="4445001"/>
            <a:chExt cx="2336800" cy="139024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D3A4AD-1059-4193-95F4-99D7FB3C3390}"/>
                </a:ext>
              </a:extLst>
            </p:cNvPr>
            <p:cNvSpPr txBox="1"/>
            <p:nvPr/>
          </p:nvSpPr>
          <p:spPr>
            <a:xfrm>
              <a:off x="627985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7M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D2CAFD3-83DC-4745-BD2C-AA8DD0D735B7}"/>
                </a:ext>
              </a:extLst>
            </p:cNvPr>
            <p:cNvSpPr txBox="1"/>
            <p:nvPr/>
          </p:nvSpPr>
          <p:spPr>
            <a:xfrm>
              <a:off x="627985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https://www.twitter.com/coronavirus_info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36A51F-32BC-47D1-9A81-487036B42B97}"/>
              </a:ext>
            </a:extLst>
          </p:cNvPr>
          <p:cNvGrpSpPr/>
          <p:nvPr/>
        </p:nvGrpSpPr>
        <p:grpSpPr>
          <a:xfrm>
            <a:off x="3439718" y="1875469"/>
            <a:ext cx="1802532" cy="1802532"/>
            <a:chOff x="3753155" y="2209800"/>
            <a:chExt cx="2090058" cy="209005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759DD56-9161-4A22-8660-0AAFD5155B24}"/>
                </a:ext>
              </a:extLst>
            </p:cNvPr>
            <p:cNvSpPr/>
            <p:nvPr/>
          </p:nvSpPr>
          <p:spPr>
            <a:xfrm>
              <a:off x="3753155" y="2209800"/>
              <a:ext cx="2090058" cy="209005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B542F8B-7358-4AD5-9F27-D4CDC7236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418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7A792EE-2433-4D86-A7D5-1FB0D3F9E4D8}"/>
              </a:ext>
            </a:extLst>
          </p:cNvPr>
          <p:cNvGrpSpPr/>
          <p:nvPr/>
        </p:nvGrpSpPr>
        <p:grpSpPr>
          <a:xfrm>
            <a:off x="6038027" y="1869840"/>
            <a:ext cx="1813790" cy="1813790"/>
            <a:chOff x="6403225" y="2209800"/>
            <a:chExt cx="2090058" cy="209005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A516301-84E4-4DC6-A056-8024955CA570}"/>
                </a:ext>
              </a:extLst>
            </p:cNvPr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90A6E8F-8715-4A45-8091-41BC89D62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245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81CAD7B-D8C7-4ACB-BAAD-C11ECF75DF45}"/>
              </a:ext>
            </a:extLst>
          </p:cNvPr>
          <p:cNvGrpSpPr/>
          <p:nvPr/>
        </p:nvGrpSpPr>
        <p:grpSpPr>
          <a:xfrm>
            <a:off x="789648" y="1875469"/>
            <a:ext cx="1802532" cy="1802532"/>
            <a:chOff x="1103085" y="2209800"/>
            <a:chExt cx="2090058" cy="209005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64BCF60-284B-4512-A374-E284A563EFB1}"/>
                </a:ext>
              </a:extLst>
            </p:cNvPr>
            <p:cNvSpPr/>
            <p:nvPr/>
          </p:nvSpPr>
          <p:spPr>
            <a:xfrm>
              <a:off x="1103085" y="2209800"/>
              <a:ext cx="2090058" cy="209005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D88307B7-2C0C-4003-9659-402583C1B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348" y="2611063"/>
              <a:ext cx="1287532" cy="1287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Web Tool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9FF904C5-2C25-4A4D-AFDC-CFEB74230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5" r="17985"/>
          <a:stretch/>
        </p:blipFill>
        <p:spPr>
          <a:xfrm>
            <a:off x="5913163" y="1065051"/>
            <a:ext cx="2248016" cy="2248014"/>
          </a:xfrm>
          <a:prstGeom prst="ellipse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641368" y="3428999"/>
            <a:ext cx="7099840" cy="2249913"/>
            <a:chOff x="2795389" y="3874286"/>
            <a:chExt cx="7099840" cy="224991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3931520" y="3874286"/>
              <a:ext cx="43560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3A1A4"/>
                  </a:solidFill>
                  <a:latin typeface="Tw Cen MT" panose="020B0602020104020603" pitchFamily="34" charset="0"/>
                  <a:hlinkClick r:id="rId4"/>
                </a:rPr>
                <a:t>WWW.COVID19.COM</a:t>
              </a:r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2795389" y="4379315"/>
              <a:ext cx="7099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 BEST COVID INFORMATION WEB SITE IN BANGLADESH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DE56FF-3E69-4484-9673-AC7FA14D3D89}"/>
                </a:ext>
              </a:extLst>
            </p:cNvPr>
            <p:cNvSpPr txBox="1"/>
            <p:nvPr/>
          </p:nvSpPr>
          <p:spPr>
            <a:xfrm>
              <a:off x="4868805" y="4816926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COVID19-20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795389" y="5200869"/>
              <a:ext cx="67916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cap="small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Covid 19 Website Provide All Covid Information and Best Emergency Service . Our service 24 hours and all Update news blog and Hospital Information.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Web Tool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7976170" y="1491437"/>
            <a:ext cx="1805441" cy="1894017"/>
            <a:chOff x="6381342" y="2182683"/>
            <a:chExt cx="1805441" cy="1894017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JS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5</a:t>
              </a:r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479293" y="1491437"/>
            <a:ext cx="1805441" cy="1894017"/>
            <a:chOff x="3884465" y="2182683"/>
            <a:chExt cx="1805441" cy="1894017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CSS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982416" y="1491437"/>
            <a:ext cx="1805441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HTML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5</a:t>
              </a:r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586223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100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3083677" y="3036026"/>
            <a:ext cx="1591582" cy="1478936"/>
            <a:chOff x="1488849" y="3837442"/>
            <a:chExt cx="1591582" cy="1478936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HTML 5 is a markup language used for structuring and presenting content.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M</a:t>
              </a:r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ARKUP LAN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5572502" y="3146196"/>
            <a:ext cx="1591582" cy="1048049"/>
            <a:chOff x="3977674" y="3837442"/>
            <a:chExt cx="1591582" cy="104804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S</a:t>
              </a:r>
              <a:r>
                <a:rPr lang="en-US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TYLE SHEET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Cascading style sheets is a style sheet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8083100" y="3047043"/>
            <a:ext cx="1591582" cy="1478936"/>
            <a:chOff x="6488272" y="3837442"/>
            <a:chExt cx="1591582" cy="1478936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JAVASCRIPT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J</a:t>
              </a:r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S is a programming language that conforms to the ES5 specification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2182" y="4682203"/>
            <a:ext cx="584608" cy="584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6226" y="4564959"/>
            <a:ext cx="573239" cy="5732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57225" y="4564959"/>
            <a:ext cx="604810" cy="60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Web Tool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7969844" y="1464251"/>
            <a:ext cx="1805441" cy="1921203"/>
            <a:chOff x="6375016" y="2155497"/>
            <a:chExt cx="1805441" cy="1921203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75016" y="2155497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MYSQL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747566" y="2748517"/>
              <a:ext cx="8944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19</a:t>
              </a:r>
              <a:endParaRPr lang="en-US" sz="48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479293" y="1491437"/>
            <a:ext cx="1805441" cy="1894017"/>
            <a:chOff x="3884465" y="2182683"/>
            <a:chExt cx="1805441" cy="1894017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PHP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8</a:t>
              </a:r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982416" y="1491437"/>
            <a:ext cx="1805441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BS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828258"/>
              <a:ext cx="8944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4.5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586223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100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3083676" y="3146195"/>
            <a:ext cx="1671339" cy="1362621"/>
            <a:chOff x="1488849" y="3837442"/>
            <a:chExt cx="1591582" cy="1263492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BOOTSTRAP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CSS framework directed at responsive, mobile-first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5572502" y="3102128"/>
            <a:ext cx="1591582" cy="1263492"/>
            <a:chOff x="3977674" y="3837442"/>
            <a:chExt cx="1591582" cy="1263492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D</a:t>
              </a:r>
              <a:r>
                <a:rPr lang="en-US" sz="1600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EVELOPMENT</a:t>
              </a:r>
              <a:endParaRPr lang="en-US" b="1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U</a:t>
              </a:r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sing php web framework Laravel, web app </a:t>
              </a:r>
              <a:r>
                <a:rPr lang="en-US" sz="1400" b="1" dirty="0" err="1">
                  <a:solidFill>
                    <a:srgbClr val="A6A6A6"/>
                  </a:solidFill>
                  <a:latin typeface="Tw Cen MT" panose="020B0602020104020603" pitchFamily="34" charset="0"/>
                </a:rPr>
                <a:t>mvc</a:t>
              </a:r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 pattern based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8083100" y="2947892"/>
            <a:ext cx="1591582" cy="1478936"/>
            <a:chOff x="6488272" y="3837442"/>
            <a:chExt cx="1591582" cy="1478936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DATABASE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M</a:t>
              </a:r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YSQL is an open source relational database management system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59" y="4350426"/>
            <a:ext cx="894354" cy="89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7" y="4284411"/>
            <a:ext cx="897858" cy="89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74" y="4262290"/>
            <a:ext cx="907482" cy="90748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B85E866E-84B3-48F7-B20F-887B84068576}"/>
              </a:ext>
            </a:extLst>
          </p:cNvPr>
          <p:cNvSpPr/>
          <p:nvPr/>
        </p:nvSpPr>
        <p:spPr>
          <a:xfrm>
            <a:off x="5934797" y="815248"/>
            <a:ext cx="3210819" cy="46232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Remaining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31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Web Tool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-44068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277CEC9-24C9-4B1D-964A-A216786A7724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5997735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7934360" y="3517706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2594536" y="4142156"/>
            <a:ext cx="2289049" cy="733322"/>
            <a:chOff x="1514240" y="4816886"/>
            <a:chExt cx="2289049" cy="73332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PHOTO TYPING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 are Start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psd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design and make web structure.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259453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01-May-21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4783446" y="4142156"/>
            <a:ext cx="2289049" cy="917988"/>
            <a:chOff x="1514240" y="4816886"/>
            <a:chExt cx="2289049" cy="91798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F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ONTEND DEVELOPE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e are start coding make web page and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fontend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develop</a:t>
              </a: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478344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01-Jun-21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15D3786-3CB0-4D98-9C2D-11D4FBA5EAB9}"/>
              </a:ext>
            </a:extLst>
          </p:cNvPr>
          <p:cNvGrpSpPr/>
          <p:nvPr/>
        </p:nvGrpSpPr>
        <p:grpSpPr>
          <a:xfrm>
            <a:off x="6912585" y="4142156"/>
            <a:ext cx="2289049" cy="733322"/>
            <a:chOff x="1514240" y="4816886"/>
            <a:chExt cx="2289049" cy="733322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72131EC-94E6-4982-85F7-903D6FA7217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ONTENT MANAGE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60C2261-B057-44FB-B300-F0F52E3F90C0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 collect information and update all service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691258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To Day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3101220" y="1755914"/>
            <a:ext cx="1275682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1C1607-C8B7-4B99-9DC5-3321A9E92D49}"/>
              </a:ext>
            </a:extLst>
          </p:cNvPr>
          <p:cNvGrpSpPr/>
          <p:nvPr/>
        </p:nvGrpSpPr>
        <p:grpSpPr>
          <a:xfrm>
            <a:off x="5280540" y="1755914"/>
            <a:ext cx="1275682" cy="1275682"/>
            <a:chOff x="5242440" y="1755914"/>
            <a:chExt cx="1275682" cy="1275682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7391281" y="1755914"/>
            <a:ext cx="1275682" cy="1275682"/>
            <a:chOff x="7353181" y="1755914"/>
            <a:chExt cx="1275682" cy="1275682"/>
          </a:xfrm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Web Tool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C89FF31-8612-4FD2-9987-7B2B659E4399}"/>
              </a:ext>
            </a:extLst>
          </p:cNvPr>
          <p:cNvGrpSpPr/>
          <p:nvPr/>
        </p:nvGrpSpPr>
        <p:grpSpPr>
          <a:xfrm>
            <a:off x="1590156" y="1623565"/>
            <a:ext cx="2017224" cy="2017224"/>
            <a:chOff x="1466851" y="1754971"/>
            <a:chExt cx="2362200" cy="2362200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A4AD62D-BD7E-415D-B725-6AC37487928F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AD995FC3-C541-42EF-8CAA-48FBA94B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43" b="6143"/>
            <a:stretch/>
          </p:blipFill>
          <p:spPr>
            <a:xfrm>
              <a:off x="1619252" y="1907373"/>
              <a:ext cx="2057398" cy="2057396"/>
            </a:xfrm>
            <a:prstGeom prst="ellipse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58BBFA0-22AC-4630-95CF-DD11BBF46981}"/>
              </a:ext>
            </a:extLst>
          </p:cNvPr>
          <p:cNvGrpSpPr/>
          <p:nvPr/>
        </p:nvGrpSpPr>
        <p:grpSpPr>
          <a:xfrm>
            <a:off x="4287817" y="1594502"/>
            <a:ext cx="2075350" cy="2075350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106C475-63FF-4B88-9037-7D4296DCF408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5A49D4CA-4AB4-4B81-87DF-16F4C749B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43" b="6143"/>
            <a:stretch/>
          </p:blipFill>
          <p:spPr>
            <a:xfrm>
              <a:off x="4540558" y="1907373"/>
              <a:ext cx="2057396" cy="2057396"/>
            </a:xfrm>
            <a:prstGeom prst="ellipse">
              <a:avLst/>
            </a:prstGeom>
            <a:grpFill/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FA7696F-3A12-4749-96EF-506789697582}"/>
              </a:ext>
            </a:extLst>
          </p:cNvPr>
          <p:cNvGrpSpPr/>
          <p:nvPr/>
        </p:nvGrpSpPr>
        <p:grpSpPr>
          <a:xfrm>
            <a:off x="7057250" y="1589351"/>
            <a:ext cx="2085652" cy="2085652"/>
            <a:chOff x="7245656" y="1754971"/>
            <a:chExt cx="2362200" cy="2362200"/>
          </a:xfrm>
          <a:solidFill>
            <a:srgbClr val="EE9524"/>
          </a:solidFill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EA41108-70F3-44FD-9476-BB5FCAD01852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70692E7A-E8C1-4231-93B0-76CAA4775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98" b="6098"/>
            <a:stretch/>
          </p:blipFill>
          <p:spPr>
            <a:xfrm>
              <a:off x="7395187" y="1904502"/>
              <a:ext cx="2063138" cy="2063138"/>
            </a:xfrm>
            <a:prstGeom prst="ellipse">
              <a:avLst/>
            </a:prstGeom>
            <a:grpFill/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1671243" y="1589351"/>
            <a:ext cx="662608" cy="523220"/>
            <a:chOff x="668600" y="2123782"/>
            <a:chExt cx="662608" cy="52322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148DB69-DF3E-4C33-B538-AF9F73BD860D}"/>
              </a:ext>
            </a:extLst>
          </p:cNvPr>
          <p:cNvGrpSpPr/>
          <p:nvPr/>
        </p:nvGrpSpPr>
        <p:grpSpPr>
          <a:xfrm>
            <a:off x="4359048" y="1589351"/>
            <a:ext cx="662608" cy="523220"/>
            <a:chOff x="662610" y="2123782"/>
            <a:chExt cx="662608" cy="52322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ECF5359-B27A-4EA4-9470-E15A636740F1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5730238-5131-470C-B8FC-1D599D94B747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99227E9-EB21-4059-B513-140E8EB32283}"/>
              </a:ext>
            </a:extLst>
          </p:cNvPr>
          <p:cNvGrpSpPr/>
          <p:nvPr/>
        </p:nvGrpSpPr>
        <p:grpSpPr>
          <a:xfrm>
            <a:off x="7113378" y="1596925"/>
            <a:ext cx="662608" cy="508072"/>
            <a:chOff x="662610" y="2131356"/>
            <a:chExt cx="662608" cy="50807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6BFFE64-6C8E-4F76-92AF-FE854A15A057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560E021-6D3E-44E0-9017-02F6FD846B8E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1089804" y="4112242"/>
            <a:ext cx="2917992" cy="2560549"/>
            <a:chOff x="264582" y="4416136"/>
            <a:chExt cx="2917992" cy="2560549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ABUL HASNAT 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COVID 19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2" y="5222359"/>
              <a:ext cx="291799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I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am a Full Stack Web Developer With Experience Of More Then 4+ Years With Specializing in Web-Development Python, PHP, 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HTMl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/CSS ,SQL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C238A46-6DC2-415E-858B-EDB9C705F5D2}"/>
              </a:ext>
            </a:extLst>
          </p:cNvPr>
          <p:cNvGrpSpPr/>
          <p:nvPr/>
        </p:nvGrpSpPr>
        <p:grpSpPr>
          <a:xfrm>
            <a:off x="3936259" y="4112242"/>
            <a:ext cx="2917995" cy="1729553"/>
            <a:chOff x="3273197" y="4416136"/>
            <a:chExt cx="2917995" cy="1729553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CBD766E-1FDC-47EC-AFE3-250300F9E1D4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P</a:t>
              </a:r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ALLOB BISWAS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DD83A3E-FC84-4E9E-A039-E9CA92AC9309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DM, COVID 19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4656B8D-277C-459C-8AC5-1E3C9FBF12C4}"/>
                </a:ext>
              </a:extLst>
            </p:cNvPr>
            <p:cNvSpPr txBox="1"/>
            <p:nvPr/>
          </p:nvSpPr>
          <p:spPr>
            <a:xfrm>
              <a:off x="3273197" y="5222359"/>
              <a:ext cx="29179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I am </a:t>
              </a:r>
              <a:r>
                <a:rPr lang="en-GB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Fontend</a:t>
              </a:r>
              <a:r>
                <a:rPr lang="en-GB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Developer With 3 Years Commercial Experience. I Use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5E2E5DE-DB63-4888-A16C-FBB53DF5105F}"/>
              </a:ext>
            </a:extLst>
          </p:cNvPr>
          <p:cNvGrpSpPr/>
          <p:nvPr/>
        </p:nvGrpSpPr>
        <p:grpSpPr>
          <a:xfrm>
            <a:off x="6578020" y="4112242"/>
            <a:ext cx="3048141" cy="1452554"/>
            <a:chOff x="6191192" y="4416136"/>
            <a:chExt cx="3048141" cy="145255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2104E9-D31B-4FE5-8105-9C439D74304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MOYNA KHATUN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C9848EF-A792-46BC-8A1A-95DC4C6A8499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CONTENT MANAGER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C21C292-71CC-48CF-BD5C-47D7BFAC5B36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Web Tool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C89FF31-8612-4FD2-9987-7B2B659E4399}"/>
              </a:ext>
            </a:extLst>
          </p:cNvPr>
          <p:cNvGrpSpPr/>
          <p:nvPr/>
        </p:nvGrpSpPr>
        <p:grpSpPr>
          <a:xfrm>
            <a:off x="1856856" y="1623565"/>
            <a:ext cx="2017224" cy="2017224"/>
            <a:chOff x="1466851" y="1754971"/>
            <a:chExt cx="2362200" cy="2362200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A4AD62D-BD7E-415D-B725-6AC37487928F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AD995FC3-C541-42EF-8CAA-48FBA94B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43" b="6143"/>
            <a:stretch/>
          </p:blipFill>
          <p:spPr>
            <a:xfrm>
              <a:off x="1619252" y="1907373"/>
              <a:ext cx="2057398" cy="2057396"/>
            </a:xfrm>
            <a:prstGeom prst="ellipse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58BBFA0-22AC-4630-95CF-DD11BBF46981}"/>
              </a:ext>
            </a:extLst>
          </p:cNvPr>
          <p:cNvGrpSpPr/>
          <p:nvPr/>
        </p:nvGrpSpPr>
        <p:grpSpPr>
          <a:xfrm>
            <a:off x="5745142" y="1594502"/>
            <a:ext cx="2075350" cy="2075350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106C475-63FF-4B88-9037-7D4296DCF408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5A49D4CA-4AB4-4B81-87DF-16F4C749B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04" b="8304"/>
            <a:stretch/>
          </p:blipFill>
          <p:spPr>
            <a:xfrm>
              <a:off x="4540558" y="1907373"/>
              <a:ext cx="2057396" cy="2057396"/>
            </a:xfrm>
            <a:prstGeom prst="ellipse">
              <a:avLst/>
            </a:prstGeom>
            <a:grpFill/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1671243" y="1589351"/>
            <a:ext cx="662608" cy="523220"/>
            <a:chOff x="668600" y="2123782"/>
            <a:chExt cx="662608" cy="52322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04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148DB69-DF3E-4C33-B538-AF9F73BD860D}"/>
              </a:ext>
            </a:extLst>
          </p:cNvPr>
          <p:cNvGrpSpPr/>
          <p:nvPr/>
        </p:nvGrpSpPr>
        <p:grpSpPr>
          <a:xfrm>
            <a:off x="5749698" y="1589351"/>
            <a:ext cx="662608" cy="523220"/>
            <a:chOff x="662610" y="2123782"/>
            <a:chExt cx="662608" cy="52322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ECF5359-B27A-4EA4-9470-E15A636740F1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5730238-5131-470C-B8FC-1D599D94B747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05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1356503" y="4112242"/>
            <a:ext cx="3048141" cy="2283551"/>
            <a:chOff x="264581" y="4416136"/>
            <a:chExt cx="3048141" cy="2283551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ARIFUN NAHAR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DATA REASEARCHER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I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am a Data Entry and Web Search Expert. I’m also in social media research like Instagram, 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facebook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, Twitter etc.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C238A46-6DC2-415E-858B-EDB9C705F5D2}"/>
              </a:ext>
            </a:extLst>
          </p:cNvPr>
          <p:cNvGrpSpPr/>
          <p:nvPr/>
        </p:nvGrpSpPr>
        <p:grpSpPr>
          <a:xfrm>
            <a:off x="5263438" y="4112242"/>
            <a:ext cx="3048141" cy="2283551"/>
            <a:chOff x="3143051" y="4416136"/>
            <a:chExt cx="3048141" cy="2283551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CBD766E-1FDC-47EC-AFE3-250300F9E1D4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OBAIDUR ISLAM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DD83A3E-FC84-4E9E-A039-E9CA92AC9309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DATA SPECIALIST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4656B8D-277C-459C-8AC5-1E3C9FBF12C4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I am a data entry and Graphics Design Expert. I have over 5 years experience in data entry and 1Year in Graphic 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606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Web Tool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1390386" y="1717392"/>
            <a:ext cx="3197225" cy="1113751"/>
            <a:chOff x="764723" y="2142394"/>
            <a:chExt cx="3197225" cy="1113751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mbulance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car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D76257E-DD5D-4C31-B2AC-F76DC9199544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 Provide 24 hour ambulance, we are ready to take the patient to the hospital very fast, we provide ambulance in all the districts.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390386" y="2995413"/>
            <a:ext cx="3358927" cy="1483083"/>
            <a:chOff x="764723" y="3420415"/>
            <a:chExt cx="3358927" cy="1483083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200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Blood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120E0D6-EFA2-4A08-BFE2-DD70F47E6C48}"/>
                </a:ext>
              </a:extLst>
            </p:cNvPr>
            <p:cNvSpPr txBox="1"/>
            <p:nvPr/>
          </p:nvSpPr>
          <p:spPr>
            <a:xfrm>
              <a:off x="1435200" y="3703169"/>
              <a:ext cx="26884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w Cen MT" panose="020B0602020104020603" pitchFamily="34" charset="0"/>
                </a:rPr>
                <a:t>We are ready to supply blood 24 hours a day, you can take blood and plasma of any group if you want and donate your blood to humanity. Quickly communicate from any district of Bangladesh.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1390386" y="4427672"/>
            <a:ext cx="3197225" cy="796806"/>
            <a:chOff x="764723" y="4698436"/>
            <a:chExt cx="3197225" cy="796806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35200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ICU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EAC8E37-8B3C-4F8F-AC92-FAC65925ACC6}"/>
                </a:ext>
              </a:extLst>
            </p:cNvPr>
            <p:cNvSpPr txBox="1"/>
            <p:nvPr/>
          </p:nvSpPr>
          <p:spPr>
            <a:xfrm>
              <a:off x="1435200" y="4981190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w Cen MT" panose="020B0602020104020603" pitchFamily="34" charset="0"/>
                </a:rPr>
                <a:t>We are ready to supply </a:t>
              </a:r>
              <a:r>
                <a:rPr lang="en-GB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w Cen MT" panose="020B0602020104020603" pitchFamily="34" charset="0"/>
                </a:rPr>
                <a:t>icu</a:t>
              </a:r>
              <a:r>
                <a:rPr lang="en-GB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w Cen MT" panose="020B0602020104020603" pitchFamily="34" charset="0"/>
                </a:rPr>
                <a:t> bad 24 hours and quickly.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130290" y="2995413"/>
            <a:ext cx="3197225" cy="929085"/>
            <a:chOff x="4504627" y="3420415"/>
            <a:chExt cx="3197225" cy="929085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F70E9A6-B0EA-49B3-9490-7C7B09ACEE67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Plasma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00EE840-57C5-45A8-AB89-BA57CE453AA8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28C55931-7730-4132-AB43-DEC401084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0E3BF0A-B04D-4316-B447-549B31994A65}"/>
              </a:ext>
            </a:extLst>
          </p:cNvPr>
          <p:cNvGrpSpPr/>
          <p:nvPr/>
        </p:nvGrpSpPr>
        <p:grpSpPr>
          <a:xfrm>
            <a:off x="5130290" y="4328519"/>
            <a:ext cx="3197225" cy="796806"/>
            <a:chOff x="4504627" y="4698436"/>
            <a:chExt cx="3197225" cy="796806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1B892CB-2087-4B4E-9D9A-135A090D8BBA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F1E812C-21E1-4AE8-8492-7C26987E24F5}"/>
                </a:ext>
              </a:extLst>
            </p:cNvPr>
            <p:cNvSpPr txBox="1"/>
            <p:nvPr/>
          </p:nvSpPr>
          <p:spPr>
            <a:xfrm>
              <a:off x="5175104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Hospital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9E48791-F83A-43C2-91A4-5459684E27A3}"/>
                </a:ext>
              </a:extLst>
            </p:cNvPr>
            <p:cNvSpPr txBox="1"/>
            <p:nvPr/>
          </p:nvSpPr>
          <p:spPr>
            <a:xfrm>
              <a:off x="5175104" y="4981190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 get manage all covid hospital government and private hospital.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998D37B-EE23-4400-B3FB-AE622C2B4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130290" y="1717392"/>
            <a:ext cx="3277681" cy="1298417"/>
            <a:chOff x="4504627" y="2142394"/>
            <a:chExt cx="3277681" cy="1298417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B44027A-8946-45E7-8F11-28B2EA7E8E3E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O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xygen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E35B1E-3A73-441C-8AB0-F2D52796F64F}"/>
                </a:ext>
              </a:extLst>
            </p:cNvPr>
            <p:cNvSpPr txBox="1"/>
            <p:nvPr/>
          </p:nvSpPr>
          <p:spPr>
            <a:xfrm>
              <a:off x="5175103" y="2425148"/>
              <a:ext cx="26072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w Cen MT" panose="020B0602020104020603" pitchFamily="34" charset="0"/>
                </a:rPr>
                <a:t>We are delivering oxygen 24 hours a day, we have enough oxygen, we are ready to deliver the oxygen cylinder to the specified location as soon as we order, in all the districts of Bangladesh.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189829-FB67-42A0-ADC4-78F2C37FD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7540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Web Tool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  <a:solidFill>
            <a:schemeClr val="bg1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grpFill/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51165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Responsive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094EC17-7116-4459-82D9-2BF91F6E2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39" y="542820"/>
            <a:ext cx="2314898" cy="4544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C73BEA-5D7F-43B2-A8D3-01C9017771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61" y="3279920"/>
            <a:ext cx="4686954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87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663</Words>
  <Application>Microsoft Office PowerPoint</Application>
  <PresentationFormat>Widescreen</PresentationFormat>
  <Paragraphs>223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Tanvir</cp:lastModifiedBy>
  <cp:revision>54</cp:revision>
  <dcterms:created xsi:type="dcterms:W3CDTF">2017-01-05T13:17:27Z</dcterms:created>
  <dcterms:modified xsi:type="dcterms:W3CDTF">2021-07-27T12:17:23Z</dcterms:modified>
</cp:coreProperties>
</file>