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TT Masters" charset="1" panose="02000503050000020003"/>
      <p:regular r:id="rId21"/>
    </p:embeddedFont>
    <p:embeddedFont>
      <p:font typeface="Hangyaboly" charset="1" panose="00000500000000000000"/>
      <p:regular r:id="rId22"/>
    </p:embeddedFont>
    <p:embeddedFont>
      <p:font typeface="Bricolage Grotesque Bold" charset="1" panose="020B0605040402000204"/>
      <p:regular r:id="rId23"/>
    </p:embeddedFont>
    <p:embeddedFont>
      <p:font typeface="Bricolage Grotesque" charset="1" panose="020B060504040200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4.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35.png" Type="http://schemas.openxmlformats.org/officeDocument/2006/relationships/image"/><Relationship Id="rId15" Target="../media/image36.png" Type="http://schemas.openxmlformats.org/officeDocument/2006/relationships/image"/><Relationship Id="rId16" Target="../media/image37.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26.png" Type="http://schemas.openxmlformats.org/officeDocument/2006/relationships/image"/><Relationship Id="rId13" Target="../media/image27.svg" Type="http://schemas.openxmlformats.org/officeDocument/2006/relationships/image"/><Relationship Id="rId14" Target="../media/image39.png" Type="http://schemas.openxmlformats.org/officeDocument/2006/relationships/image"/><Relationship Id="rId15" Target="../media/image40.png" Type="http://schemas.openxmlformats.org/officeDocument/2006/relationships/image"/><Relationship Id="rId16" Target="https://github.com/hasnihijazi/mydonaters" TargetMode="External" Type="http://schemas.openxmlformats.org/officeDocument/2006/relationships/hyperlink"/><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jpeg" Type="http://schemas.openxmlformats.org/officeDocument/2006/relationships/image"/><Relationship Id="rId11" Target="../media/image15.png" Type="http://schemas.openxmlformats.org/officeDocument/2006/relationships/image"/><Relationship Id="rId12" Target="../media/image16.jpeg" Type="http://schemas.openxmlformats.org/officeDocument/2006/relationships/image"/><Relationship Id="rId13" Target="../media/image17.jpe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8.pn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10.png" Type="http://schemas.openxmlformats.org/officeDocument/2006/relationships/image"/><Relationship Id="rId13" Target="../media/image11.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11" Target="../media/image13.svg" Type="http://schemas.openxmlformats.org/officeDocument/2006/relationships/image"/><Relationship Id="rId12" Target="../media/image30.png" Type="http://schemas.openxmlformats.org/officeDocument/2006/relationships/image"/><Relationship Id="rId13" Target="../media/image31.svg" Type="http://schemas.openxmlformats.org/officeDocument/2006/relationships/image"/><Relationship Id="rId14" Target="../media/image24.png" Type="http://schemas.openxmlformats.org/officeDocument/2006/relationships/image"/><Relationship Id="rId15" Target="../media/image25.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28.png" Type="http://schemas.openxmlformats.org/officeDocument/2006/relationships/image"/><Relationship Id="rId9" Target="../media/image2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15"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3.pn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86035"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87127"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0" y="5821495"/>
            <a:ext cx="5110736" cy="4465505"/>
          </a:xfrm>
          <a:custGeom>
            <a:avLst/>
            <a:gdLst/>
            <a:ahLst/>
            <a:cxnLst/>
            <a:rect r="r" b="b" t="t" l="l"/>
            <a:pathLst>
              <a:path h="4465505" w="5110736">
                <a:moveTo>
                  <a:pt x="0" y="0"/>
                </a:moveTo>
                <a:lnTo>
                  <a:pt x="5110736" y="0"/>
                </a:lnTo>
                <a:lnTo>
                  <a:pt x="5110736" y="4465505"/>
                </a:lnTo>
                <a:lnTo>
                  <a:pt x="0" y="44655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614543" y="7749057"/>
            <a:ext cx="2494598" cy="4114800"/>
          </a:xfrm>
          <a:custGeom>
            <a:avLst/>
            <a:gdLst/>
            <a:ahLst/>
            <a:cxnLst/>
            <a:rect r="r" b="b" t="t" l="l"/>
            <a:pathLst>
              <a:path h="4114800" w="2494598">
                <a:moveTo>
                  <a:pt x="2494597" y="0"/>
                </a:moveTo>
                <a:lnTo>
                  <a:pt x="0" y="0"/>
                </a:lnTo>
                <a:lnTo>
                  <a:pt x="0" y="4114800"/>
                </a:lnTo>
                <a:lnTo>
                  <a:pt x="2494597" y="4114800"/>
                </a:lnTo>
                <a:lnTo>
                  <a:pt x="24945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3181363" y="5821495"/>
            <a:ext cx="5110736" cy="4465505"/>
          </a:xfrm>
          <a:custGeom>
            <a:avLst/>
            <a:gdLst/>
            <a:ahLst/>
            <a:cxnLst/>
            <a:rect r="r" b="b" t="t" l="l"/>
            <a:pathLst>
              <a:path h="4465505" w="5110736">
                <a:moveTo>
                  <a:pt x="5110736" y="0"/>
                </a:moveTo>
                <a:lnTo>
                  <a:pt x="0" y="0"/>
                </a:lnTo>
                <a:lnTo>
                  <a:pt x="0" y="4465505"/>
                </a:lnTo>
                <a:lnTo>
                  <a:pt x="5110736" y="4465505"/>
                </a:lnTo>
                <a:lnTo>
                  <a:pt x="5110736"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4826350" y="3403112"/>
            <a:ext cx="8946955" cy="7347687"/>
          </a:xfrm>
          <a:custGeom>
            <a:avLst/>
            <a:gdLst/>
            <a:ahLst/>
            <a:cxnLst/>
            <a:rect r="r" b="b" t="t" l="l"/>
            <a:pathLst>
              <a:path h="7347687" w="8946955">
                <a:moveTo>
                  <a:pt x="0" y="0"/>
                </a:moveTo>
                <a:lnTo>
                  <a:pt x="8946955" y="0"/>
                </a:lnTo>
                <a:lnTo>
                  <a:pt x="8946955" y="7347686"/>
                </a:lnTo>
                <a:lnTo>
                  <a:pt x="0" y="7347686"/>
                </a:lnTo>
                <a:lnTo>
                  <a:pt x="0" y="0"/>
                </a:lnTo>
                <a:close/>
              </a:path>
            </a:pathLst>
          </a:custGeom>
          <a:blipFill>
            <a:blip r:embed="rId8"/>
            <a:stretch>
              <a:fillRect l="0" t="0" r="0" b="0"/>
            </a:stretch>
          </a:blipFill>
        </p:spPr>
      </p:sp>
      <p:sp>
        <p:nvSpPr>
          <p:cNvPr name="TextBox 8" id="8"/>
          <p:cNvSpPr txBox="true"/>
          <p:nvPr/>
        </p:nvSpPr>
        <p:spPr>
          <a:xfrm rot="0">
            <a:off x="2892913" y="1175085"/>
            <a:ext cx="12775728" cy="2864496"/>
          </a:xfrm>
          <a:prstGeom prst="rect">
            <a:avLst/>
          </a:prstGeom>
        </p:spPr>
        <p:txBody>
          <a:bodyPr anchor="t" rtlCol="false" tIns="0" lIns="0" bIns="0" rIns="0">
            <a:spAutoFit/>
          </a:bodyPr>
          <a:lstStyle/>
          <a:p>
            <a:pPr algn="ctr">
              <a:lnSpc>
                <a:spcPts val="7400"/>
              </a:lnSpc>
            </a:pPr>
            <a:r>
              <a:rPr lang="en-US" sz="7400">
                <a:solidFill>
                  <a:srgbClr val="F8EFEA"/>
                </a:solidFill>
                <a:latin typeface="TT Masters"/>
                <a:ea typeface="TT Masters"/>
                <a:cs typeface="TT Masters"/>
                <a:sym typeface="TT Masters"/>
              </a:rPr>
              <a:t>DONATION &amp; CHARITY MANAGEMENT SYSTEM</a:t>
            </a:r>
          </a:p>
          <a:p>
            <a:pPr algn="ctr">
              <a:lnSpc>
                <a:spcPts val="7400"/>
              </a:lnSpc>
            </a:pPr>
            <a:r>
              <a:rPr lang="en-US" sz="7400">
                <a:solidFill>
                  <a:srgbClr val="F8EFEA"/>
                </a:solidFill>
                <a:latin typeface="TT Masters"/>
                <a:ea typeface="TT Masters"/>
                <a:cs typeface="TT Masters"/>
                <a:sym typeface="TT Masters"/>
              </a:rPr>
              <a:t>MYDONATERS</a:t>
            </a:r>
          </a:p>
        </p:txBody>
      </p:sp>
      <p:sp>
        <p:nvSpPr>
          <p:cNvPr name="Freeform 9" id="9"/>
          <p:cNvSpPr/>
          <p:nvPr/>
        </p:nvSpPr>
        <p:spPr>
          <a:xfrm flipH="true" flipV="true" rot="5400000">
            <a:off x="16321432" y="774905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1268101">
            <a:off x="930221" y="1120725"/>
            <a:ext cx="1791121" cy="1663504"/>
          </a:xfrm>
          <a:custGeom>
            <a:avLst/>
            <a:gdLst/>
            <a:ahLst/>
            <a:cxnLst/>
            <a:rect r="r" b="b" t="t" l="l"/>
            <a:pathLst>
              <a:path h="1663504" w="1791121">
                <a:moveTo>
                  <a:pt x="0" y="0"/>
                </a:moveTo>
                <a:lnTo>
                  <a:pt x="1791121" y="0"/>
                </a:lnTo>
                <a:lnTo>
                  <a:pt x="1791121" y="1663504"/>
                </a:lnTo>
                <a:lnTo>
                  <a:pt x="0" y="166350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5736731" y="736145"/>
            <a:ext cx="856502" cy="782629"/>
          </a:xfrm>
          <a:custGeom>
            <a:avLst/>
            <a:gdLst/>
            <a:ahLst/>
            <a:cxnLst/>
            <a:rect r="r" b="b" t="t" l="l"/>
            <a:pathLst>
              <a:path h="782629" w="856502">
                <a:moveTo>
                  <a:pt x="0" y="0"/>
                </a:moveTo>
                <a:lnTo>
                  <a:pt x="856503" y="0"/>
                </a:lnTo>
                <a:lnTo>
                  <a:pt x="856503" y="782630"/>
                </a:lnTo>
                <a:lnTo>
                  <a:pt x="0" y="78263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2104501" y="4360871"/>
            <a:ext cx="856502" cy="782629"/>
          </a:xfrm>
          <a:custGeom>
            <a:avLst/>
            <a:gdLst/>
            <a:ahLst/>
            <a:cxnLst/>
            <a:rect r="r" b="b" t="t" l="l"/>
            <a:pathLst>
              <a:path h="782629" w="856502">
                <a:moveTo>
                  <a:pt x="0" y="0"/>
                </a:moveTo>
                <a:lnTo>
                  <a:pt x="856502" y="0"/>
                </a:lnTo>
                <a:lnTo>
                  <a:pt x="856502" y="782629"/>
                </a:lnTo>
                <a:lnTo>
                  <a:pt x="0" y="782629"/>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5511331" y="4149870"/>
            <a:ext cx="1759052" cy="778380"/>
          </a:xfrm>
          <a:custGeom>
            <a:avLst/>
            <a:gdLst/>
            <a:ahLst/>
            <a:cxnLst/>
            <a:rect r="r" b="b" t="t" l="l"/>
            <a:pathLst>
              <a:path h="778380" w="1759052">
                <a:moveTo>
                  <a:pt x="0" y="0"/>
                </a:moveTo>
                <a:lnTo>
                  <a:pt x="1759052" y="0"/>
                </a:lnTo>
                <a:lnTo>
                  <a:pt x="1759052" y="778381"/>
                </a:lnTo>
                <a:lnTo>
                  <a:pt x="0" y="77838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TextBox 14" id="14"/>
          <p:cNvSpPr txBox="true"/>
          <p:nvPr/>
        </p:nvSpPr>
        <p:spPr>
          <a:xfrm rot="0">
            <a:off x="3186403" y="393390"/>
            <a:ext cx="12550328" cy="460375"/>
          </a:xfrm>
          <a:prstGeom prst="rect">
            <a:avLst/>
          </a:prstGeom>
        </p:spPr>
        <p:txBody>
          <a:bodyPr anchor="t" rtlCol="false" tIns="0" lIns="0" bIns="0" rIns="0">
            <a:spAutoFit/>
          </a:bodyPr>
          <a:lstStyle/>
          <a:p>
            <a:pPr algn="ctr">
              <a:lnSpc>
                <a:spcPts val="3500"/>
              </a:lnSpc>
            </a:pPr>
            <a:r>
              <a:rPr lang="en-US" sz="3500">
                <a:solidFill>
                  <a:srgbClr val="041630"/>
                </a:solidFill>
                <a:latin typeface="Hangyaboly"/>
                <a:ea typeface="Hangyaboly"/>
                <a:cs typeface="Hangyaboly"/>
                <a:sym typeface="Hangyaboly"/>
              </a:rPr>
              <a:t>The Power of Charity to Transform Lives</a:t>
            </a:r>
          </a:p>
        </p:txBody>
      </p:sp>
      <p:sp>
        <p:nvSpPr>
          <p:cNvPr name="Freeform 15" id="15"/>
          <p:cNvSpPr/>
          <p:nvPr/>
        </p:nvSpPr>
        <p:spPr>
          <a:xfrm flipH="true" flipV="false" rot="5400000">
            <a:off x="676403" y="7555231"/>
            <a:ext cx="2494597" cy="4114800"/>
          </a:xfrm>
          <a:custGeom>
            <a:avLst/>
            <a:gdLst/>
            <a:ahLst/>
            <a:cxnLst/>
            <a:rect r="r" b="b" t="t" l="l"/>
            <a:pathLst>
              <a:path h="4114800" w="2494597">
                <a:moveTo>
                  <a:pt x="2494597" y="0"/>
                </a:moveTo>
                <a:lnTo>
                  <a:pt x="0" y="0"/>
                </a:lnTo>
                <a:lnTo>
                  <a:pt x="0" y="4114800"/>
                </a:lnTo>
                <a:lnTo>
                  <a:pt x="2494597" y="4114800"/>
                </a:lnTo>
                <a:lnTo>
                  <a:pt x="2494597"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163909" y="4962176"/>
            <a:ext cx="5324824" cy="53248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9" id="9"/>
          <p:cNvSpPr/>
          <p:nvPr/>
        </p:nvSpPr>
        <p:spPr>
          <a:xfrm flipH="false" flipV="false" rot="0">
            <a:off x="10505914" y="5374242"/>
            <a:ext cx="5036068" cy="3846297"/>
          </a:xfrm>
          <a:custGeom>
            <a:avLst/>
            <a:gdLst/>
            <a:ahLst/>
            <a:cxnLst/>
            <a:rect r="r" b="b" t="t" l="l"/>
            <a:pathLst>
              <a:path h="3846297" w="5036068">
                <a:moveTo>
                  <a:pt x="0" y="0"/>
                </a:moveTo>
                <a:lnTo>
                  <a:pt x="5036068" y="0"/>
                </a:lnTo>
                <a:lnTo>
                  <a:pt x="5036068" y="3846297"/>
                </a:lnTo>
                <a:lnTo>
                  <a:pt x="0" y="3846297"/>
                </a:lnTo>
                <a:lnTo>
                  <a:pt x="0" y="0"/>
                </a:lnTo>
                <a:close/>
              </a:path>
            </a:pathLst>
          </a:custGeom>
          <a:blipFill>
            <a:blip r:embed="rId6"/>
            <a:stretch>
              <a:fillRect l="0" t="0" r="0" b="0"/>
            </a:stretch>
          </a:blipFill>
        </p:spPr>
      </p:sp>
      <p:sp>
        <p:nvSpPr>
          <p:cNvPr name="Freeform 10" id="10"/>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029297" y="5150268"/>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6" id="16"/>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7" id="17"/>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892830" y="2852966"/>
            <a:ext cx="8769767" cy="5820933"/>
          </a:xfrm>
          <a:custGeom>
            <a:avLst/>
            <a:gdLst/>
            <a:ahLst/>
            <a:cxnLst/>
            <a:rect r="r" b="b" t="t" l="l"/>
            <a:pathLst>
              <a:path h="5820933" w="8769767">
                <a:moveTo>
                  <a:pt x="0" y="0"/>
                </a:moveTo>
                <a:lnTo>
                  <a:pt x="8769767" y="0"/>
                </a:lnTo>
                <a:lnTo>
                  <a:pt x="8769767" y="5820933"/>
                </a:lnTo>
                <a:lnTo>
                  <a:pt x="0" y="5820933"/>
                </a:lnTo>
                <a:lnTo>
                  <a:pt x="0" y="0"/>
                </a:lnTo>
                <a:close/>
              </a:path>
            </a:pathLst>
          </a:custGeom>
          <a:blipFill>
            <a:blip r:embed="rId15"/>
            <a:stretch>
              <a:fillRect l="0" t="0" r="0" b="0"/>
            </a:stretch>
          </a:blipFill>
        </p:spPr>
      </p:sp>
      <p:sp>
        <p:nvSpPr>
          <p:cNvPr name="TextBox 19" id="19"/>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REGISTRATION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163909" y="4962176"/>
            <a:ext cx="5324824" cy="53248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9" id="9"/>
          <p:cNvSpPr/>
          <p:nvPr/>
        </p:nvSpPr>
        <p:spPr>
          <a:xfrm flipH="false" flipV="false" rot="0">
            <a:off x="10505914" y="5374242"/>
            <a:ext cx="5036068" cy="3846297"/>
          </a:xfrm>
          <a:custGeom>
            <a:avLst/>
            <a:gdLst/>
            <a:ahLst/>
            <a:cxnLst/>
            <a:rect r="r" b="b" t="t" l="l"/>
            <a:pathLst>
              <a:path h="3846297" w="5036068">
                <a:moveTo>
                  <a:pt x="0" y="0"/>
                </a:moveTo>
                <a:lnTo>
                  <a:pt x="5036068" y="0"/>
                </a:lnTo>
                <a:lnTo>
                  <a:pt x="5036068" y="3846297"/>
                </a:lnTo>
                <a:lnTo>
                  <a:pt x="0" y="3846297"/>
                </a:lnTo>
                <a:lnTo>
                  <a:pt x="0" y="0"/>
                </a:lnTo>
                <a:close/>
              </a:path>
            </a:pathLst>
          </a:custGeom>
          <a:blipFill>
            <a:blip r:embed="rId6"/>
            <a:stretch>
              <a:fillRect l="0" t="0" r="0" b="0"/>
            </a:stretch>
          </a:blipFill>
        </p:spPr>
      </p:sp>
      <p:sp>
        <p:nvSpPr>
          <p:cNvPr name="Freeform 10" id="10"/>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029297" y="5150268"/>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6" id="16"/>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7" id="17"/>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637160" y="3228754"/>
            <a:ext cx="9016370" cy="4068637"/>
          </a:xfrm>
          <a:custGeom>
            <a:avLst/>
            <a:gdLst/>
            <a:ahLst/>
            <a:cxnLst/>
            <a:rect r="r" b="b" t="t" l="l"/>
            <a:pathLst>
              <a:path h="4068637" w="9016370">
                <a:moveTo>
                  <a:pt x="0" y="0"/>
                </a:moveTo>
                <a:lnTo>
                  <a:pt x="9016371" y="0"/>
                </a:lnTo>
                <a:lnTo>
                  <a:pt x="9016371" y="4068637"/>
                </a:lnTo>
                <a:lnTo>
                  <a:pt x="0" y="4068637"/>
                </a:lnTo>
                <a:lnTo>
                  <a:pt x="0" y="0"/>
                </a:lnTo>
                <a:close/>
              </a:path>
            </a:pathLst>
          </a:custGeom>
          <a:blipFill>
            <a:blip r:embed="rId15"/>
            <a:stretch>
              <a:fillRect l="0" t="0" r="0" b="0"/>
            </a:stretch>
          </a:blipFill>
        </p:spPr>
      </p:sp>
      <p:sp>
        <p:nvSpPr>
          <p:cNvPr name="TextBox 19" id="19"/>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ADMIN SCREEN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029297" y="5150268"/>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3" id="13"/>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4" id="14"/>
          <p:cNvSpPr/>
          <p:nvPr/>
        </p:nvSpPr>
        <p:spPr>
          <a:xfrm flipH="false" flipV="false" rot="0">
            <a:off x="456827" y="2437831"/>
            <a:ext cx="8506282" cy="3795928"/>
          </a:xfrm>
          <a:custGeom>
            <a:avLst/>
            <a:gdLst/>
            <a:ahLst/>
            <a:cxnLst/>
            <a:rect r="r" b="b" t="t" l="l"/>
            <a:pathLst>
              <a:path h="3795928" w="8506282">
                <a:moveTo>
                  <a:pt x="0" y="0"/>
                </a:moveTo>
                <a:lnTo>
                  <a:pt x="8506282" y="0"/>
                </a:lnTo>
                <a:lnTo>
                  <a:pt x="8506282" y="3795929"/>
                </a:lnTo>
                <a:lnTo>
                  <a:pt x="0" y="3795929"/>
                </a:lnTo>
                <a:lnTo>
                  <a:pt x="0" y="0"/>
                </a:lnTo>
                <a:close/>
              </a:path>
            </a:pathLst>
          </a:custGeom>
          <a:blipFill>
            <a:blip r:embed="rId14"/>
            <a:stretch>
              <a:fillRect l="0" t="0" r="0" b="0"/>
            </a:stretch>
          </a:blipFill>
        </p:spPr>
      </p:sp>
      <p:sp>
        <p:nvSpPr>
          <p:cNvPr name="Freeform 15" id="15"/>
          <p:cNvSpPr/>
          <p:nvPr/>
        </p:nvSpPr>
        <p:spPr>
          <a:xfrm flipH="false" flipV="false" rot="0">
            <a:off x="9562984" y="2377884"/>
            <a:ext cx="7232858" cy="3526018"/>
          </a:xfrm>
          <a:custGeom>
            <a:avLst/>
            <a:gdLst/>
            <a:ahLst/>
            <a:cxnLst/>
            <a:rect r="r" b="b" t="t" l="l"/>
            <a:pathLst>
              <a:path h="3526018" w="7232858">
                <a:moveTo>
                  <a:pt x="0" y="0"/>
                </a:moveTo>
                <a:lnTo>
                  <a:pt x="7232857" y="0"/>
                </a:lnTo>
                <a:lnTo>
                  <a:pt x="7232857" y="3526018"/>
                </a:lnTo>
                <a:lnTo>
                  <a:pt x="0" y="3526018"/>
                </a:lnTo>
                <a:lnTo>
                  <a:pt x="0" y="0"/>
                </a:lnTo>
                <a:close/>
              </a:path>
            </a:pathLst>
          </a:custGeom>
          <a:blipFill>
            <a:blip r:embed="rId15"/>
            <a:stretch>
              <a:fillRect l="0" t="0" r="0" b="0"/>
            </a:stretch>
          </a:blipFill>
        </p:spPr>
      </p:sp>
      <p:sp>
        <p:nvSpPr>
          <p:cNvPr name="Freeform 16" id="16"/>
          <p:cNvSpPr/>
          <p:nvPr/>
        </p:nvSpPr>
        <p:spPr>
          <a:xfrm flipH="false" flipV="false" rot="0">
            <a:off x="456827" y="6437489"/>
            <a:ext cx="7497108" cy="3617355"/>
          </a:xfrm>
          <a:custGeom>
            <a:avLst/>
            <a:gdLst/>
            <a:ahLst/>
            <a:cxnLst/>
            <a:rect r="r" b="b" t="t" l="l"/>
            <a:pathLst>
              <a:path h="3617355" w="7497108">
                <a:moveTo>
                  <a:pt x="0" y="0"/>
                </a:moveTo>
                <a:lnTo>
                  <a:pt x="7497108" y="0"/>
                </a:lnTo>
                <a:lnTo>
                  <a:pt x="7497108" y="3617354"/>
                </a:lnTo>
                <a:lnTo>
                  <a:pt x="0" y="3617354"/>
                </a:lnTo>
                <a:lnTo>
                  <a:pt x="0" y="0"/>
                </a:lnTo>
                <a:close/>
              </a:path>
            </a:pathLst>
          </a:custGeom>
          <a:blipFill>
            <a:blip r:embed="rId16"/>
            <a:stretch>
              <a:fillRect l="0" t="0" r="0" b="0"/>
            </a:stretch>
          </a:blipFill>
        </p:spPr>
      </p:sp>
      <p:sp>
        <p:nvSpPr>
          <p:cNvPr name="TextBox 17" id="17"/>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MEMBER DETAIL </a:t>
            </a:r>
          </a:p>
        </p:txBody>
      </p:sp>
      <p:grpSp>
        <p:nvGrpSpPr>
          <p:cNvPr name="Group 18" id="18"/>
          <p:cNvGrpSpPr/>
          <p:nvPr/>
        </p:nvGrpSpPr>
        <p:grpSpPr>
          <a:xfrm rot="0">
            <a:off x="10189735" y="7571344"/>
            <a:ext cx="3173413" cy="865960"/>
            <a:chOff x="0" y="0"/>
            <a:chExt cx="1156796" cy="315666"/>
          </a:xfrm>
        </p:grpSpPr>
        <p:sp>
          <p:nvSpPr>
            <p:cNvPr name="Freeform 19" id="19"/>
            <p:cNvSpPr/>
            <p:nvPr/>
          </p:nvSpPr>
          <p:spPr>
            <a:xfrm flipH="false" flipV="false" rot="0">
              <a:off x="0" y="0"/>
              <a:ext cx="1156796" cy="315666"/>
            </a:xfrm>
            <a:custGeom>
              <a:avLst/>
              <a:gdLst/>
              <a:ahLst/>
              <a:cxnLst/>
              <a:rect r="r" b="b" t="t" l="l"/>
              <a:pathLst>
                <a:path h="315666" w="1156796">
                  <a:moveTo>
                    <a:pt x="29275" y="0"/>
                  </a:moveTo>
                  <a:lnTo>
                    <a:pt x="1127520" y="0"/>
                  </a:lnTo>
                  <a:cubicBezTo>
                    <a:pt x="1143689" y="0"/>
                    <a:pt x="1156796" y="13107"/>
                    <a:pt x="1156796" y="29275"/>
                  </a:cubicBezTo>
                  <a:lnTo>
                    <a:pt x="1156796" y="286390"/>
                  </a:lnTo>
                  <a:cubicBezTo>
                    <a:pt x="1156796" y="302559"/>
                    <a:pt x="1143689" y="315666"/>
                    <a:pt x="1127520" y="315666"/>
                  </a:cubicBezTo>
                  <a:lnTo>
                    <a:pt x="29275" y="315666"/>
                  </a:lnTo>
                  <a:cubicBezTo>
                    <a:pt x="13107" y="315666"/>
                    <a:pt x="0" y="302559"/>
                    <a:pt x="0" y="286390"/>
                  </a:cubicBezTo>
                  <a:lnTo>
                    <a:pt x="0" y="29275"/>
                  </a:lnTo>
                  <a:cubicBezTo>
                    <a:pt x="0" y="13107"/>
                    <a:pt x="13107" y="0"/>
                    <a:pt x="29275" y="0"/>
                  </a:cubicBezTo>
                  <a:close/>
                </a:path>
              </a:pathLst>
            </a:custGeom>
            <a:solidFill>
              <a:srgbClr val="F2B07F"/>
            </a:solidFill>
          </p:spPr>
        </p:sp>
        <p:sp>
          <p:nvSpPr>
            <p:cNvPr name="TextBox 20" id="20"/>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0189735" y="8609924"/>
            <a:ext cx="3173413" cy="865960"/>
            <a:chOff x="0" y="0"/>
            <a:chExt cx="1156796" cy="315666"/>
          </a:xfrm>
        </p:grpSpPr>
        <p:sp>
          <p:nvSpPr>
            <p:cNvPr name="Freeform 22" id="22"/>
            <p:cNvSpPr/>
            <p:nvPr/>
          </p:nvSpPr>
          <p:spPr>
            <a:xfrm flipH="false" flipV="false" rot="0">
              <a:off x="0" y="0"/>
              <a:ext cx="1156796" cy="315666"/>
            </a:xfrm>
            <a:custGeom>
              <a:avLst/>
              <a:gdLst/>
              <a:ahLst/>
              <a:cxnLst/>
              <a:rect r="r" b="b" t="t" l="l"/>
              <a:pathLst>
                <a:path h="315666" w="1156796">
                  <a:moveTo>
                    <a:pt x="29275" y="0"/>
                  </a:moveTo>
                  <a:lnTo>
                    <a:pt x="1127520" y="0"/>
                  </a:lnTo>
                  <a:cubicBezTo>
                    <a:pt x="1143689" y="0"/>
                    <a:pt x="1156796" y="13107"/>
                    <a:pt x="1156796" y="29275"/>
                  </a:cubicBezTo>
                  <a:lnTo>
                    <a:pt x="1156796" y="286390"/>
                  </a:lnTo>
                  <a:cubicBezTo>
                    <a:pt x="1156796" y="302559"/>
                    <a:pt x="1143689" y="315666"/>
                    <a:pt x="1127520" y="315666"/>
                  </a:cubicBezTo>
                  <a:lnTo>
                    <a:pt x="29275" y="315666"/>
                  </a:lnTo>
                  <a:cubicBezTo>
                    <a:pt x="13107" y="315666"/>
                    <a:pt x="0" y="302559"/>
                    <a:pt x="0" y="286390"/>
                  </a:cubicBezTo>
                  <a:lnTo>
                    <a:pt x="0" y="29275"/>
                  </a:lnTo>
                  <a:cubicBezTo>
                    <a:pt x="0" y="13107"/>
                    <a:pt x="13107" y="0"/>
                    <a:pt x="29275" y="0"/>
                  </a:cubicBezTo>
                  <a:close/>
                </a:path>
              </a:pathLst>
            </a:custGeom>
            <a:solidFill>
              <a:srgbClr val="F2B07F"/>
            </a:solidFill>
          </p:spPr>
        </p:sp>
        <p:sp>
          <p:nvSpPr>
            <p:cNvPr name="TextBox 23" id="23"/>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0285153" y="7860582"/>
            <a:ext cx="2982578" cy="277919"/>
          </a:xfrm>
          <a:prstGeom prst="rect">
            <a:avLst/>
          </a:prstGeom>
        </p:spPr>
        <p:txBody>
          <a:bodyPr anchor="t" rtlCol="false" tIns="0" lIns="0" bIns="0" rIns="0">
            <a:spAutoFit/>
          </a:bodyPr>
          <a:lstStyle/>
          <a:p>
            <a:pPr algn="ctr">
              <a:lnSpc>
                <a:spcPts val="2167"/>
              </a:lnSpc>
            </a:pPr>
            <a:r>
              <a:rPr lang="en-US" sz="1806" b="true">
                <a:solidFill>
                  <a:srgbClr val="041630"/>
                </a:solidFill>
                <a:latin typeface="Bricolage Grotesque Bold"/>
                <a:ea typeface="Bricolage Grotesque Bold"/>
                <a:cs typeface="Bricolage Grotesque Bold"/>
                <a:sym typeface="Bricolage Grotesque Bold"/>
              </a:rPr>
              <a:t>EDIT</a:t>
            </a:r>
          </a:p>
        </p:txBody>
      </p:sp>
      <p:sp>
        <p:nvSpPr>
          <p:cNvPr name="TextBox 25" id="25"/>
          <p:cNvSpPr txBox="true"/>
          <p:nvPr/>
        </p:nvSpPr>
        <p:spPr>
          <a:xfrm rot="0">
            <a:off x="10285153" y="8899162"/>
            <a:ext cx="2982578" cy="277919"/>
          </a:xfrm>
          <a:prstGeom prst="rect">
            <a:avLst/>
          </a:prstGeom>
        </p:spPr>
        <p:txBody>
          <a:bodyPr anchor="t" rtlCol="false" tIns="0" lIns="0" bIns="0" rIns="0">
            <a:spAutoFit/>
          </a:bodyPr>
          <a:lstStyle/>
          <a:p>
            <a:pPr algn="ctr">
              <a:lnSpc>
                <a:spcPts val="2167"/>
              </a:lnSpc>
            </a:pPr>
            <a:r>
              <a:rPr lang="en-US" sz="1806" b="true">
                <a:solidFill>
                  <a:srgbClr val="041630"/>
                </a:solidFill>
                <a:latin typeface="Bricolage Grotesque Bold"/>
                <a:ea typeface="Bricolage Grotesque Bold"/>
                <a:cs typeface="Bricolage Grotesque Bold"/>
                <a:sym typeface="Bricolage Grotesque Bold"/>
              </a:rPr>
              <a:t>DELETE</a:t>
            </a:r>
          </a:p>
        </p:txBody>
      </p:sp>
      <p:grpSp>
        <p:nvGrpSpPr>
          <p:cNvPr name="Group 26" id="26"/>
          <p:cNvGrpSpPr/>
          <p:nvPr/>
        </p:nvGrpSpPr>
        <p:grpSpPr>
          <a:xfrm rot="0">
            <a:off x="10189735" y="6533337"/>
            <a:ext cx="3173413" cy="865960"/>
            <a:chOff x="0" y="0"/>
            <a:chExt cx="1156796" cy="315666"/>
          </a:xfrm>
        </p:grpSpPr>
        <p:sp>
          <p:nvSpPr>
            <p:cNvPr name="Freeform 27" id="27"/>
            <p:cNvSpPr/>
            <p:nvPr/>
          </p:nvSpPr>
          <p:spPr>
            <a:xfrm flipH="false" flipV="false" rot="0">
              <a:off x="0" y="0"/>
              <a:ext cx="1156796" cy="315666"/>
            </a:xfrm>
            <a:custGeom>
              <a:avLst/>
              <a:gdLst/>
              <a:ahLst/>
              <a:cxnLst/>
              <a:rect r="r" b="b" t="t" l="l"/>
              <a:pathLst>
                <a:path h="315666" w="1156796">
                  <a:moveTo>
                    <a:pt x="29275" y="0"/>
                  </a:moveTo>
                  <a:lnTo>
                    <a:pt x="1127520" y="0"/>
                  </a:lnTo>
                  <a:cubicBezTo>
                    <a:pt x="1143689" y="0"/>
                    <a:pt x="1156796" y="13107"/>
                    <a:pt x="1156796" y="29275"/>
                  </a:cubicBezTo>
                  <a:lnTo>
                    <a:pt x="1156796" y="286390"/>
                  </a:lnTo>
                  <a:cubicBezTo>
                    <a:pt x="1156796" y="302559"/>
                    <a:pt x="1143689" y="315666"/>
                    <a:pt x="1127520" y="315666"/>
                  </a:cubicBezTo>
                  <a:lnTo>
                    <a:pt x="29275" y="315666"/>
                  </a:lnTo>
                  <a:cubicBezTo>
                    <a:pt x="13107" y="315666"/>
                    <a:pt x="0" y="302559"/>
                    <a:pt x="0" y="286390"/>
                  </a:cubicBezTo>
                  <a:lnTo>
                    <a:pt x="0" y="29275"/>
                  </a:lnTo>
                  <a:cubicBezTo>
                    <a:pt x="0" y="13107"/>
                    <a:pt x="13107" y="0"/>
                    <a:pt x="29275" y="0"/>
                  </a:cubicBezTo>
                  <a:close/>
                </a:path>
              </a:pathLst>
            </a:custGeom>
            <a:solidFill>
              <a:srgbClr val="F2B07F"/>
            </a:solidFill>
          </p:spPr>
        </p:sp>
        <p:sp>
          <p:nvSpPr>
            <p:cNvPr name="TextBox 28" id="28"/>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29" id="29"/>
          <p:cNvSpPr txBox="true"/>
          <p:nvPr/>
        </p:nvSpPr>
        <p:spPr>
          <a:xfrm rot="0">
            <a:off x="10285153" y="6822575"/>
            <a:ext cx="2982578" cy="277919"/>
          </a:xfrm>
          <a:prstGeom prst="rect">
            <a:avLst/>
          </a:prstGeom>
        </p:spPr>
        <p:txBody>
          <a:bodyPr anchor="t" rtlCol="false" tIns="0" lIns="0" bIns="0" rIns="0">
            <a:spAutoFit/>
          </a:bodyPr>
          <a:lstStyle/>
          <a:p>
            <a:pPr algn="ctr">
              <a:lnSpc>
                <a:spcPts val="2167"/>
              </a:lnSpc>
            </a:pPr>
            <a:r>
              <a:rPr lang="en-US" sz="1806" b="true">
                <a:solidFill>
                  <a:srgbClr val="041630"/>
                </a:solidFill>
                <a:latin typeface="Bricolage Grotesque Bold"/>
                <a:ea typeface="Bricolage Grotesque Bold"/>
                <a:cs typeface="Bricolage Grotesque Bold"/>
                <a:sym typeface="Bricolage Grotesque Bold"/>
              </a:rPr>
              <a:t>VIEW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163909" y="4962176"/>
            <a:ext cx="5324824" cy="53248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9" id="9"/>
          <p:cNvSpPr/>
          <p:nvPr/>
        </p:nvSpPr>
        <p:spPr>
          <a:xfrm flipH="false" flipV="false" rot="0">
            <a:off x="10505914" y="5374242"/>
            <a:ext cx="5036068" cy="3846297"/>
          </a:xfrm>
          <a:custGeom>
            <a:avLst/>
            <a:gdLst/>
            <a:ahLst/>
            <a:cxnLst/>
            <a:rect r="r" b="b" t="t" l="l"/>
            <a:pathLst>
              <a:path h="3846297" w="5036068">
                <a:moveTo>
                  <a:pt x="0" y="0"/>
                </a:moveTo>
                <a:lnTo>
                  <a:pt x="5036068" y="0"/>
                </a:lnTo>
                <a:lnTo>
                  <a:pt x="5036068" y="3846297"/>
                </a:lnTo>
                <a:lnTo>
                  <a:pt x="0" y="3846297"/>
                </a:lnTo>
                <a:lnTo>
                  <a:pt x="0" y="0"/>
                </a:lnTo>
                <a:close/>
              </a:path>
            </a:pathLst>
          </a:custGeom>
          <a:blipFill>
            <a:blip r:embed="rId6"/>
            <a:stretch>
              <a:fillRect l="0" t="0" r="0" b="0"/>
            </a:stretch>
          </a:blipFill>
        </p:spPr>
      </p:sp>
      <p:sp>
        <p:nvSpPr>
          <p:cNvPr name="Freeform 10" id="10"/>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029297" y="5150268"/>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6" id="16"/>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7" id="17"/>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807958" y="3254671"/>
            <a:ext cx="8674774" cy="4369918"/>
          </a:xfrm>
          <a:custGeom>
            <a:avLst/>
            <a:gdLst/>
            <a:ahLst/>
            <a:cxnLst/>
            <a:rect r="r" b="b" t="t" l="l"/>
            <a:pathLst>
              <a:path h="4369918" w="8674774">
                <a:moveTo>
                  <a:pt x="0" y="0"/>
                </a:moveTo>
                <a:lnTo>
                  <a:pt x="8674775" y="0"/>
                </a:lnTo>
                <a:lnTo>
                  <a:pt x="8674775" y="4369917"/>
                </a:lnTo>
                <a:lnTo>
                  <a:pt x="0" y="4369917"/>
                </a:lnTo>
                <a:lnTo>
                  <a:pt x="0" y="0"/>
                </a:lnTo>
                <a:close/>
              </a:path>
            </a:pathLst>
          </a:custGeom>
          <a:blipFill>
            <a:blip r:embed="rId15"/>
            <a:stretch>
              <a:fillRect l="0" t="0" r="0" b="0"/>
            </a:stretch>
          </a:blipFill>
        </p:spPr>
      </p:sp>
      <p:sp>
        <p:nvSpPr>
          <p:cNvPr name="TextBox 19" id="19"/>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DONATION DETAILS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0" id="10"/>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2" id="12"/>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3" id="13"/>
          <p:cNvSpPr/>
          <p:nvPr/>
        </p:nvSpPr>
        <p:spPr>
          <a:xfrm flipH="false" flipV="false" rot="0">
            <a:off x="968986" y="3170166"/>
            <a:ext cx="7364148" cy="4354052"/>
          </a:xfrm>
          <a:custGeom>
            <a:avLst/>
            <a:gdLst/>
            <a:ahLst/>
            <a:cxnLst/>
            <a:rect r="r" b="b" t="t" l="l"/>
            <a:pathLst>
              <a:path h="4354052" w="7364148">
                <a:moveTo>
                  <a:pt x="0" y="0"/>
                </a:moveTo>
                <a:lnTo>
                  <a:pt x="7364148" y="0"/>
                </a:lnTo>
                <a:lnTo>
                  <a:pt x="7364148" y="4354052"/>
                </a:lnTo>
                <a:lnTo>
                  <a:pt x="0" y="4354052"/>
                </a:lnTo>
                <a:lnTo>
                  <a:pt x="0" y="0"/>
                </a:lnTo>
                <a:close/>
              </a:path>
            </a:pathLst>
          </a:custGeom>
          <a:blipFill>
            <a:blip r:embed="rId14"/>
            <a:stretch>
              <a:fillRect l="0" t="0" r="0" b="0"/>
            </a:stretch>
          </a:blipFill>
        </p:spPr>
      </p:sp>
      <p:sp>
        <p:nvSpPr>
          <p:cNvPr name="Freeform 14" id="14"/>
          <p:cNvSpPr/>
          <p:nvPr/>
        </p:nvSpPr>
        <p:spPr>
          <a:xfrm flipH="false" flipV="false" rot="0">
            <a:off x="8637092" y="3111724"/>
            <a:ext cx="9097926" cy="4412494"/>
          </a:xfrm>
          <a:custGeom>
            <a:avLst/>
            <a:gdLst/>
            <a:ahLst/>
            <a:cxnLst/>
            <a:rect r="r" b="b" t="t" l="l"/>
            <a:pathLst>
              <a:path h="4412494" w="9097926">
                <a:moveTo>
                  <a:pt x="0" y="0"/>
                </a:moveTo>
                <a:lnTo>
                  <a:pt x="9097926" y="0"/>
                </a:lnTo>
                <a:lnTo>
                  <a:pt x="9097926" y="4412494"/>
                </a:lnTo>
                <a:lnTo>
                  <a:pt x="0" y="4412494"/>
                </a:lnTo>
                <a:lnTo>
                  <a:pt x="0" y="0"/>
                </a:lnTo>
                <a:close/>
              </a:path>
            </a:pathLst>
          </a:custGeom>
          <a:blipFill>
            <a:blip r:embed="rId15"/>
            <a:stretch>
              <a:fillRect l="0" t="0" r="0" b="0"/>
            </a:stretch>
          </a:blipFill>
        </p:spPr>
      </p:sp>
      <p:sp>
        <p:nvSpPr>
          <p:cNvPr name="TextBox 15" id="15"/>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MEMBER SCREEN </a:t>
            </a:r>
          </a:p>
        </p:txBody>
      </p:sp>
      <p:grpSp>
        <p:nvGrpSpPr>
          <p:cNvPr name="Group 16" id="16"/>
          <p:cNvGrpSpPr/>
          <p:nvPr/>
        </p:nvGrpSpPr>
        <p:grpSpPr>
          <a:xfrm rot="0">
            <a:off x="1028700" y="8246166"/>
            <a:ext cx="3173413" cy="865960"/>
            <a:chOff x="0" y="0"/>
            <a:chExt cx="1156796" cy="315666"/>
          </a:xfrm>
        </p:grpSpPr>
        <p:sp>
          <p:nvSpPr>
            <p:cNvPr name="Freeform 17" id="17"/>
            <p:cNvSpPr/>
            <p:nvPr/>
          </p:nvSpPr>
          <p:spPr>
            <a:xfrm flipH="false" flipV="false" rot="0">
              <a:off x="0" y="0"/>
              <a:ext cx="1156796" cy="315666"/>
            </a:xfrm>
            <a:custGeom>
              <a:avLst/>
              <a:gdLst/>
              <a:ahLst/>
              <a:cxnLst/>
              <a:rect r="r" b="b" t="t" l="l"/>
              <a:pathLst>
                <a:path h="315666" w="1156796">
                  <a:moveTo>
                    <a:pt x="29275" y="0"/>
                  </a:moveTo>
                  <a:lnTo>
                    <a:pt x="1127520" y="0"/>
                  </a:lnTo>
                  <a:cubicBezTo>
                    <a:pt x="1143689" y="0"/>
                    <a:pt x="1156796" y="13107"/>
                    <a:pt x="1156796" y="29275"/>
                  </a:cubicBezTo>
                  <a:lnTo>
                    <a:pt x="1156796" y="286390"/>
                  </a:lnTo>
                  <a:cubicBezTo>
                    <a:pt x="1156796" y="302559"/>
                    <a:pt x="1143689" y="315666"/>
                    <a:pt x="1127520" y="315666"/>
                  </a:cubicBezTo>
                  <a:lnTo>
                    <a:pt x="29275" y="315666"/>
                  </a:lnTo>
                  <a:cubicBezTo>
                    <a:pt x="13107" y="315666"/>
                    <a:pt x="0" y="302559"/>
                    <a:pt x="0" y="286390"/>
                  </a:cubicBezTo>
                  <a:lnTo>
                    <a:pt x="0" y="29275"/>
                  </a:lnTo>
                  <a:cubicBezTo>
                    <a:pt x="0" y="13107"/>
                    <a:pt x="13107" y="0"/>
                    <a:pt x="29275" y="0"/>
                  </a:cubicBezTo>
                  <a:close/>
                </a:path>
              </a:pathLst>
            </a:custGeom>
            <a:solidFill>
              <a:srgbClr val="F2B07F"/>
            </a:solidFill>
          </p:spPr>
        </p:sp>
        <p:sp>
          <p:nvSpPr>
            <p:cNvPr name="TextBox 18" id="18"/>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1124118" y="8535404"/>
            <a:ext cx="2982578" cy="277919"/>
          </a:xfrm>
          <a:prstGeom prst="rect">
            <a:avLst/>
          </a:prstGeom>
        </p:spPr>
        <p:txBody>
          <a:bodyPr anchor="t" rtlCol="false" tIns="0" lIns="0" bIns="0" rIns="0">
            <a:spAutoFit/>
          </a:bodyPr>
          <a:lstStyle/>
          <a:p>
            <a:pPr algn="ctr">
              <a:lnSpc>
                <a:spcPts val="2167"/>
              </a:lnSpc>
            </a:pPr>
            <a:r>
              <a:rPr lang="en-US" b="true" sz="1806" u="sng">
                <a:solidFill>
                  <a:srgbClr val="041630"/>
                </a:solidFill>
                <a:latin typeface="Bricolage Grotesque Bold"/>
                <a:ea typeface="Bricolage Grotesque Bold"/>
                <a:cs typeface="Bricolage Grotesque Bold"/>
                <a:sym typeface="Bricolage Grotesque Bold"/>
                <a:hlinkClick r:id="rId16" tooltip="https://github.com/hasnihijazi/mydonaters"/>
              </a:rPr>
              <a:t>GitHub Link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0" y="5821495"/>
            <a:ext cx="5110736" cy="4465505"/>
          </a:xfrm>
          <a:custGeom>
            <a:avLst/>
            <a:gdLst/>
            <a:ahLst/>
            <a:cxnLst/>
            <a:rect r="r" b="b" t="t" l="l"/>
            <a:pathLst>
              <a:path h="4465505" w="5110736">
                <a:moveTo>
                  <a:pt x="0" y="0"/>
                </a:moveTo>
                <a:lnTo>
                  <a:pt x="5110736" y="0"/>
                </a:lnTo>
                <a:lnTo>
                  <a:pt x="5110736" y="4465505"/>
                </a:lnTo>
                <a:lnTo>
                  <a:pt x="0" y="4465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181363" y="5821495"/>
            <a:ext cx="5110736" cy="4465505"/>
          </a:xfrm>
          <a:custGeom>
            <a:avLst/>
            <a:gdLst/>
            <a:ahLst/>
            <a:cxnLst/>
            <a:rect r="r" b="b" t="t" l="l"/>
            <a:pathLst>
              <a:path h="4465505" w="5110736">
                <a:moveTo>
                  <a:pt x="5110736" y="0"/>
                </a:moveTo>
                <a:lnTo>
                  <a:pt x="0" y="0"/>
                </a:lnTo>
                <a:lnTo>
                  <a:pt x="0" y="4465505"/>
                </a:lnTo>
                <a:lnTo>
                  <a:pt x="5110736" y="4465505"/>
                </a:lnTo>
                <a:lnTo>
                  <a:pt x="51107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5400000">
            <a:off x="16321432" y="774905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676403" y="7555231"/>
            <a:ext cx="2494597" cy="4114800"/>
          </a:xfrm>
          <a:custGeom>
            <a:avLst/>
            <a:gdLst/>
            <a:ahLst/>
            <a:cxnLst/>
            <a:rect r="r" b="b" t="t" l="l"/>
            <a:pathLst>
              <a:path h="4114800" w="2494597">
                <a:moveTo>
                  <a:pt x="2494597" y="0"/>
                </a:moveTo>
                <a:lnTo>
                  <a:pt x="0" y="0"/>
                </a:lnTo>
                <a:lnTo>
                  <a:pt x="0" y="4114800"/>
                </a:lnTo>
                <a:lnTo>
                  <a:pt x="2494597" y="4114800"/>
                </a:lnTo>
                <a:lnTo>
                  <a:pt x="249459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3934621"/>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00873" y="-3934621"/>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2798379" y="1463040"/>
            <a:ext cx="12691241" cy="7360920"/>
          </a:xfrm>
          <a:custGeom>
            <a:avLst/>
            <a:gdLst/>
            <a:ahLst/>
            <a:cxnLst/>
            <a:rect r="r" b="b" t="t" l="l"/>
            <a:pathLst>
              <a:path h="7360920" w="12691241">
                <a:moveTo>
                  <a:pt x="0" y="0"/>
                </a:moveTo>
                <a:lnTo>
                  <a:pt x="12691242" y="0"/>
                </a:lnTo>
                <a:lnTo>
                  <a:pt x="12691242" y="7360920"/>
                </a:lnTo>
                <a:lnTo>
                  <a:pt x="0" y="73609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70829" y="3347480"/>
            <a:ext cx="7372647" cy="3143250"/>
          </a:xfrm>
          <a:prstGeom prst="rect">
            <a:avLst/>
          </a:prstGeom>
        </p:spPr>
        <p:txBody>
          <a:bodyPr anchor="t" rtlCol="false" tIns="0" lIns="0" bIns="0" rIns="0">
            <a:spAutoFit/>
          </a:bodyPr>
          <a:lstStyle/>
          <a:p>
            <a:pPr algn="ctr">
              <a:lnSpc>
                <a:spcPts val="12000"/>
              </a:lnSpc>
            </a:pPr>
            <a:r>
              <a:rPr lang="en-US" sz="12000">
                <a:solidFill>
                  <a:srgbClr val="F8EFEA"/>
                </a:solidFill>
                <a:latin typeface="TT Masters"/>
                <a:ea typeface="TT Masters"/>
                <a:cs typeface="TT Masters"/>
                <a:sym typeface="TT Masters"/>
              </a:rPr>
              <a:t>THANK YOU </a:t>
            </a:r>
          </a:p>
        </p:txBody>
      </p:sp>
      <p:sp>
        <p:nvSpPr>
          <p:cNvPr name="Freeform 10" id="10"/>
          <p:cNvSpPr/>
          <p:nvPr/>
        </p:nvSpPr>
        <p:spPr>
          <a:xfrm flipH="false" flipV="false" rot="0">
            <a:off x="796316" y="4425140"/>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15736731" y="1463040"/>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206355" y="1028700"/>
            <a:ext cx="717347" cy="668926"/>
          </a:xfrm>
          <a:custGeom>
            <a:avLst/>
            <a:gdLst/>
            <a:ahLst/>
            <a:cxnLst/>
            <a:rect r="r" b="b" t="t" l="l"/>
            <a:pathLst>
              <a:path h="668926" w="717347">
                <a:moveTo>
                  <a:pt x="0" y="0"/>
                </a:moveTo>
                <a:lnTo>
                  <a:pt x="717347" y="0"/>
                </a:lnTo>
                <a:lnTo>
                  <a:pt x="717347" y="668926"/>
                </a:lnTo>
                <a:lnTo>
                  <a:pt x="0" y="668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3" id="13"/>
          <p:cNvSpPr/>
          <p:nvPr/>
        </p:nvSpPr>
        <p:spPr>
          <a:xfrm flipH="false" flipV="false" rot="0">
            <a:off x="16541953" y="4869057"/>
            <a:ext cx="717347" cy="668926"/>
          </a:xfrm>
          <a:custGeom>
            <a:avLst/>
            <a:gdLst/>
            <a:ahLst/>
            <a:cxnLst/>
            <a:rect r="r" b="b" t="t" l="l"/>
            <a:pathLst>
              <a:path h="668926" w="717347">
                <a:moveTo>
                  <a:pt x="0" y="0"/>
                </a:moveTo>
                <a:lnTo>
                  <a:pt x="717347" y="0"/>
                </a:lnTo>
                <a:lnTo>
                  <a:pt x="717347" y="668926"/>
                </a:lnTo>
                <a:lnTo>
                  <a:pt x="0" y="668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4" id="14"/>
          <p:cNvSpPr/>
          <p:nvPr/>
        </p:nvSpPr>
        <p:spPr>
          <a:xfrm flipH="true" flipV="false" rot="-2909693">
            <a:off x="6067560" y="1032736"/>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9723201">
            <a:off x="2879466" y="6949032"/>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14449437"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false" rot="5400000">
            <a:off x="676403" y="7555231"/>
            <a:ext cx="2494597" cy="4114800"/>
          </a:xfrm>
          <a:custGeom>
            <a:avLst/>
            <a:gdLst/>
            <a:ahLst/>
            <a:cxnLst/>
            <a:rect r="r" b="b" t="t" l="l"/>
            <a:pathLst>
              <a:path h="4114800" w="2494597">
                <a:moveTo>
                  <a:pt x="2494597" y="0"/>
                </a:moveTo>
                <a:lnTo>
                  <a:pt x="0" y="0"/>
                </a:lnTo>
                <a:lnTo>
                  <a:pt x="0" y="4114800"/>
                </a:lnTo>
                <a:lnTo>
                  <a:pt x="2494597" y="4114800"/>
                </a:lnTo>
                <a:lnTo>
                  <a:pt x="249459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771006" y="1904115"/>
            <a:ext cx="1759052" cy="778380"/>
          </a:xfrm>
          <a:custGeom>
            <a:avLst/>
            <a:gdLst/>
            <a:ahLst/>
            <a:cxnLst/>
            <a:rect r="r" b="b" t="t" l="l"/>
            <a:pathLst>
              <a:path h="778380" w="1759052">
                <a:moveTo>
                  <a:pt x="0" y="0"/>
                </a:moveTo>
                <a:lnTo>
                  <a:pt x="1759051" y="0"/>
                </a:lnTo>
                <a:lnTo>
                  <a:pt x="1759051" y="778381"/>
                </a:lnTo>
                <a:lnTo>
                  <a:pt x="0" y="7783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48989" y="2506892"/>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5972760" y="6412113"/>
            <a:ext cx="2952402" cy="1198544"/>
            <a:chOff x="0" y="0"/>
            <a:chExt cx="3936535" cy="1598058"/>
          </a:xfrm>
        </p:grpSpPr>
        <p:grpSp>
          <p:nvGrpSpPr>
            <p:cNvPr name="Group 7" id="7"/>
            <p:cNvGrpSpPr/>
            <p:nvPr/>
          </p:nvGrpSpPr>
          <p:grpSpPr>
            <a:xfrm rot="0">
              <a:off x="0" y="0"/>
              <a:ext cx="3936535" cy="1598058"/>
              <a:chOff x="0" y="0"/>
              <a:chExt cx="777587" cy="315666"/>
            </a:xfrm>
          </p:grpSpPr>
          <p:sp>
            <p:nvSpPr>
              <p:cNvPr name="Freeform 8" id="8"/>
              <p:cNvSpPr/>
              <p:nvPr/>
            </p:nvSpPr>
            <p:spPr>
              <a:xfrm flipH="false" flipV="false" rot="0">
                <a:off x="0" y="0"/>
                <a:ext cx="777587" cy="315666"/>
              </a:xfrm>
              <a:custGeom>
                <a:avLst/>
                <a:gdLst/>
                <a:ahLst/>
                <a:cxnLst/>
                <a:rect r="r" b="b" t="t" l="l"/>
                <a:pathLst>
                  <a:path h="315666" w="777587">
                    <a:moveTo>
                      <a:pt x="31467" y="0"/>
                    </a:moveTo>
                    <a:lnTo>
                      <a:pt x="746120" y="0"/>
                    </a:lnTo>
                    <a:cubicBezTo>
                      <a:pt x="754466" y="0"/>
                      <a:pt x="762470" y="3315"/>
                      <a:pt x="768371" y="9216"/>
                    </a:cubicBezTo>
                    <a:cubicBezTo>
                      <a:pt x="774272" y="15118"/>
                      <a:pt x="777587" y="23121"/>
                      <a:pt x="777587" y="31467"/>
                    </a:cubicBezTo>
                    <a:lnTo>
                      <a:pt x="777587" y="284199"/>
                    </a:lnTo>
                    <a:cubicBezTo>
                      <a:pt x="777587" y="292544"/>
                      <a:pt x="774272" y="300548"/>
                      <a:pt x="768371" y="306449"/>
                    </a:cubicBezTo>
                    <a:cubicBezTo>
                      <a:pt x="762470" y="312351"/>
                      <a:pt x="754466" y="315666"/>
                      <a:pt x="746120" y="315666"/>
                    </a:cubicBezTo>
                    <a:lnTo>
                      <a:pt x="31467" y="315666"/>
                    </a:lnTo>
                    <a:cubicBezTo>
                      <a:pt x="23121" y="315666"/>
                      <a:pt x="15118" y="312351"/>
                      <a:pt x="9216" y="306449"/>
                    </a:cubicBezTo>
                    <a:cubicBezTo>
                      <a:pt x="3315" y="300548"/>
                      <a:pt x="0" y="292544"/>
                      <a:pt x="0" y="284199"/>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9" id="9"/>
              <p:cNvSpPr txBox="true"/>
              <p:nvPr/>
            </p:nvSpPr>
            <p:spPr>
              <a:xfrm>
                <a:off x="0" y="-38100"/>
                <a:ext cx="777587" cy="353766"/>
              </a:xfrm>
              <a:prstGeom prst="rect">
                <a:avLst/>
              </a:prstGeom>
            </p:spPr>
            <p:txBody>
              <a:bodyPr anchor="ctr" rtlCol="false" tIns="50800" lIns="50800" bIns="50800" rIns="50800"/>
              <a:lstStyle/>
              <a:p>
                <a:pPr algn="ctr">
                  <a:lnSpc>
                    <a:spcPts val="2659"/>
                  </a:lnSpc>
                  <a:spcBef>
                    <a:spcPct val="0"/>
                  </a:spcBef>
                </a:pPr>
              </a:p>
            </p:txBody>
          </p:sp>
        </p:grpSp>
        <p:sp>
          <p:nvSpPr>
            <p:cNvPr name="TextBox 10" id="10"/>
            <p:cNvSpPr txBox="true"/>
            <p:nvPr/>
          </p:nvSpPr>
          <p:spPr>
            <a:xfrm rot="0">
              <a:off x="57507" y="303729"/>
              <a:ext cx="3699809" cy="990600"/>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Nur Hasni Binti Mohamad Hijazi</a:t>
              </a:r>
            </a:p>
          </p:txBody>
        </p:sp>
      </p:grpSp>
      <p:grpSp>
        <p:nvGrpSpPr>
          <p:cNvPr name="Group 11" id="11"/>
          <p:cNvGrpSpPr/>
          <p:nvPr/>
        </p:nvGrpSpPr>
        <p:grpSpPr>
          <a:xfrm rot="0">
            <a:off x="9663778" y="6412113"/>
            <a:ext cx="2952402" cy="1198544"/>
            <a:chOff x="0" y="0"/>
            <a:chExt cx="3936535" cy="1598058"/>
          </a:xfrm>
        </p:grpSpPr>
        <p:grpSp>
          <p:nvGrpSpPr>
            <p:cNvPr name="Group 12" id="12"/>
            <p:cNvGrpSpPr/>
            <p:nvPr/>
          </p:nvGrpSpPr>
          <p:grpSpPr>
            <a:xfrm rot="0">
              <a:off x="0" y="0"/>
              <a:ext cx="3936535" cy="1598058"/>
              <a:chOff x="0" y="0"/>
              <a:chExt cx="777587" cy="315666"/>
            </a:xfrm>
          </p:grpSpPr>
          <p:sp>
            <p:nvSpPr>
              <p:cNvPr name="Freeform 13" id="13"/>
              <p:cNvSpPr/>
              <p:nvPr/>
            </p:nvSpPr>
            <p:spPr>
              <a:xfrm flipH="false" flipV="false" rot="0">
                <a:off x="0" y="0"/>
                <a:ext cx="777587" cy="315666"/>
              </a:xfrm>
              <a:custGeom>
                <a:avLst/>
                <a:gdLst/>
                <a:ahLst/>
                <a:cxnLst/>
                <a:rect r="r" b="b" t="t" l="l"/>
                <a:pathLst>
                  <a:path h="315666" w="777587">
                    <a:moveTo>
                      <a:pt x="31467" y="0"/>
                    </a:moveTo>
                    <a:lnTo>
                      <a:pt x="746120" y="0"/>
                    </a:lnTo>
                    <a:cubicBezTo>
                      <a:pt x="754466" y="0"/>
                      <a:pt x="762470" y="3315"/>
                      <a:pt x="768371" y="9216"/>
                    </a:cubicBezTo>
                    <a:cubicBezTo>
                      <a:pt x="774272" y="15118"/>
                      <a:pt x="777587" y="23121"/>
                      <a:pt x="777587" y="31467"/>
                    </a:cubicBezTo>
                    <a:lnTo>
                      <a:pt x="777587" y="284199"/>
                    </a:lnTo>
                    <a:cubicBezTo>
                      <a:pt x="777587" y="292544"/>
                      <a:pt x="774272" y="300548"/>
                      <a:pt x="768371" y="306449"/>
                    </a:cubicBezTo>
                    <a:cubicBezTo>
                      <a:pt x="762470" y="312351"/>
                      <a:pt x="754466" y="315666"/>
                      <a:pt x="746120" y="315666"/>
                    </a:cubicBezTo>
                    <a:lnTo>
                      <a:pt x="31467" y="315666"/>
                    </a:lnTo>
                    <a:cubicBezTo>
                      <a:pt x="23121" y="315666"/>
                      <a:pt x="15118" y="312351"/>
                      <a:pt x="9216" y="306449"/>
                    </a:cubicBezTo>
                    <a:cubicBezTo>
                      <a:pt x="3315" y="300548"/>
                      <a:pt x="0" y="292544"/>
                      <a:pt x="0" y="284199"/>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14" id="14"/>
              <p:cNvSpPr txBox="true"/>
              <p:nvPr/>
            </p:nvSpPr>
            <p:spPr>
              <a:xfrm>
                <a:off x="0" y="-38100"/>
                <a:ext cx="777587" cy="353766"/>
              </a:xfrm>
              <a:prstGeom prst="rect">
                <a:avLst/>
              </a:prstGeom>
            </p:spPr>
            <p:txBody>
              <a:bodyPr anchor="ctr" rtlCol="false" tIns="50800" lIns="50800" bIns="50800" rIns="50800"/>
              <a:lstStyle/>
              <a:p>
                <a:pPr algn="ctr">
                  <a:lnSpc>
                    <a:spcPts val="2659"/>
                  </a:lnSpc>
                  <a:spcBef>
                    <a:spcPct val="0"/>
                  </a:spcBef>
                </a:pPr>
              </a:p>
            </p:txBody>
          </p:sp>
        </p:grpSp>
        <p:sp>
          <p:nvSpPr>
            <p:cNvPr name="TextBox 15" id="15"/>
            <p:cNvSpPr txBox="true"/>
            <p:nvPr/>
          </p:nvSpPr>
          <p:spPr>
            <a:xfrm rot="0">
              <a:off x="57507" y="303729"/>
              <a:ext cx="3699809" cy="990600"/>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Lailatul Aida binti Nazri</a:t>
              </a:r>
            </a:p>
          </p:txBody>
        </p:sp>
      </p:grpSp>
      <p:grpSp>
        <p:nvGrpSpPr>
          <p:cNvPr name="Group 16" id="16"/>
          <p:cNvGrpSpPr/>
          <p:nvPr/>
        </p:nvGrpSpPr>
        <p:grpSpPr>
          <a:xfrm rot="0">
            <a:off x="13053856" y="6412113"/>
            <a:ext cx="2952402" cy="1570019"/>
            <a:chOff x="0" y="0"/>
            <a:chExt cx="3936535" cy="2093358"/>
          </a:xfrm>
        </p:grpSpPr>
        <p:grpSp>
          <p:nvGrpSpPr>
            <p:cNvPr name="Group 17" id="17"/>
            <p:cNvGrpSpPr/>
            <p:nvPr/>
          </p:nvGrpSpPr>
          <p:grpSpPr>
            <a:xfrm rot="0">
              <a:off x="0" y="0"/>
              <a:ext cx="3936535" cy="2093358"/>
              <a:chOff x="0" y="0"/>
              <a:chExt cx="777587" cy="413503"/>
            </a:xfrm>
          </p:grpSpPr>
          <p:sp>
            <p:nvSpPr>
              <p:cNvPr name="Freeform 18" id="18"/>
              <p:cNvSpPr/>
              <p:nvPr/>
            </p:nvSpPr>
            <p:spPr>
              <a:xfrm flipH="false" flipV="false" rot="0">
                <a:off x="0" y="0"/>
                <a:ext cx="777587" cy="413503"/>
              </a:xfrm>
              <a:custGeom>
                <a:avLst/>
                <a:gdLst/>
                <a:ahLst/>
                <a:cxnLst/>
                <a:rect r="r" b="b" t="t" l="l"/>
                <a:pathLst>
                  <a:path h="413503" w="777587">
                    <a:moveTo>
                      <a:pt x="31467" y="0"/>
                    </a:moveTo>
                    <a:lnTo>
                      <a:pt x="746120" y="0"/>
                    </a:lnTo>
                    <a:cubicBezTo>
                      <a:pt x="754466" y="0"/>
                      <a:pt x="762470" y="3315"/>
                      <a:pt x="768371" y="9216"/>
                    </a:cubicBezTo>
                    <a:cubicBezTo>
                      <a:pt x="774272" y="15118"/>
                      <a:pt x="777587" y="23121"/>
                      <a:pt x="777587" y="31467"/>
                    </a:cubicBezTo>
                    <a:lnTo>
                      <a:pt x="777587" y="382036"/>
                    </a:lnTo>
                    <a:cubicBezTo>
                      <a:pt x="777587" y="390381"/>
                      <a:pt x="774272" y="398385"/>
                      <a:pt x="768371" y="404286"/>
                    </a:cubicBezTo>
                    <a:cubicBezTo>
                      <a:pt x="762470" y="410188"/>
                      <a:pt x="754466" y="413503"/>
                      <a:pt x="746120" y="413503"/>
                    </a:cubicBezTo>
                    <a:lnTo>
                      <a:pt x="31467" y="413503"/>
                    </a:lnTo>
                    <a:cubicBezTo>
                      <a:pt x="23121" y="413503"/>
                      <a:pt x="15118" y="410188"/>
                      <a:pt x="9216" y="404286"/>
                    </a:cubicBezTo>
                    <a:cubicBezTo>
                      <a:pt x="3315" y="398385"/>
                      <a:pt x="0" y="390381"/>
                      <a:pt x="0" y="382036"/>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19" id="19"/>
              <p:cNvSpPr txBox="true"/>
              <p:nvPr/>
            </p:nvSpPr>
            <p:spPr>
              <a:xfrm>
                <a:off x="0" y="-38100"/>
                <a:ext cx="777587" cy="451603"/>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7507" y="303729"/>
              <a:ext cx="3699809" cy="1485900"/>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Nur Saidatul Aqilah binti Samsuddin</a:t>
              </a:r>
            </a:p>
          </p:txBody>
        </p:sp>
      </p:grpSp>
      <p:grpSp>
        <p:nvGrpSpPr>
          <p:cNvPr name="Group 21" id="21"/>
          <p:cNvGrpSpPr/>
          <p:nvPr/>
        </p:nvGrpSpPr>
        <p:grpSpPr>
          <a:xfrm rot="0">
            <a:off x="2281742" y="6412113"/>
            <a:ext cx="2952402" cy="1198544"/>
            <a:chOff x="0" y="0"/>
            <a:chExt cx="3936535" cy="1598058"/>
          </a:xfrm>
        </p:grpSpPr>
        <p:grpSp>
          <p:nvGrpSpPr>
            <p:cNvPr name="Group 22" id="22"/>
            <p:cNvGrpSpPr/>
            <p:nvPr/>
          </p:nvGrpSpPr>
          <p:grpSpPr>
            <a:xfrm rot="0">
              <a:off x="0" y="0"/>
              <a:ext cx="3936535" cy="1598058"/>
              <a:chOff x="0" y="0"/>
              <a:chExt cx="777587" cy="315666"/>
            </a:xfrm>
          </p:grpSpPr>
          <p:sp>
            <p:nvSpPr>
              <p:cNvPr name="Freeform 23" id="23"/>
              <p:cNvSpPr/>
              <p:nvPr/>
            </p:nvSpPr>
            <p:spPr>
              <a:xfrm flipH="false" flipV="false" rot="0">
                <a:off x="0" y="0"/>
                <a:ext cx="777587" cy="315666"/>
              </a:xfrm>
              <a:custGeom>
                <a:avLst/>
                <a:gdLst/>
                <a:ahLst/>
                <a:cxnLst/>
                <a:rect r="r" b="b" t="t" l="l"/>
                <a:pathLst>
                  <a:path h="315666" w="777587">
                    <a:moveTo>
                      <a:pt x="31467" y="0"/>
                    </a:moveTo>
                    <a:lnTo>
                      <a:pt x="746120" y="0"/>
                    </a:lnTo>
                    <a:cubicBezTo>
                      <a:pt x="754466" y="0"/>
                      <a:pt x="762470" y="3315"/>
                      <a:pt x="768371" y="9216"/>
                    </a:cubicBezTo>
                    <a:cubicBezTo>
                      <a:pt x="774272" y="15118"/>
                      <a:pt x="777587" y="23121"/>
                      <a:pt x="777587" y="31467"/>
                    </a:cubicBezTo>
                    <a:lnTo>
                      <a:pt x="777587" y="284199"/>
                    </a:lnTo>
                    <a:cubicBezTo>
                      <a:pt x="777587" y="292544"/>
                      <a:pt x="774272" y="300548"/>
                      <a:pt x="768371" y="306449"/>
                    </a:cubicBezTo>
                    <a:cubicBezTo>
                      <a:pt x="762470" y="312351"/>
                      <a:pt x="754466" y="315666"/>
                      <a:pt x="746120" y="315666"/>
                    </a:cubicBezTo>
                    <a:lnTo>
                      <a:pt x="31467" y="315666"/>
                    </a:lnTo>
                    <a:cubicBezTo>
                      <a:pt x="23121" y="315666"/>
                      <a:pt x="15118" y="312351"/>
                      <a:pt x="9216" y="306449"/>
                    </a:cubicBezTo>
                    <a:cubicBezTo>
                      <a:pt x="3315" y="300548"/>
                      <a:pt x="0" y="292544"/>
                      <a:pt x="0" y="284199"/>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24" id="24"/>
              <p:cNvSpPr txBox="true"/>
              <p:nvPr/>
            </p:nvSpPr>
            <p:spPr>
              <a:xfrm>
                <a:off x="0" y="-38100"/>
                <a:ext cx="777587" cy="353766"/>
              </a:xfrm>
              <a:prstGeom prst="rect">
                <a:avLst/>
              </a:prstGeom>
            </p:spPr>
            <p:txBody>
              <a:bodyPr anchor="ctr" rtlCol="false" tIns="50800" lIns="50800" bIns="50800" rIns="50800"/>
              <a:lstStyle/>
              <a:p>
                <a:pPr algn="ctr">
                  <a:lnSpc>
                    <a:spcPts val="2659"/>
                  </a:lnSpc>
                  <a:spcBef>
                    <a:spcPct val="0"/>
                  </a:spcBef>
                </a:pPr>
              </a:p>
            </p:txBody>
          </p:sp>
        </p:grpSp>
        <p:sp>
          <p:nvSpPr>
            <p:cNvPr name="TextBox 25" id="25"/>
            <p:cNvSpPr txBox="true"/>
            <p:nvPr/>
          </p:nvSpPr>
          <p:spPr>
            <a:xfrm rot="0">
              <a:off x="57507" y="303729"/>
              <a:ext cx="3699809" cy="990600"/>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Nurul Syahirah binti Sa’dun</a:t>
              </a:r>
            </a:p>
          </p:txBody>
        </p:sp>
      </p:grpSp>
      <p:grpSp>
        <p:nvGrpSpPr>
          <p:cNvPr name="Group 26" id="26"/>
          <p:cNvGrpSpPr/>
          <p:nvPr/>
        </p:nvGrpSpPr>
        <p:grpSpPr>
          <a:xfrm rot="0">
            <a:off x="2281742" y="2898207"/>
            <a:ext cx="2913831" cy="291383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61110" y="0"/>
                  </a:moveTo>
                  <a:lnTo>
                    <a:pt x="751690" y="0"/>
                  </a:lnTo>
                  <a:cubicBezTo>
                    <a:pt x="785440" y="0"/>
                    <a:pt x="812800" y="27360"/>
                    <a:pt x="812800" y="61110"/>
                  </a:cubicBezTo>
                  <a:lnTo>
                    <a:pt x="812800" y="751690"/>
                  </a:lnTo>
                  <a:cubicBezTo>
                    <a:pt x="812800" y="785440"/>
                    <a:pt x="785440" y="812800"/>
                    <a:pt x="751690" y="812800"/>
                  </a:cubicBezTo>
                  <a:lnTo>
                    <a:pt x="61110" y="812800"/>
                  </a:lnTo>
                  <a:cubicBezTo>
                    <a:pt x="27360" y="812800"/>
                    <a:pt x="0" y="785440"/>
                    <a:pt x="0" y="751690"/>
                  </a:cubicBezTo>
                  <a:lnTo>
                    <a:pt x="0" y="61110"/>
                  </a:lnTo>
                  <a:cubicBezTo>
                    <a:pt x="0" y="27360"/>
                    <a:pt x="27360" y="0"/>
                    <a:pt x="61110" y="0"/>
                  </a:cubicBezTo>
                  <a:close/>
                </a:path>
              </a:pathLst>
            </a:custGeom>
            <a:blipFill>
              <a:blip r:embed="rId10"/>
              <a:stretch>
                <a:fillRect l="0" t="-38888" r="0" b="-38888"/>
              </a:stretch>
            </a:blipFill>
          </p:spPr>
        </p:sp>
      </p:grpSp>
      <p:grpSp>
        <p:nvGrpSpPr>
          <p:cNvPr name="Group 28" id="28"/>
          <p:cNvGrpSpPr/>
          <p:nvPr/>
        </p:nvGrpSpPr>
        <p:grpSpPr>
          <a:xfrm rot="0">
            <a:off x="5972760" y="2898207"/>
            <a:ext cx="2913831" cy="2913831"/>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61110" y="0"/>
                  </a:moveTo>
                  <a:lnTo>
                    <a:pt x="751690" y="0"/>
                  </a:lnTo>
                  <a:cubicBezTo>
                    <a:pt x="785440" y="0"/>
                    <a:pt x="812800" y="27360"/>
                    <a:pt x="812800" y="61110"/>
                  </a:cubicBezTo>
                  <a:lnTo>
                    <a:pt x="812800" y="751690"/>
                  </a:lnTo>
                  <a:cubicBezTo>
                    <a:pt x="812800" y="785440"/>
                    <a:pt x="785440" y="812800"/>
                    <a:pt x="751690" y="812800"/>
                  </a:cubicBezTo>
                  <a:lnTo>
                    <a:pt x="61110" y="812800"/>
                  </a:lnTo>
                  <a:cubicBezTo>
                    <a:pt x="27360" y="812800"/>
                    <a:pt x="0" y="785440"/>
                    <a:pt x="0" y="751690"/>
                  </a:cubicBezTo>
                  <a:lnTo>
                    <a:pt x="0" y="61110"/>
                  </a:lnTo>
                  <a:cubicBezTo>
                    <a:pt x="0" y="27360"/>
                    <a:pt x="27360" y="0"/>
                    <a:pt x="61110" y="0"/>
                  </a:cubicBezTo>
                  <a:close/>
                </a:path>
              </a:pathLst>
            </a:custGeom>
            <a:blipFill>
              <a:blip r:embed="rId11"/>
              <a:stretch>
                <a:fillRect l="-13535" t="-57272" r="-27070" b="-30201"/>
              </a:stretch>
            </a:blipFill>
          </p:spPr>
        </p:sp>
      </p:grpSp>
      <p:grpSp>
        <p:nvGrpSpPr>
          <p:cNvPr name="Group 30" id="30"/>
          <p:cNvGrpSpPr/>
          <p:nvPr/>
        </p:nvGrpSpPr>
        <p:grpSpPr>
          <a:xfrm rot="0">
            <a:off x="9663778" y="2898207"/>
            <a:ext cx="2913831" cy="2913831"/>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61110" y="0"/>
                  </a:moveTo>
                  <a:lnTo>
                    <a:pt x="751690" y="0"/>
                  </a:lnTo>
                  <a:cubicBezTo>
                    <a:pt x="785440" y="0"/>
                    <a:pt x="812800" y="27360"/>
                    <a:pt x="812800" y="61110"/>
                  </a:cubicBezTo>
                  <a:lnTo>
                    <a:pt x="812800" y="751690"/>
                  </a:lnTo>
                  <a:cubicBezTo>
                    <a:pt x="812800" y="785440"/>
                    <a:pt x="785440" y="812800"/>
                    <a:pt x="751690" y="812800"/>
                  </a:cubicBezTo>
                  <a:lnTo>
                    <a:pt x="61110" y="812800"/>
                  </a:lnTo>
                  <a:cubicBezTo>
                    <a:pt x="27360" y="812800"/>
                    <a:pt x="0" y="785440"/>
                    <a:pt x="0" y="751690"/>
                  </a:cubicBezTo>
                  <a:lnTo>
                    <a:pt x="0" y="61110"/>
                  </a:lnTo>
                  <a:cubicBezTo>
                    <a:pt x="0" y="27360"/>
                    <a:pt x="27360" y="0"/>
                    <a:pt x="61110" y="0"/>
                  </a:cubicBezTo>
                  <a:close/>
                </a:path>
              </a:pathLst>
            </a:custGeom>
            <a:blipFill>
              <a:blip r:embed="rId12"/>
              <a:stretch>
                <a:fillRect l="0" t="-3501" r="0" b="-3501"/>
              </a:stretch>
            </a:blipFill>
          </p:spPr>
        </p:sp>
      </p:grpSp>
      <p:grpSp>
        <p:nvGrpSpPr>
          <p:cNvPr name="Group 32" id="32"/>
          <p:cNvGrpSpPr/>
          <p:nvPr/>
        </p:nvGrpSpPr>
        <p:grpSpPr>
          <a:xfrm rot="0">
            <a:off x="13053856" y="2898207"/>
            <a:ext cx="2913831" cy="291383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61110" y="0"/>
                  </a:moveTo>
                  <a:lnTo>
                    <a:pt x="751690" y="0"/>
                  </a:lnTo>
                  <a:cubicBezTo>
                    <a:pt x="785440" y="0"/>
                    <a:pt x="812800" y="27360"/>
                    <a:pt x="812800" y="61110"/>
                  </a:cubicBezTo>
                  <a:lnTo>
                    <a:pt x="812800" y="751690"/>
                  </a:lnTo>
                  <a:cubicBezTo>
                    <a:pt x="812800" y="785440"/>
                    <a:pt x="785440" y="812800"/>
                    <a:pt x="751690" y="812800"/>
                  </a:cubicBezTo>
                  <a:lnTo>
                    <a:pt x="61110" y="812800"/>
                  </a:lnTo>
                  <a:cubicBezTo>
                    <a:pt x="27360" y="812800"/>
                    <a:pt x="0" y="785440"/>
                    <a:pt x="0" y="751690"/>
                  </a:cubicBezTo>
                  <a:lnTo>
                    <a:pt x="0" y="61110"/>
                  </a:lnTo>
                  <a:cubicBezTo>
                    <a:pt x="0" y="27360"/>
                    <a:pt x="27360" y="0"/>
                    <a:pt x="61110" y="0"/>
                  </a:cubicBezTo>
                  <a:close/>
                </a:path>
              </a:pathLst>
            </a:custGeom>
            <a:blipFill>
              <a:blip r:embed="rId13"/>
              <a:stretch>
                <a:fillRect l="0" t="-7389" r="0" b="-17045"/>
              </a:stretch>
            </a:blipFill>
          </p:spPr>
        </p:sp>
      </p:grpSp>
      <p:sp>
        <p:nvSpPr>
          <p:cNvPr name="TextBox 34" id="34"/>
          <p:cNvSpPr txBox="true"/>
          <p:nvPr/>
        </p:nvSpPr>
        <p:spPr>
          <a:xfrm rot="0">
            <a:off x="5466975" y="1259525"/>
            <a:ext cx="11792325" cy="1033781"/>
          </a:xfrm>
          <a:prstGeom prst="rect">
            <a:avLst/>
          </a:prstGeom>
        </p:spPr>
        <p:txBody>
          <a:bodyPr anchor="t" rtlCol="false" tIns="0" lIns="0" bIns="0" rIns="0">
            <a:spAutoFit/>
          </a:bodyPr>
          <a:lstStyle/>
          <a:p>
            <a:pPr algn="l">
              <a:lnSpc>
                <a:spcPts val="7700"/>
              </a:lnSpc>
            </a:pPr>
            <a:r>
              <a:rPr lang="en-US" sz="7700">
                <a:solidFill>
                  <a:srgbClr val="F8EFEA"/>
                </a:solidFill>
                <a:latin typeface="TT Masters"/>
                <a:ea typeface="TT Masters"/>
                <a:cs typeface="TT Masters"/>
                <a:sym typeface="TT Masters"/>
              </a:rPr>
              <a:t>TEAM MEMBERS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14449437"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1587996" y="5481481"/>
            <a:ext cx="5671304" cy="3977002"/>
          </a:xfrm>
          <a:custGeom>
            <a:avLst/>
            <a:gdLst/>
            <a:ahLst/>
            <a:cxnLst/>
            <a:rect r="r" b="b" t="t" l="l"/>
            <a:pathLst>
              <a:path h="3977002" w="5671304">
                <a:moveTo>
                  <a:pt x="0" y="0"/>
                </a:moveTo>
                <a:lnTo>
                  <a:pt x="5671304" y="0"/>
                </a:lnTo>
                <a:lnTo>
                  <a:pt x="5671304" y="3977003"/>
                </a:lnTo>
                <a:lnTo>
                  <a:pt x="0" y="3977003"/>
                </a:lnTo>
                <a:lnTo>
                  <a:pt x="0" y="0"/>
                </a:lnTo>
                <a:close/>
              </a:path>
            </a:pathLst>
          </a:custGeom>
          <a:blipFill>
            <a:blip r:embed="rId4"/>
            <a:stretch>
              <a:fillRect l="0" t="0" r="0" b="0"/>
            </a:stretch>
          </a:blipFill>
        </p:spPr>
      </p:sp>
      <p:sp>
        <p:nvSpPr>
          <p:cNvPr name="Freeform 4" id="4"/>
          <p:cNvSpPr/>
          <p:nvPr/>
        </p:nvSpPr>
        <p:spPr>
          <a:xfrm flipH="true" flipV="false" rot="5400000">
            <a:off x="676403" y="7555231"/>
            <a:ext cx="2494597" cy="4114800"/>
          </a:xfrm>
          <a:custGeom>
            <a:avLst/>
            <a:gdLst/>
            <a:ahLst/>
            <a:cxnLst/>
            <a:rect r="r" b="b" t="t" l="l"/>
            <a:pathLst>
              <a:path h="4114800" w="2494597">
                <a:moveTo>
                  <a:pt x="2494597" y="0"/>
                </a:moveTo>
                <a:lnTo>
                  <a:pt x="0" y="0"/>
                </a:lnTo>
                <a:lnTo>
                  <a:pt x="0" y="4114800"/>
                </a:lnTo>
                <a:lnTo>
                  <a:pt x="2494597" y="4114800"/>
                </a:lnTo>
                <a:lnTo>
                  <a:pt x="2494597"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466211" y="1904115"/>
            <a:ext cx="1759052" cy="778380"/>
          </a:xfrm>
          <a:custGeom>
            <a:avLst/>
            <a:gdLst/>
            <a:ahLst/>
            <a:cxnLst/>
            <a:rect r="r" b="b" t="t" l="l"/>
            <a:pathLst>
              <a:path h="778380" w="1759052">
                <a:moveTo>
                  <a:pt x="0" y="0"/>
                </a:moveTo>
                <a:lnTo>
                  <a:pt x="1759051" y="0"/>
                </a:lnTo>
                <a:lnTo>
                  <a:pt x="1759051" y="778381"/>
                </a:lnTo>
                <a:lnTo>
                  <a:pt x="0" y="77838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15534353" y="3713925"/>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2226983">
            <a:off x="10509716" y="5853391"/>
            <a:ext cx="1791121" cy="1663504"/>
          </a:xfrm>
          <a:custGeom>
            <a:avLst/>
            <a:gdLst/>
            <a:ahLst/>
            <a:cxnLst/>
            <a:rect r="r" b="b" t="t" l="l"/>
            <a:pathLst>
              <a:path h="1663504" w="1791121">
                <a:moveTo>
                  <a:pt x="0" y="0"/>
                </a:moveTo>
                <a:lnTo>
                  <a:pt x="1791121" y="0"/>
                </a:lnTo>
                <a:lnTo>
                  <a:pt x="1791121" y="1663504"/>
                </a:lnTo>
                <a:lnTo>
                  <a:pt x="0" y="16635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8" id="8"/>
          <p:cNvGrpSpPr/>
          <p:nvPr/>
        </p:nvGrpSpPr>
        <p:grpSpPr>
          <a:xfrm rot="0">
            <a:off x="1028700" y="6364212"/>
            <a:ext cx="2952402" cy="1198544"/>
            <a:chOff x="0" y="0"/>
            <a:chExt cx="777587" cy="315666"/>
          </a:xfrm>
        </p:grpSpPr>
        <p:sp>
          <p:nvSpPr>
            <p:cNvPr name="Freeform 9" id="9"/>
            <p:cNvSpPr/>
            <p:nvPr/>
          </p:nvSpPr>
          <p:spPr>
            <a:xfrm flipH="false" flipV="false" rot="0">
              <a:off x="0" y="0"/>
              <a:ext cx="777587" cy="315666"/>
            </a:xfrm>
            <a:custGeom>
              <a:avLst/>
              <a:gdLst/>
              <a:ahLst/>
              <a:cxnLst/>
              <a:rect r="r" b="b" t="t" l="l"/>
              <a:pathLst>
                <a:path h="315666" w="777587">
                  <a:moveTo>
                    <a:pt x="31467" y="0"/>
                  </a:moveTo>
                  <a:lnTo>
                    <a:pt x="746120" y="0"/>
                  </a:lnTo>
                  <a:cubicBezTo>
                    <a:pt x="754466" y="0"/>
                    <a:pt x="762470" y="3315"/>
                    <a:pt x="768371" y="9216"/>
                  </a:cubicBezTo>
                  <a:cubicBezTo>
                    <a:pt x="774272" y="15118"/>
                    <a:pt x="777587" y="23121"/>
                    <a:pt x="777587" y="31467"/>
                  </a:cubicBezTo>
                  <a:lnTo>
                    <a:pt x="777587" y="284199"/>
                  </a:lnTo>
                  <a:cubicBezTo>
                    <a:pt x="777587" y="292544"/>
                    <a:pt x="774272" y="300548"/>
                    <a:pt x="768371" y="306449"/>
                  </a:cubicBezTo>
                  <a:cubicBezTo>
                    <a:pt x="762470" y="312351"/>
                    <a:pt x="754466" y="315666"/>
                    <a:pt x="746120" y="315666"/>
                  </a:cubicBezTo>
                  <a:lnTo>
                    <a:pt x="31467" y="315666"/>
                  </a:lnTo>
                  <a:cubicBezTo>
                    <a:pt x="23121" y="315666"/>
                    <a:pt x="15118" y="312351"/>
                    <a:pt x="9216" y="306449"/>
                  </a:cubicBezTo>
                  <a:cubicBezTo>
                    <a:pt x="3315" y="300548"/>
                    <a:pt x="0" y="292544"/>
                    <a:pt x="0" y="284199"/>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10" id="10"/>
            <p:cNvSpPr txBox="true"/>
            <p:nvPr/>
          </p:nvSpPr>
          <p:spPr>
            <a:xfrm>
              <a:off x="0" y="-38100"/>
              <a:ext cx="777587" cy="353766"/>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192638" y="6364212"/>
            <a:ext cx="2952402" cy="1198544"/>
            <a:chOff x="0" y="0"/>
            <a:chExt cx="777587" cy="315666"/>
          </a:xfrm>
        </p:grpSpPr>
        <p:sp>
          <p:nvSpPr>
            <p:cNvPr name="Freeform 12" id="12"/>
            <p:cNvSpPr/>
            <p:nvPr/>
          </p:nvSpPr>
          <p:spPr>
            <a:xfrm flipH="false" flipV="false" rot="0">
              <a:off x="0" y="0"/>
              <a:ext cx="777587" cy="315666"/>
            </a:xfrm>
            <a:custGeom>
              <a:avLst/>
              <a:gdLst/>
              <a:ahLst/>
              <a:cxnLst/>
              <a:rect r="r" b="b" t="t" l="l"/>
              <a:pathLst>
                <a:path h="315666" w="777587">
                  <a:moveTo>
                    <a:pt x="31467" y="0"/>
                  </a:moveTo>
                  <a:lnTo>
                    <a:pt x="746120" y="0"/>
                  </a:lnTo>
                  <a:cubicBezTo>
                    <a:pt x="754466" y="0"/>
                    <a:pt x="762470" y="3315"/>
                    <a:pt x="768371" y="9216"/>
                  </a:cubicBezTo>
                  <a:cubicBezTo>
                    <a:pt x="774272" y="15118"/>
                    <a:pt x="777587" y="23121"/>
                    <a:pt x="777587" y="31467"/>
                  </a:cubicBezTo>
                  <a:lnTo>
                    <a:pt x="777587" y="284199"/>
                  </a:lnTo>
                  <a:cubicBezTo>
                    <a:pt x="777587" y="292544"/>
                    <a:pt x="774272" y="300548"/>
                    <a:pt x="768371" y="306449"/>
                  </a:cubicBezTo>
                  <a:cubicBezTo>
                    <a:pt x="762470" y="312351"/>
                    <a:pt x="754466" y="315666"/>
                    <a:pt x="746120" y="315666"/>
                  </a:cubicBezTo>
                  <a:lnTo>
                    <a:pt x="31467" y="315666"/>
                  </a:lnTo>
                  <a:cubicBezTo>
                    <a:pt x="23121" y="315666"/>
                    <a:pt x="15118" y="312351"/>
                    <a:pt x="9216" y="306449"/>
                  </a:cubicBezTo>
                  <a:cubicBezTo>
                    <a:pt x="3315" y="300548"/>
                    <a:pt x="0" y="292544"/>
                    <a:pt x="0" y="284199"/>
                  </a:cubicBezTo>
                  <a:lnTo>
                    <a:pt x="0" y="31467"/>
                  </a:lnTo>
                  <a:cubicBezTo>
                    <a:pt x="0" y="23121"/>
                    <a:pt x="3315" y="15118"/>
                    <a:pt x="9216" y="9216"/>
                  </a:cubicBezTo>
                  <a:cubicBezTo>
                    <a:pt x="15118" y="3315"/>
                    <a:pt x="23121" y="0"/>
                    <a:pt x="31467" y="0"/>
                  </a:cubicBezTo>
                  <a:close/>
                </a:path>
              </a:pathLst>
            </a:custGeom>
            <a:solidFill>
              <a:srgbClr val="F2B07F"/>
            </a:solidFill>
          </p:spPr>
        </p:sp>
        <p:sp>
          <p:nvSpPr>
            <p:cNvPr name="TextBox 13" id="13"/>
            <p:cNvSpPr txBox="true"/>
            <p:nvPr/>
          </p:nvSpPr>
          <p:spPr>
            <a:xfrm>
              <a:off x="0" y="-38100"/>
              <a:ext cx="777587" cy="353766"/>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300967" y="1648715"/>
            <a:ext cx="11792325" cy="1033781"/>
          </a:xfrm>
          <a:prstGeom prst="rect">
            <a:avLst/>
          </a:prstGeom>
        </p:spPr>
        <p:txBody>
          <a:bodyPr anchor="t" rtlCol="false" tIns="0" lIns="0" bIns="0" rIns="0">
            <a:spAutoFit/>
          </a:bodyPr>
          <a:lstStyle/>
          <a:p>
            <a:pPr algn="l">
              <a:lnSpc>
                <a:spcPts val="7700"/>
              </a:lnSpc>
            </a:pPr>
            <a:r>
              <a:rPr lang="en-US" sz="7700">
                <a:solidFill>
                  <a:srgbClr val="F8EFEA"/>
                </a:solidFill>
                <a:latin typeface="TT Masters"/>
                <a:ea typeface="TT Masters"/>
                <a:cs typeface="TT Masters"/>
                <a:sym typeface="TT Masters"/>
              </a:rPr>
              <a:t>WHAT IS MYDONATTERS?</a:t>
            </a:r>
          </a:p>
        </p:txBody>
      </p:sp>
      <p:sp>
        <p:nvSpPr>
          <p:cNvPr name="TextBox 15" id="15"/>
          <p:cNvSpPr txBox="true"/>
          <p:nvPr/>
        </p:nvSpPr>
        <p:spPr>
          <a:xfrm rot="0">
            <a:off x="1028700" y="3082623"/>
            <a:ext cx="10156708" cy="2613025"/>
          </a:xfrm>
          <a:prstGeom prst="rect">
            <a:avLst/>
          </a:prstGeom>
        </p:spPr>
        <p:txBody>
          <a:bodyPr anchor="t" rtlCol="false" tIns="0" lIns="0" bIns="0" rIns="0">
            <a:spAutoFit/>
          </a:bodyPr>
          <a:lstStyle/>
          <a:p>
            <a:pPr algn="l">
              <a:lnSpc>
                <a:spcPts val="3499"/>
              </a:lnSpc>
            </a:pPr>
            <a:r>
              <a:rPr lang="en-US" sz="2499">
                <a:solidFill>
                  <a:srgbClr val="041630"/>
                </a:solidFill>
                <a:latin typeface="Bricolage Grotesque"/>
                <a:ea typeface="Bricolage Grotesque"/>
                <a:cs typeface="Bricolage Grotesque"/>
                <a:sym typeface="Bricolage Grotesque"/>
              </a:rPr>
              <a:t>Mydonnaters is a public donation system that offers a flexible and user-friendly platform for anyone to contribute to those in need. Donors can choose to support specific causes by selecting items such as food, water, clothes and many more. They also can simply contribute by entering a preferred donation amount.</a:t>
            </a:r>
          </a:p>
          <a:p>
            <a:pPr algn="l">
              <a:lnSpc>
                <a:spcPts val="3499"/>
              </a:lnSpc>
            </a:pPr>
          </a:p>
        </p:txBody>
      </p:sp>
      <p:sp>
        <p:nvSpPr>
          <p:cNvPr name="TextBox 16" id="16"/>
          <p:cNvSpPr txBox="true"/>
          <p:nvPr/>
        </p:nvSpPr>
        <p:spPr>
          <a:xfrm rot="0">
            <a:off x="1117472" y="6591955"/>
            <a:ext cx="2774857" cy="742950"/>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Financial Donation</a:t>
            </a:r>
          </a:p>
        </p:txBody>
      </p:sp>
      <p:sp>
        <p:nvSpPr>
          <p:cNvPr name="TextBox 17" id="17"/>
          <p:cNvSpPr txBox="true"/>
          <p:nvPr/>
        </p:nvSpPr>
        <p:spPr>
          <a:xfrm rot="0">
            <a:off x="4192638" y="6591955"/>
            <a:ext cx="2774857" cy="743058"/>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Goods Contribution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5393718"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9327557" y="7356727"/>
            <a:ext cx="10953159" cy="1095315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5" id="5"/>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6" id="6"/>
          <p:cNvSpPr/>
          <p:nvPr/>
        </p:nvSpPr>
        <p:spPr>
          <a:xfrm flipH="false" flipV="false" rot="0">
            <a:off x="12777224" y="2661840"/>
            <a:ext cx="4053825" cy="6596460"/>
          </a:xfrm>
          <a:custGeom>
            <a:avLst/>
            <a:gdLst/>
            <a:ahLst/>
            <a:cxnLst/>
            <a:rect r="r" b="b" t="t" l="l"/>
            <a:pathLst>
              <a:path h="6596460" w="4053825">
                <a:moveTo>
                  <a:pt x="0" y="0"/>
                </a:moveTo>
                <a:lnTo>
                  <a:pt x="4053825" y="0"/>
                </a:lnTo>
                <a:lnTo>
                  <a:pt x="4053825" y="6596460"/>
                </a:lnTo>
                <a:lnTo>
                  <a:pt x="0" y="65964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5143500"/>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5400000">
            <a:off x="-33181" y="8050732"/>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427223" y="1319687"/>
            <a:ext cx="1759052" cy="778380"/>
          </a:xfrm>
          <a:custGeom>
            <a:avLst/>
            <a:gdLst/>
            <a:ahLst/>
            <a:cxnLst/>
            <a:rect r="r" b="b" t="t" l="l"/>
            <a:pathLst>
              <a:path h="778380" w="1759052">
                <a:moveTo>
                  <a:pt x="0" y="0"/>
                </a:moveTo>
                <a:lnTo>
                  <a:pt x="1759051" y="0"/>
                </a:lnTo>
                <a:lnTo>
                  <a:pt x="1759051"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0" id="10"/>
          <p:cNvSpPr/>
          <p:nvPr/>
        </p:nvSpPr>
        <p:spPr>
          <a:xfrm flipH="false" flipV="false" rot="0">
            <a:off x="16402798" y="1843492"/>
            <a:ext cx="856502" cy="782629"/>
          </a:xfrm>
          <a:custGeom>
            <a:avLst/>
            <a:gdLst/>
            <a:ahLst/>
            <a:cxnLst/>
            <a:rect r="r" b="b" t="t" l="l"/>
            <a:pathLst>
              <a:path h="782629" w="856502">
                <a:moveTo>
                  <a:pt x="0" y="0"/>
                </a:moveTo>
                <a:lnTo>
                  <a:pt x="856502" y="0"/>
                </a:lnTo>
                <a:lnTo>
                  <a:pt x="856502" y="782629"/>
                </a:lnTo>
                <a:lnTo>
                  <a:pt x="0" y="7826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552182" y="1162050"/>
            <a:ext cx="7224369" cy="1033781"/>
          </a:xfrm>
          <a:prstGeom prst="rect">
            <a:avLst/>
          </a:prstGeom>
        </p:spPr>
        <p:txBody>
          <a:bodyPr anchor="t" rtlCol="false" tIns="0" lIns="0" bIns="0" rIns="0">
            <a:spAutoFit/>
          </a:bodyPr>
          <a:lstStyle/>
          <a:p>
            <a:pPr algn="l">
              <a:lnSpc>
                <a:spcPts val="7700"/>
              </a:lnSpc>
            </a:pPr>
            <a:r>
              <a:rPr lang="en-US" sz="7700">
                <a:solidFill>
                  <a:srgbClr val="F8EFEA"/>
                </a:solidFill>
                <a:latin typeface="TT Masters"/>
                <a:ea typeface="TT Masters"/>
                <a:cs typeface="TT Masters"/>
                <a:sym typeface="TT Masters"/>
              </a:rPr>
              <a:t>OBJECTIVE</a:t>
            </a:r>
          </a:p>
        </p:txBody>
      </p:sp>
      <p:sp>
        <p:nvSpPr>
          <p:cNvPr name="Freeform 12" id="12"/>
          <p:cNvSpPr/>
          <p:nvPr/>
        </p:nvSpPr>
        <p:spPr>
          <a:xfrm flipH="false" flipV="false" rot="0">
            <a:off x="12012263" y="2661840"/>
            <a:ext cx="505314" cy="575038"/>
          </a:xfrm>
          <a:custGeom>
            <a:avLst/>
            <a:gdLst/>
            <a:ahLst/>
            <a:cxnLst/>
            <a:rect r="r" b="b" t="t" l="l"/>
            <a:pathLst>
              <a:path h="575038" w="505314">
                <a:moveTo>
                  <a:pt x="0" y="0"/>
                </a:moveTo>
                <a:lnTo>
                  <a:pt x="505314" y="0"/>
                </a:lnTo>
                <a:lnTo>
                  <a:pt x="505314" y="575037"/>
                </a:lnTo>
                <a:lnTo>
                  <a:pt x="0" y="5750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3" id="13"/>
          <p:cNvSpPr txBox="true"/>
          <p:nvPr/>
        </p:nvSpPr>
        <p:spPr>
          <a:xfrm rot="0">
            <a:off x="4249203" y="2558415"/>
            <a:ext cx="7527349" cy="21748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To support admin roles and security</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To manage donor and beneficiary records efficiently</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To ensure transparency and accountability</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To digitize and automate the donation process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5393718"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9327557" y="7356727"/>
            <a:ext cx="10953159" cy="1095315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5" id="5"/>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6" id="6"/>
          <p:cNvSpPr/>
          <p:nvPr/>
        </p:nvSpPr>
        <p:spPr>
          <a:xfrm flipH="false" flipV="false" rot="0">
            <a:off x="12777224" y="2661840"/>
            <a:ext cx="4053825" cy="6596460"/>
          </a:xfrm>
          <a:custGeom>
            <a:avLst/>
            <a:gdLst/>
            <a:ahLst/>
            <a:cxnLst/>
            <a:rect r="r" b="b" t="t" l="l"/>
            <a:pathLst>
              <a:path h="6596460" w="4053825">
                <a:moveTo>
                  <a:pt x="0" y="0"/>
                </a:moveTo>
                <a:lnTo>
                  <a:pt x="4053825" y="0"/>
                </a:lnTo>
                <a:lnTo>
                  <a:pt x="4053825" y="6596460"/>
                </a:lnTo>
                <a:lnTo>
                  <a:pt x="0" y="65964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5143500"/>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5400000">
            <a:off x="-33181" y="8050732"/>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3427223" y="1319687"/>
            <a:ext cx="1759052" cy="778380"/>
          </a:xfrm>
          <a:custGeom>
            <a:avLst/>
            <a:gdLst/>
            <a:ahLst/>
            <a:cxnLst/>
            <a:rect r="r" b="b" t="t" l="l"/>
            <a:pathLst>
              <a:path h="778380" w="1759052">
                <a:moveTo>
                  <a:pt x="0" y="0"/>
                </a:moveTo>
                <a:lnTo>
                  <a:pt x="1759051" y="0"/>
                </a:lnTo>
                <a:lnTo>
                  <a:pt x="1759051"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0" id="10"/>
          <p:cNvSpPr/>
          <p:nvPr/>
        </p:nvSpPr>
        <p:spPr>
          <a:xfrm flipH="false" flipV="false" rot="0">
            <a:off x="16402798" y="1843492"/>
            <a:ext cx="856502" cy="782629"/>
          </a:xfrm>
          <a:custGeom>
            <a:avLst/>
            <a:gdLst/>
            <a:ahLst/>
            <a:cxnLst/>
            <a:rect r="r" b="b" t="t" l="l"/>
            <a:pathLst>
              <a:path h="782629" w="856502">
                <a:moveTo>
                  <a:pt x="0" y="0"/>
                </a:moveTo>
                <a:lnTo>
                  <a:pt x="856502" y="0"/>
                </a:lnTo>
                <a:lnTo>
                  <a:pt x="856502" y="782629"/>
                </a:lnTo>
                <a:lnTo>
                  <a:pt x="0" y="78262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4552182" y="1162050"/>
            <a:ext cx="7224369" cy="2005331"/>
          </a:xfrm>
          <a:prstGeom prst="rect">
            <a:avLst/>
          </a:prstGeom>
        </p:spPr>
        <p:txBody>
          <a:bodyPr anchor="t" rtlCol="false" tIns="0" lIns="0" bIns="0" rIns="0">
            <a:spAutoFit/>
          </a:bodyPr>
          <a:lstStyle/>
          <a:p>
            <a:pPr algn="l">
              <a:lnSpc>
                <a:spcPts val="7700"/>
              </a:lnSpc>
            </a:pPr>
            <a:r>
              <a:rPr lang="en-US" sz="7700">
                <a:solidFill>
                  <a:srgbClr val="F8EFEA"/>
                </a:solidFill>
                <a:latin typeface="TT Masters"/>
                <a:ea typeface="TT Masters"/>
                <a:cs typeface="TT Masters"/>
                <a:sym typeface="TT Masters"/>
              </a:rPr>
              <a:t>PROBLEM STATEMENT?</a:t>
            </a:r>
          </a:p>
        </p:txBody>
      </p:sp>
      <p:sp>
        <p:nvSpPr>
          <p:cNvPr name="Freeform 12" id="12"/>
          <p:cNvSpPr/>
          <p:nvPr/>
        </p:nvSpPr>
        <p:spPr>
          <a:xfrm flipH="false" flipV="false" rot="0">
            <a:off x="12012263" y="2661840"/>
            <a:ext cx="505314" cy="575038"/>
          </a:xfrm>
          <a:custGeom>
            <a:avLst/>
            <a:gdLst/>
            <a:ahLst/>
            <a:cxnLst/>
            <a:rect r="r" b="b" t="t" l="l"/>
            <a:pathLst>
              <a:path h="575038" w="505314">
                <a:moveTo>
                  <a:pt x="0" y="0"/>
                </a:moveTo>
                <a:lnTo>
                  <a:pt x="505314" y="0"/>
                </a:lnTo>
                <a:lnTo>
                  <a:pt x="505314" y="575037"/>
                </a:lnTo>
                <a:lnTo>
                  <a:pt x="0" y="57503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TextBox 13" id="13"/>
          <p:cNvSpPr txBox="true"/>
          <p:nvPr/>
        </p:nvSpPr>
        <p:spPr>
          <a:xfrm rot="0">
            <a:off x="4249203" y="3813175"/>
            <a:ext cx="7527349" cy="261302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Lack of transparency in fund distribution</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Inefficient communication with donors and volunteers</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Increased risk of data errors and fraud</a:t>
            </a:r>
          </a:p>
          <a:p>
            <a:pPr algn="just" marL="539749" indent="-269875" lvl="1">
              <a:lnSpc>
                <a:spcPts val="3499"/>
              </a:lnSpc>
              <a:buFont typeface="Arial"/>
              <a:buChar char="•"/>
            </a:pPr>
            <a:r>
              <a:rPr lang="en-US" sz="2499">
                <a:solidFill>
                  <a:srgbClr val="041630"/>
                </a:solidFill>
                <a:latin typeface="Bricolage Grotesque"/>
                <a:ea typeface="Bricolage Grotesque"/>
                <a:cs typeface="Bricolage Grotesque"/>
                <a:sym typeface="Bricolage Grotesque"/>
              </a:rPr>
              <a:t>Transparent, traceable system causes mistrust and reduces overall donations.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481588" y="3728827"/>
            <a:ext cx="5324824" cy="53248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9" id="9"/>
          <p:cNvSpPr/>
          <p:nvPr/>
        </p:nvSpPr>
        <p:spPr>
          <a:xfrm flipH="false" flipV="false" rot="0">
            <a:off x="6625966" y="4223501"/>
            <a:ext cx="5036068" cy="3846297"/>
          </a:xfrm>
          <a:custGeom>
            <a:avLst/>
            <a:gdLst/>
            <a:ahLst/>
            <a:cxnLst/>
            <a:rect r="r" b="b" t="t" l="l"/>
            <a:pathLst>
              <a:path h="3846297" w="5036068">
                <a:moveTo>
                  <a:pt x="0" y="0"/>
                </a:moveTo>
                <a:lnTo>
                  <a:pt x="5036068" y="0"/>
                </a:lnTo>
                <a:lnTo>
                  <a:pt x="5036068" y="3846297"/>
                </a:lnTo>
                <a:lnTo>
                  <a:pt x="0" y="3846297"/>
                </a:lnTo>
                <a:lnTo>
                  <a:pt x="0" y="0"/>
                </a:lnTo>
                <a:close/>
              </a:path>
            </a:pathLst>
          </a:custGeom>
          <a:blipFill>
            <a:blip r:embed="rId6"/>
            <a:stretch>
              <a:fillRect l="0" t="0" r="0" b="0"/>
            </a:stretch>
          </a:blipFill>
        </p:spPr>
      </p:sp>
      <p:grpSp>
        <p:nvGrpSpPr>
          <p:cNvPr name="Group 10" id="10"/>
          <p:cNvGrpSpPr/>
          <p:nvPr/>
        </p:nvGrpSpPr>
        <p:grpSpPr>
          <a:xfrm rot="0">
            <a:off x="1464724" y="5143500"/>
            <a:ext cx="4392208" cy="1198544"/>
            <a:chOff x="0" y="0"/>
            <a:chExt cx="1156796" cy="315666"/>
          </a:xfrm>
        </p:grpSpPr>
        <p:sp>
          <p:nvSpPr>
            <p:cNvPr name="Freeform 11" id="11"/>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12" id="12"/>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grpSp>
        <p:nvGrpSpPr>
          <p:cNvPr name="Group 13" id="13"/>
          <p:cNvGrpSpPr/>
          <p:nvPr/>
        </p:nvGrpSpPr>
        <p:grpSpPr>
          <a:xfrm rot="0">
            <a:off x="12431067" y="5143500"/>
            <a:ext cx="4392208" cy="1198544"/>
            <a:chOff x="0" y="0"/>
            <a:chExt cx="1156796" cy="315666"/>
          </a:xfrm>
        </p:grpSpPr>
        <p:sp>
          <p:nvSpPr>
            <p:cNvPr name="Freeform 14" id="14"/>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15" id="15"/>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0">
            <a:off x="1464724" y="6580962"/>
            <a:ext cx="4392208" cy="1198544"/>
            <a:chOff x="0" y="0"/>
            <a:chExt cx="1156796" cy="315666"/>
          </a:xfrm>
        </p:grpSpPr>
        <p:sp>
          <p:nvSpPr>
            <p:cNvPr name="Freeform 17" id="17"/>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18" id="18"/>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grpSp>
        <p:nvGrpSpPr>
          <p:cNvPr name="Group 19" id="19"/>
          <p:cNvGrpSpPr/>
          <p:nvPr/>
        </p:nvGrpSpPr>
        <p:grpSpPr>
          <a:xfrm rot="0">
            <a:off x="12431067" y="6580962"/>
            <a:ext cx="4392208" cy="1198544"/>
            <a:chOff x="0" y="0"/>
            <a:chExt cx="1156796" cy="315666"/>
          </a:xfrm>
        </p:grpSpPr>
        <p:sp>
          <p:nvSpPr>
            <p:cNvPr name="Freeform 20" id="20"/>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21" id="21"/>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596789" y="5557007"/>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Food </a:t>
            </a:r>
          </a:p>
        </p:txBody>
      </p:sp>
      <p:sp>
        <p:nvSpPr>
          <p:cNvPr name="TextBox 23" id="23"/>
          <p:cNvSpPr txBox="true"/>
          <p:nvPr/>
        </p:nvSpPr>
        <p:spPr>
          <a:xfrm rot="0">
            <a:off x="12563132" y="5557007"/>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Medical Kits</a:t>
            </a:r>
          </a:p>
        </p:txBody>
      </p:sp>
      <p:sp>
        <p:nvSpPr>
          <p:cNvPr name="Freeform 24" id="24"/>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5" id="25"/>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6" id="26"/>
          <p:cNvSpPr/>
          <p:nvPr/>
        </p:nvSpPr>
        <p:spPr>
          <a:xfrm flipH="false" flipV="false" rot="0">
            <a:off x="6346976" y="3916919"/>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7" id="27"/>
          <p:cNvSpPr/>
          <p:nvPr/>
        </p:nvSpPr>
        <p:spPr>
          <a:xfrm flipH="true" flipV="false" rot="0">
            <a:off x="11113821" y="3916919"/>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8" id="28"/>
          <p:cNvSpPr txBox="true"/>
          <p:nvPr/>
        </p:nvSpPr>
        <p:spPr>
          <a:xfrm rot="0">
            <a:off x="1596789" y="6994469"/>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Water</a:t>
            </a:r>
          </a:p>
        </p:txBody>
      </p:sp>
      <p:sp>
        <p:nvSpPr>
          <p:cNvPr name="TextBox 29" id="29"/>
          <p:cNvSpPr txBox="true"/>
          <p:nvPr/>
        </p:nvSpPr>
        <p:spPr>
          <a:xfrm rot="0">
            <a:off x="12563132" y="6994469"/>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Clothes</a:t>
            </a:r>
          </a:p>
        </p:txBody>
      </p:sp>
      <p:sp>
        <p:nvSpPr>
          <p:cNvPr name="TextBox 30" id="30"/>
          <p:cNvSpPr txBox="true"/>
          <p:nvPr/>
        </p:nvSpPr>
        <p:spPr>
          <a:xfrm rot="0">
            <a:off x="3450640" y="1902591"/>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TYPES OF DONATION</a:t>
            </a:r>
          </a:p>
        </p:txBody>
      </p:sp>
      <p:sp>
        <p:nvSpPr>
          <p:cNvPr name="Freeform 31" id="31"/>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2" id="32"/>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33" id="33"/>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34" id="34"/>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grpSp>
        <p:nvGrpSpPr>
          <p:cNvPr name="Group 35" id="35"/>
          <p:cNvGrpSpPr/>
          <p:nvPr/>
        </p:nvGrpSpPr>
        <p:grpSpPr>
          <a:xfrm rot="0">
            <a:off x="1464724" y="3706831"/>
            <a:ext cx="4392208" cy="1198544"/>
            <a:chOff x="0" y="0"/>
            <a:chExt cx="1156796" cy="315666"/>
          </a:xfrm>
        </p:grpSpPr>
        <p:sp>
          <p:nvSpPr>
            <p:cNvPr name="Freeform 36" id="36"/>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37" id="37"/>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38" id="38"/>
          <p:cNvSpPr txBox="true"/>
          <p:nvPr/>
        </p:nvSpPr>
        <p:spPr>
          <a:xfrm rot="0">
            <a:off x="1596789" y="4120339"/>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Shoes</a:t>
            </a:r>
          </a:p>
        </p:txBody>
      </p:sp>
      <p:grpSp>
        <p:nvGrpSpPr>
          <p:cNvPr name="Group 39" id="39"/>
          <p:cNvGrpSpPr/>
          <p:nvPr/>
        </p:nvGrpSpPr>
        <p:grpSpPr>
          <a:xfrm rot="0">
            <a:off x="12431067" y="8059756"/>
            <a:ext cx="4392208" cy="1198544"/>
            <a:chOff x="0" y="0"/>
            <a:chExt cx="1156796" cy="315666"/>
          </a:xfrm>
        </p:grpSpPr>
        <p:sp>
          <p:nvSpPr>
            <p:cNvPr name="Freeform 40" id="40"/>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41" id="41"/>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42" id="42"/>
          <p:cNvSpPr txBox="true"/>
          <p:nvPr/>
        </p:nvSpPr>
        <p:spPr>
          <a:xfrm rot="0">
            <a:off x="12563132" y="8473264"/>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Bedsheet</a:t>
            </a:r>
          </a:p>
        </p:txBody>
      </p:sp>
      <p:grpSp>
        <p:nvGrpSpPr>
          <p:cNvPr name="Group 43" id="43"/>
          <p:cNvGrpSpPr/>
          <p:nvPr/>
        </p:nvGrpSpPr>
        <p:grpSpPr>
          <a:xfrm rot="0">
            <a:off x="1464724" y="8132754"/>
            <a:ext cx="4392208" cy="1198544"/>
            <a:chOff x="0" y="0"/>
            <a:chExt cx="1156796" cy="315666"/>
          </a:xfrm>
        </p:grpSpPr>
        <p:sp>
          <p:nvSpPr>
            <p:cNvPr name="Freeform 44" id="44"/>
            <p:cNvSpPr/>
            <p:nvPr/>
          </p:nvSpPr>
          <p:spPr>
            <a:xfrm flipH="false" flipV="false" rot="0">
              <a:off x="0" y="0"/>
              <a:ext cx="1156796" cy="315666"/>
            </a:xfrm>
            <a:custGeom>
              <a:avLst/>
              <a:gdLst/>
              <a:ahLst/>
              <a:cxnLst/>
              <a:rect r="r" b="b" t="t" l="l"/>
              <a:pathLst>
                <a:path h="315666" w="1156796">
                  <a:moveTo>
                    <a:pt x="21152" y="0"/>
                  </a:moveTo>
                  <a:lnTo>
                    <a:pt x="1135644" y="0"/>
                  </a:lnTo>
                  <a:cubicBezTo>
                    <a:pt x="1147326" y="0"/>
                    <a:pt x="1156796" y="9470"/>
                    <a:pt x="1156796" y="21152"/>
                  </a:cubicBezTo>
                  <a:lnTo>
                    <a:pt x="1156796" y="294514"/>
                  </a:lnTo>
                  <a:cubicBezTo>
                    <a:pt x="1156796" y="300124"/>
                    <a:pt x="1154567" y="305504"/>
                    <a:pt x="1150600" y="309471"/>
                  </a:cubicBezTo>
                  <a:cubicBezTo>
                    <a:pt x="1146634" y="313437"/>
                    <a:pt x="1141254" y="315666"/>
                    <a:pt x="1135644" y="315666"/>
                  </a:cubicBezTo>
                  <a:lnTo>
                    <a:pt x="21152" y="315666"/>
                  </a:lnTo>
                  <a:cubicBezTo>
                    <a:pt x="15542" y="315666"/>
                    <a:pt x="10162" y="313437"/>
                    <a:pt x="6195" y="309471"/>
                  </a:cubicBezTo>
                  <a:cubicBezTo>
                    <a:pt x="2228" y="305504"/>
                    <a:pt x="0" y="300124"/>
                    <a:pt x="0" y="294514"/>
                  </a:cubicBezTo>
                  <a:lnTo>
                    <a:pt x="0" y="21152"/>
                  </a:lnTo>
                  <a:cubicBezTo>
                    <a:pt x="0" y="15542"/>
                    <a:pt x="2228" y="10162"/>
                    <a:pt x="6195" y="6195"/>
                  </a:cubicBezTo>
                  <a:cubicBezTo>
                    <a:pt x="10162" y="2228"/>
                    <a:pt x="15542" y="0"/>
                    <a:pt x="21152" y="0"/>
                  </a:cubicBezTo>
                  <a:close/>
                </a:path>
              </a:pathLst>
            </a:custGeom>
            <a:solidFill>
              <a:srgbClr val="F2B07F"/>
            </a:solidFill>
          </p:spPr>
        </p:sp>
        <p:sp>
          <p:nvSpPr>
            <p:cNvPr name="TextBox 45" id="45"/>
            <p:cNvSpPr txBox="true"/>
            <p:nvPr/>
          </p:nvSpPr>
          <p:spPr>
            <a:xfrm>
              <a:off x="0" y="-38100"/>
              <a:ext cx="1156796" cy="353766"/>
            </a:xfrm>
            <a:prstGeom prst="rect">
              <a:avLst/>
            </a:prstGeom>
          </p:spPr>
          <p:txBody>
            <a:bodyPr anchor="ctr" rtlCol="false" tIns="50800" lIns="50800" bIns="50800" rIns="50800"/>
            <a:lstStyle/>
            <a:p>
              <a:pPr algn="ctr">
                <a:lnSpc>
                  <a:spcPts val="2659"/>
                </a:lnSpc>
                <a:spcBef>
                  <a:spcPct val="0"/>
                </a:spcBef>
              </a:pPr>
            </a:p>
          </p:txBody>
        </p:sp>
      </p:grpSp>
      <p:sp>
        <p:nvSpPr>
          <p:cNvPr name="TextBox 46" id="46"/>
          <p:cNvSpPr txBox="true"/>
          <p:nvPr/>
        </p:nvSpPr>
        <p:spPr>
          <a:xfrm rot="0">
            <a:off x="1601034" y="8551030"/>
            <a:ext cx="4128080" cy="371475"/>
          </a:xfrm>
          <a:prstGeom prst="rect">
            <a:avLst/>
          </a:prstGeom>
        </p:spPr>
        <p:txBody>
          <a:bodyPr anchor="t" rtlCol="false" tIns="0" lIns="0" bIns="0" rIns="0">
            <a:spAutoFit/>
          </a:bodyPr>
          <a:lstStyle/>
          <a:p>
            <a:pPr algn="ctr">
              <a:lnSpc>
                <a:spcPts val="2999"/>
              </a:lnSpc>
            </a:pPr>
            <a:r>
              <a:rPr lang="en-US" sz="2499" b="true">
                <a:solidFill>
                  <a:srgbClr val="041630"/>
                </a:solidFill>
                <a:latin typeface="Bricolage Grotesque Bold"/>
                <a:ea typeface="Bricolage Grotesque Bold"/>
                <a:cs typeface="Bricolage Grotesque Bold"/>
                <a:sym typeface="Bricolage Grotesque Bold"/>
              </a:rPr>
              <a:t>Money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12759657"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4449437" y="9078121"/>
            <a:ext cx="9100873" cy="9078121"/>
          </a:xfrm>
          <a:custGeom>
            <a:avLst/>
            <a:gdLst/>
            <a:ahLst/>
            <a:cxnLst/>
            <a:rect r="r" b="b" t="t" l="l"/>
            <a:pathLst>
              <a:path h="9078121" w="9100873">
                <a:moveTo>
                  <a:pt x="0" y="0"/>
                </a:moveTo>
                <a:lnTo>
                  <a:pt x="9100873" y="0"/>
                </a:lnTo>
                <a:lnTo>
                  <a:pt x="9100873" y="9078120"/>
                </a:lnTo>
                <a:lnTo>
                  <a:pt x="0" y="9078120"/>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2576219" y="2694052"/>
            <a:ext cx="13402037" cy="2882840"/>
            <a:chOff x="0" y="0"/>
            <a:chExt cx="3529755" cy="759267"/>
          </a:xfrm>
        </p:grpSpPr>
        <p:sp>
          <p:nvSpPr>
            <p:cNvPr name="Freeform 5" id="5"/>
            <p:cNvSpPr/>
            <p:nvPr/>
          </p:nvSpPr>
          <p:spPr>
            <a:xfrm flipH="false" flipV="false" rot="0">
              <a:off x="0" y="0"/>
              <a:ext cx="3529755" cy="759267"/>
            </a:xfrm>
            <a:custGeom>
              <a:avLst/>
              <a:gdLst/>
              <a:ahLst/>
              <a:cxnLst/>
              <a:rect r="r" b="b" t="t" l="l"/>
              <a:pathLst>
                <a:path h="759267" w="3529755">
                  <a:moveTo>
                    <a:pt x="6932" y="0"/>
                  </a:moveTo>
                  <a:lnTo>
                    <a:pt x="3522823" y="0"/>
                  </a:lnTo>
                  <a:cubicBezTo>
                    <a:pt x="3526651" y="0"/>
                    <a:pt x="3529755" y="3104"/>
                    <a:pt x="3529755" y="6932"/>
                  </a:cubicBezTo>
                  <a:lnTo>
                    <a:pt x="3529755" y="752335"/>
                  </a:lnTo>
                  <a:cubicBezTo>
                    <a:pt x="3529755" y="756163"/>
                    <a:pt x="3526651" y="759267"/>
                    <a:pt x="3522823" y="759267"/>
                  </a:cubicBezTo>
                  <a:lnTo>
                    <a:pt x="6932" y="759267"/>
                  </a:lnTo>
                  <a:cubicBezTo>
                    <a:pt x="3104" y="759267"/>
                    <a:pt x="0" y="756163"/>
                    <a:pt x="0" y="752335"/>
                  </a:cubicBezTo>
                  <a:lnTo>
                    <a:pt x="0" y="6932"/>
                  </a:lnTo>
                  <a:cubicBezTo>
                    <a:pt x="0" y="3104"/>
                    <a:pt x="3104" y="0"/>
                    <a:pt x="6932" y="0"/>
                  </a:cubicBezTo>
                  <a:close/>
                </a:path>
              </a:pathLst>
            </a:custGeom>
            <a:solidFill>
              <a:srgbClr val="F2B07F"/>
            </a:solidFill>
          </p:spPr>
        </p:sp>
        <p:sp>
          <p:nvSpPr>
            <p:cNvPr name="TextBox 6" id="6"/>
            <p:cNvSpPr txBox="true"/>
            <p:nvPr/>
          </p:nvSpPr>
          <p:spPr>
            <a:xfrm>
              <a:off x="0" y="-38100"/>
              <a:ext cx="3529755" cy="797367"/>
            </a:xfrm>
            <a:prstGeom prst="rect">
              <a:avLst/>
            </a:prstGeom>
          </p:spPr>
          <p:txBody>
            <a:bodyPr anchor="ctr" rtlCol="false" tIns="50800" lIns="50800" bIns="50800" rIns="50800"/>
            <a:lstStyle/>
            <a:p>
              <a:pPr algn="ctr">
                <a:lnSpc>
                  <a:spcPts val="2659"/>
                </a:lnSpc>
                <a:spcBef>
                  <a:spcPct val="0"/>
                </a:spcBef>
              </a:pPr>
            </a:p>
          </p:txBody>
        </p:sp>
      </p:grpSp>
      <p:sp>
        <p:nvSpPr>
          <p:cNvPr name="TextBox 7" id="7"/>
          <p:cNvSpPr txBox="true"/>
          <p:nvPr/>
        </p:nvSpPr>
        <p:spPr>
          <a:xfrm rot="0">
            <a:off x="3380554" y="3043243"/>
            <a:ext cx="12071021" cy="2228850"/>
          </a:xfrm>
          <a:prstGeom prst="rect">
            <a:avLst/>
          </a:prstGeom>
        </p:spPr>
        <p:txBody>
          <a:bodyPr anchor="t" rtlCol="false" tIns="0" lIns="0" bIns="0" rIns="0">
            <a:spAutoFit/>
          </a:bodyPr>
          <a:lstStyle/>
          <a:p>
            <a:pPr algn="l">
              <a:lnSpc>
                <a:spcPts val="2999"/>
              </a:lnSpc>
            </a:pPr>
            <a:r>
              <a:rPr lang="en-US" sz="2499" b="true">
                <a:solidFill>
                  <a:srgbClr val="041630"/>
                </a:solidFill>
                <a:latin typeface="Bricolage Grotesque Bold"/>
                <a:ea typeface="Bricolage Grotesque Bold"/>
                <a:cs typeface="Bricolage Grotesque Bold"/>
                <a:sym typeface="Bricolage Grotesque Bold"/>
              </a:rPr>
              <a:t>ADMIN</a:t>
            </a:r>
          </a:p>
          <a:p>
            <a:pPr algn="l">
              <a:lnSpc>
                <a:spcPts val="2999"/>
              </a:lnSpc>
            </a:pP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Overview of recent donations</a:t>
            </a: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Admins can also edit, view and delete member details</a:t>
            </a: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Admin has ability to track all donations made by members.</a:t>
            </a: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Allows the admin to view important information about each member.</a:t>
            </a:r>
          </a:p>
        </p:txBody>
      </p:sp>
      <p:sp>
        <p:nvSpPr>
          <p:cNvPr name="TextBox 8" id="8"/>
          <p:cNvSpPr txBox="true"/>
          <p:nvPr/>
        </p:nvSpPr>
        <p:spPr>
          <a:xfrm rot="0">
            <a:off x="5997805" y="1002254"/>
            <a:ext cx="9849709" cy="1033781"/>
          </a:xfrm>
          <a:prstGeom prst="rect">
            <a:avLst/>
          </a:prstGeom>
        </p:spPr>
        <p:txBody>
          <a:bodyPr anchor="t" rtlCol="false" tIns="0" lIns="0" bIns="0" rIns="0">
            <a:spAutoFit/>
          </a:bodyPr>
          <a:lstStyle/>
          <a:p>
            <a:pPr algn="l">
              <a:lnSpc>
                <a:spcPts val="7700"/>
              </a:lnSpc>
            </a:pPr>
            <a:r>
              <a:rPr lang="en-US" sz="7700">
                <a:solidFill>
                  <a:srgbClr val="F8EFEA"/>
                </a:solidFill>
                <a:latin typeface="TT Masters"/>
                <a:ea typeface="TT Masters"/>
                <a:cs typeface="TT Masters"/>
                <a:sym typeface="TT Masters"/>
              </a:rPr>
              <a:t>PROJECT SCOPE</a:t>
            </a:r>
          </a:p>
        </p:txBody>
      </p:sp>
      <p:sp>
        <p:nvSpPr>
          <p:cNvPr name="Freeform 9" id="9"/>
          <p:cNvSpPr/>
          <p:nvPr/>
        </p:nvSpPr>
        <p:spPr>
          <a:xfrm flipH="false" flipV="false" rot="0">
            <a:off x="817168" y="1067154"/>
            <a:ext cx="1759052" cy="778380"/>
          </a:xfrm>
          <a:custGeom>
            <a:avLst/>
            <a:gdLst/>
            <a:ahLst/>
            <a:cxnLst/>
            <a:rect r="r" b="b" t="t" l="l"/>
            <a:pathLst>
              <a:path h="778380" w="1759052">
                <a:moveTo>
                  <a:pt x="0" y="0"/>
                </a:moveTo>
                <a:lnTo>
                  <a:pt x="1759051" y="0"/>
                </a:lnTo>
                <a:lnTo>
                  <a:pt x="1759051" y="778380"/>
                </a:lnTo>
                <a:lnTo>
                  <a:pt x="0" y="7783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0" id="10"/>
          <p:cNvSpPr/>
          <p:nvPr/>
        </p:nvSpPr>
        <p:spPr>
          <a:xfrm flipH="false" flipV="true" rot="0">
            <a:off x="13352163" y="1192907"/>
            <a:ext cx="714229" cy="652627"/>
          </a:xfrm>
          <a:custGeom>
            <a:avLst/>
            <a:gdLst/>
            <a:ahLst/>
            <a:cxnLst/>
            <a:rect r="r" b="b" t="t" l="l"/>
            <a:pathLst>
              <a:path h="652627" w="714229">
                <a:moveTo>
                  <a:pt x="0" y="652627"/>
                </a:moveTo>
                <a:lnTo>
                  <a:pt x="714230" y="652627"/>
                </a:lnTo>
                <a:lnTo>
                  <a:pt x="714230" y="0"/>
                </a:lnTo>
                <a:lnTo>
                  <a:pt x="0" y="0"/>
                </a:lnTo>
                <a:lnTo>
                  <a:pt x="0" y="652627"/>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11" id="11"/>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281924" y="0"/>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3" id="13"/>
          <p:cNvSpPr/>
          <p:nvPr/>
        </p:nvSpPr>
        <p:spPr>
          <a:xfrm flipH="false" flipV="false" rot="0">
            <a:off x="0" y="7604123"/>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14" id="14"/>
          <p:cNvSpPr/>
          <p:nvPr/>
        </p:nvSpPr>
        <p:spPr>
          <a:xfrm flipH="false" flipV="false" rot="0">
            <a:off x="8578024" y="8851095"/>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5" id="15"/>
          <p:cNvGrpSpPr/>
          <p:nvPr/>
        </p:nvGrpSpPr>
        <p:grpSpPr>
          <a:xfrm rot="0">
            <a:off x="2576219" y="5987267"/>
            <a:ext cx="13402037" cy="2330514"/>
            <a:chOff x="0" y="0"/>
            <a:chExt cx="3529755" cy="613798"/>
          </a:xfrm>
        </p:grpSpPr>
        <p:sp>
          <p:nvSpPr>
            <p:cNvPr name="Freeform 16" id="16"/>
            <p:cNvSpPr/>
            <p:nvPr/>
          </p:nvSpPr>
          <p:spPr>
            <a:xfrm flipH="false" flipV="false" rot="0">
              <a:off x="0" y="0"/>
              <a:ext cx="3529755" cy="613798"/>
            </a:xfrm>
            <a:custGeom>
              <a:avLst/>
              <a:gdLst/>
              <a:ahLst/>
              <a:cxnLst/>
              <a:rect r="r" b="b" t="t" l="l"/>
              <a:pathLst>
                <a:path h="613798" w="3529755">
                  <a:moveTo>
                    <a:pt x="6932" y="0"/>
                  </a:moveTo>
                  <a:lnTo>
                    <a:pt x="3522823" y="0"/>
                  </a:lnTo>
                  <a:cubicBezTo>
                    <a:pt x="3526651" y="0"/>
                    <a:pt x="3529755" y="3104"/>
                    <a:pt x="3529755" y="6932"/>
                  </a:cubicBezTo>
                  <a:lnTo>
                    <a:pt x="3529755" y="606866"/>
                  </a:lnTo>
                  <a:cubicBezTo>
                    <a:pt x="3529755" y="610694"/>
                    <a:pt x="3526651" y="613798"/>
                    <a:pt x="3522823" y="613798"/>
                  </a:cubicBezTo>
                  <a:lnTo>
                    <a:pt x="6932" y="613798"/>
                  </a:lnTo>
                  <a:cubicBezTo>
                    <a:pt x="3104" y="613798"/>
                    <a:pt x="0" y="610694"/>
                    <a:pt x="0" y="606866"/>
                  </a:cubicBezTo>
                  <a:lnTo>
                    <a:pt x="0" y="6932"/>
                  </a:lnTo>
                  <a:cubicBezTo>
                    <a:pt x="0" y="3104"/>
                    <a:pt x="3104" y="0"/>
                    <a:pt x="6932" y="0"/>
                  </a:cubicBezTo>
                  <a:close/>
                </a:path>
              </a:pathLst>
            </a:custGeom>
            <a:solidFill>
              <a:srgbClr val="F2B07F"/>
            </a:solidFill>
          </p:spPr>
        </p:sp>
        <p:sp>
          <p:nvSpPr>
            <p:cNvPr name="TextBox 17" id="17"/>
            <p:cNvSpPr txBox="true"/>
            <p:nvPr/>
          </p:nvSpPr>
          <p:spPr>
            <a:xfrm>
              <a:off x="0" y="-38100"/>
              <a:ext cx="3529755" cy="651898"/>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3380554" y="6198376"/>
            <a:ext cx="12071021" cy="1857375"/>
          </a:xfrm>
          <a:prstGeom prst="rect">
            <a:avLst/>
          </a:prstGeom>
        </p:spPr>
        <p:txBody>
          <a:bodyPr anchor="t" rtlCol="false" tIns="0" lIns="0" bIns="0" rIns="0">
            <a:spAutoFit/>
          </a:bodyPr>
          <a:lstStyle/>
          <a:p>
            <a:pPr algn="l">
              <a:lnSpc>
                <a:spcPts val="2999"/>
              </a:lnSpc>
            </a:pPr>
            <a:r>
              <a:rPr lang="en-US" sz="2499" b="true">
                <a:solidFill>
                  <a:srgbClr val="041630"/>
                </a:solidFill>
                <a:latin typeface="Bricolage Grotesque Bold"/>
                <a:ea typeface="Bricolage Grotesque Bold"/>
                <a:cs typeface="Bricolage Grotesque Bold"/>
                <a:sym typeface="Bricolage Grotesque Bold"/>
              </a:rPr>
              <a:t>MEMBERS</a:t>
            </a:r>
          </a:p>
          <a:p>
            <a:pPr algn="l">
              <a:lnSpc>
                <a:spcPts val="2999"/>
              </a:lnSpc>
            </a:pP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Ennsu</a:t>
            </a:r>
            <a:r>
              <a:rPr lang="en-US" b="true" sz="2499">
                <a:solidFill>
                  <a:srgbClr val="041630"/>
                </a:solidFill>
                <a:latin typeface="Bricolage Grotesque Bold"/>
                <a:ea typeface="Bricolage Grotesque Bold"/>
                <a:cs typeface="Bricolage Grotesque Bold"/>
                <a:sym typeface="Bricolage Grotesque Bold"/>
              </a:rPr>
              <a:t>ring that they can easily select their desired items to donate</a:t>
            </a:r>
          </a:p>
          <a:p>
            <a:pPr algn="l" marL="539749" indent="-269875" lvl="1">
              <a:lnSpc>
                <a:spcPts val="2999"/>
              </a:lnSpc>
              <a:buFont typeface="Arial"/>
              <a:buChar char="•"/>
            </a:pPr>
            <a:r>
              <a:rPr lang="en-US" b="true" sz="2499">
                <a:solidFill>
                  <a:srgbClr val="041630"/>
                </a:solidFill>
                <a:latin typeface="Bricolage Grotesque Bold"/>
                <a:ea typeface="Bricolage Grotesque Bold"/>
                <a:cs typeface="Bricolage Grotesque Bold"/>
                <a:sym typeface="Bricolage Grotesque Bold"/>
              </a:rPr>
              <a:t>A</a:t>
            </a:r>
            <a:r>
              <a:rPr lang="en-US" b="true" sz="2499">
                <a:solidFill>
                  <a:srgbClr val="041630"/>
                </a:solidFill>
                <a:latin typeface="Bricolage Grotesque Bold"/>
                <a:ea typeface="Bricolage Grotesque Bold"/>
                <a:cs typeface="Bricolage Grotesque Bold"/>
                <a:sym typeface="Bricolage Grotesque Bold"/>
              </a:rPr>
              <a:t>llows members to review their donation details and proceed with payment securely.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0" y="5821495"/>
            <a:ext cx="5110736" cy="4465505"/>
          </a:xfrm>
          <a:custGeom>
            <a:avLst/>
            <a:gdLst/>
            <a:ahLst/>
            <a:cxnLst/>
            <a:rect r="r" b="b" t="t" l="l"/>
            <a:pathLst>
              <a:path h="4465505" w="5110736">
                <a:moveTo>
                  <a:pt x="0" y="0"/>
                </a:moveTo>
                <a:lnTo>
                  <a:pt x="5110736" y="0"/>
                </a:lnTo>
                <a:lnTo>
                  <a:pt x="5110736" y="4465505"/>
                </a:lnTo>
                <a:lnTo>
                  <a:pt x="0" y="44655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181363" y="5821495"/>
            <a:ext cx="5110736" cy="4465505"/>
          </a:xfrm>
          <a:custGeom>
            <a:avLst/>
            <a:gdLst/>
            <a:ahLst/>
            <a:cxnLst/>
            <a:rect r="r" b="b" t="t" l="l"/>
            <a:pathLst>
              <a:path h="4465505" w="5110736">
                <a:moveTo>
                  <a:pt x="5110736" y="0"/>
                </a:moveTo>
                <a:lnTo>
                  <a:pt x="0" y="0"/>
                </a:lnTo>
                <a:lnTo>
                  <a:pt x="0" y="4465505"/>
                </a:lnTo>
                <a:lnTo>
                  <a:pt x="5110736" y="4465505"/>
                </a:lnTo>
                <a:lnTo>
                  <a:pt x="511073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5400000">
            <a:off x="16321432" y="774905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5400000">
            <a:off x="676403" y="7555231"/>
            <a:ext cx="2494597" cy="4114800"/>
          </a:xfrm>
          <a:custGeom>
            <a:avLst/>
            <a:gdLst/>
            <a:ahLst/>
            <a:cxnLst/>
            <a:rect r="r" b="b" t="t" l="l"/>
            <a:pathLst>
              <a:path h="4114800" w="2494597">
                <a:moveTo>
                  <a:pt x="2494597" y="0"/>
                </a:moveTo>
                <a:lnTo>
                  <a:pt x="0" y="0"/>
                </a:lnTo>
                <a:lnTo>
                  <a:pt x="0" y="4114800"/>
                </a:lnTo>
                <a:lnTo>
                  <a:pt x="2494597" y="4114800"/>
                </a:lnTo>
                <a:lnTo>
                  <a:pt x="249459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0" y="-3934621"/>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00873" y="-3934621"/>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6">
              <a:alphaModFix amt="5000"/>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8" id="8"/>
          <p:cNvSpPr/>
          <p:nvPr/>
        </p:nvSpPr>
        <p:spPr>
          <a:xfrm flipH="false" flipV="false" rot="0">
            <a:off x="2798379" y="1463040"/>
            <a:ext cx="12691241" cy="7360920"/>
          </a:xfrm>
          <a:custGeom>
            <a:avLst/>
            <a:gdLst/>
            <a:ahLst/>
            <a:cxnLst/>
            <a:rect r="r" b="b" t="t" l="l"/>
            <a:pathLst>
              <a:path h="7360920" w="12691241">
                <a:moveTo>
                  <a:pt x="0" y="0"/>
                </a:moveTo>
                <a:lnTo>
                  <a:pt x="12691242" y="0"/>
                </a:lnTo>
                <a:lnTo>
                  <a:pt x="12691242" y="7360920"/>
                </a:lnTo>
                <a:lnTo>
                  <a:pt x="0" y="736092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4870829" y="3347480"/>
            <a:ext cx="8201137" cy="3143250"/>
          </a:xfrm>
          <a:prstGeom prst="rect">
            <a:avLst/>
          </a:prstGeom>
        </p:spPr>
        <p:txBody>
          <a:bodyPr anchor="t" rtlCol="false" tIns="0" lIns="0" bIns="0" rIns="0">
            <a:spAutoFit/>
          </a:bodyPr>
          <a:lstStyle/>
          <a:p>
            <a:pPr algn="ctr">
              <a:lnSpc>
                <a:spcPts val="12000"/>
              </a:lnSpc>
            </a:pPr>
            <a:r>
              <a:rPr lang="en-US" sz="12000">
                <a:solidFill>
                  <a:srgbClr val="F8EFEA"/>
                </a:solidFill>
                <a:latin typeface="TT Masters"/>
                <a:ea typeface="TT Masters"/>
                <a:cs typeface="TT Masters"/>
                <a:sym typeface="TT Masters"/>
              </a:rPr>
              <a:t>USER </a:t>
            </a:r>
          </a:p>
          <a:p>
            <a:pPr algn="ctr">
              <a:lnSpc>
                <a:spcPts val="12000"/>
              </a:lnSpc>
            </a:pPr>
            <a:r>
              <a:rPr lang="en-US" sz="12000">
                <a:solidFill>
                  <a:srgbClr val="F8EFEA"/>
                </a:solidFill>
                <a:latin typeface="TT Masters"/>
                <a:ea typeface="TT Masters"/>
                <a:cs typeface="TT Masters"/>
                <a:sym typeface="TT Masters"/>
              </a:rPr>
              <a:t>INTERFACE</a:t>
            </a:r>
          </a:p>
        </p:txBody>
      </p:sp>
      <p:sp>
        <p:nvSpPr>
          <p:cNvPr name="Freeform 10" id="10"/>
          <p:cNvSpPr/>
          <p:nvPr/>
        </p:nvSpPr>
        <p:spPr>
          <a:xfrm flipH="false" flipV="false" rot="0">
            <a:off x="796316" y="4425140"/>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1" id="11"/>
          <p:cNvSpPr/>
          <p:nvPr/>
        </p:nvSpPr>
        <p:spPr>
          <a:xfrm flipH="false" flipV="false" rot="0">
            <a:off x="15736731" y="1463040"/>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2" id="12"/>
          <p:cNvSpPr/>
          <p:nvPr/>
        </p:nvSpPr>
        <p:spPr>
          <a:xfrm flipH="false" flipV="false" rot="0">
            <a:off x="1206355" y="1028700"/>
            <a:ext cx="717347" cy="668926"/>
          </a:xfrm>
          <a:custGeom>
            <a:avLst/>
            <a:gdLst/>
            <a:ahLst/>
            <a:cxnLst/>
            <a:rect r="r" b="b" t="t" l="l"/>
            <a:pathLst>
              <a:path h="668926" w="717347">
                <a:moveTo>
                  <a:pt x="0" y="0"/>
                </a:moveTo>
                <a:lnTo>
                  <a:pt x="717347" y="0"/>
                </a:lnTo>
                <a:lnTo>
                  <a:pt x="717347" y="668926"/>
                </a:lnTo>
                <a:lnTo>
                  <a:pt x="0" y="668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3" id="13"/>
          <p:cNvSpPr/>
          <p:nvPr/>
        </p:nvSpPr>
        <p:spPr>
          <a:xfrm flipH="false" flipV="false" rot="0">
            <a:off x="16541953" y="4869057"/>
            <a:ext cx="717347" cy="668926"/>
          </a:xfrm>
          <a:custGeom>
            <a:avLst/>
            <a:gdLst/>
            <a:ahLst/>
            <a:cxnLst/>
            <a:rect r="r" b="b" t="t" l="l"/>
            <a:pathLst>
              <a:path h="668926" w="717347">
                <a:moveTo>
                  <a:pt x="0" y="0"/>
                </a:moveTo>
                <a:lnTo>
                  <a:pt x="717347" y="0"/>
                </a:lnTo>
                <a:lnTo>
                  <a:pt x="717347" y="668926"/>
                </a:lnTo>
                <a:lnTo>
                  <a:pt x="0" y="66892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4" id="14"/>
          <p:cNvSpPr/>
          <p:nvPr/>
        </p:nvSpPr>
        <p:spPr>
          <a:xfrm flipH="true" flipV="false" rot="-2909693">
            <a:off x="6067560" y="1032736"/>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9723201">
            <a:off x="2879466" y="6949032"/>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EFEA"/>
        </a:solidFill>
      </p:bgPr>
    </p:bg>
    <p:spTree>
      <p:nvGrpSpPr>
        <p:cNvPr id="1" name=""/>
        <p:cNvGrpSpPr/>
        <p:nvPr/>
      </p:nvGrpSpPr>
      <p:grpSpPr>
        <a:xfrm>
          <a:off x="0" y="0"/>
          <a:ext cx="0" cy="0"/>
          <a:chOff x="0" y="0"/>
          <a:chExt cx="0" cy="0"/>
        </a:xfrm>
      </p:grpSpPr>
      <p:sp>
        <p:nvSpPr>
          <p:cNvPr name="Freeform 2" id="2"/>
          <p:cNvSpPr/>
          <p:nvPr/>
        </p:nvSpPr>
        <p:spPr>
          <a:xfrm flipH="false" flipV="false" rot="0">
            <a:off x="-393662"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9144000" y="8246166"/>
            <a:ext cx="9100873" cy="9078121"/>
          </a:xfrm>
          <a:custGeom>
            <a:avLst/>
            <a:gdLst/>
            <a:ahLst/>
            <a:cxnLst/>
            <a:rect r="r" b="b" t="t" l="l"/>
            <a:pathLst>
              <a:path h="9078121" w="9100873">
                <a:moveTo>
                  <a:pt x="0" y="0"/>
                </a:moveTo>
                <a:lnTo>
                  <a:pt x="9100873" y="0"/>
                </a:lnTo>
                <a:lnTo>
                  <a:pt x="9100873" y="9078121"/>
                </a:lnTo>
                <a:lnTo>
                  <a:pt x="0" y="9078121"/>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5400000">
            <a:off x="-1523402" y="-933717"/>
            <a:ext cx="7522833" cy="6573075"/>
          </a:xfrm>
          <a:custGeom>
            <a:avLst/>
            <a:gdLst/>
            <a:ahLst/>
            <a:cxnLst/>
            <a:rect r="r" b="b" t="t" l="l"/>
            <a:pathLst>
              <a:path h="6573075" w="7522833">
                <a:moveTo>
                  <a:pt x="0" y="0"/>
                </a:moveTo>
                <a:lnTo>
                  <a:pt x="7522833" y="0"/>
                </a:lnTo>
                <a:lnTo>
                  <a:pt x="7522833" y="6573075"/>
                </a:lnTo>
                <a:lnTo>
                  <a:pt x="0" y="65730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true" rot="5400000">
            <a:off x="12351442" y="-933717"/>
            <a:ext cx="7522833" cy="6573075"/>
          </a:xfrm>
          <a:custGeom>
            <a:avLst/>
            <a:gdLst/>
            <a:ahLst/>
            <a:cxnLst/>
            <a:rect r="r" b="b" t="t" l="l"/>
            <a:pathLst>
              <a:path h="6573075" w="7522833">
                <a:moveTo>
                  <a:pt x="0" y="6573075"/>
                </a:moveTo>
                <a:lnTo>
                  <a:pt x="7522833" y="6573075"/>
                </a:lnTo>
                <a:lnTo>
                  <a:pt x="7522833" y="0"/>
                </a:lnTo>
                <a:lnTo>
                  <a:pt x="0" y="0"/>
                </a:lnTo>
                <a:lnTo>
                  <a:pt x="0" y="6573075"/>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163909" y="4962176"/>
            <a:ext cx="5324824" cy="53248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E0E5"/>
            </a:solidFill>
          </p:spPr>
        </p:sp>
        <p:sp>
          <p:nvSpPr>
            <p:cNvPr name="TextBox 8" id="8"/>
            <p:cNvSpPr txBox="true"/>
            <p:nvPr/>
          </p:nvSpPr>
          <p:spPr>
            <a:xfrm>
              <a:off x="76200" y="76200"/>
              <a:ext cx="660400" cy="660400"/>
            </a:xfrm>
            <a:prstGeom prst="rect">
              <a:avLst/>
            </a:prstGeom>
          </p:spPr>
          <p:txBody>
            <a:bodyPr anchor="ctr" rtlCol="false" tIns="50800" lIns="50800" bIns="50800" rIns="50800"/>
            <a:lstStyle/>
            <a:p>
              <a:pPr algn="ctr">
                <a:lnSpc>
                  <a:spcPts val="2999"/>
                </a:lnSpc>
              </a:pPr>
            </a:p>
          </p:txBody>
        </p:sp>
      </p:grpSp>
      <p:sp>
        <p:nvSpPr>
          <p:cNvPr name="Freeform 9" id="9"/>
          <p:cNvSpPr/>
          <p:nvPr/>
        </p:nvSpPr>
        <p:spPr>
          <a:xfrm flipH="false" flipV="false" rot="0">
            <a:off x="10505914" y="5374242"/>
            <a:ext cx="5036068" cy="3846297"/>
          </a:xfrm>
          <a:custGeom>
            <a:avLst/>
            <a:gdLst/>
            <a:ahLst/>
            <a:cxnLst/>
            <a:rect r="r" b="b" t="t" l="l"/>
            <a:pathLst>
              <a:path h="3846297" w="5036068">
                <a:moveTo>
                  <a:pt x="0" y="0"/>
                </a:moveTo>
                <a:lnTo>
                  <a:pt x="5036068" y="0"/>
                </a:lnTo>
                <a:lnTo>
                  <a:pt x="5036068" y="3846297"/>
                </a:lnTo>
                <a:lnTo>
                  <a:pt x="0" y="3846297"/>
                </a:lnTo>
                <a:lnTo>
                  <a:pt x="0" y="0"/>
                </a:lnTo>
                <a:close/>
              </a:path>
            </a:pathLst>
          </a:custGeom>
          <a:blipFill>
            <a:blip r:embed="rId6"/>
            <a:stretch>
              <a:fillRect l="0" t="0" r="0" b="0"/>
            </a:stretch>
          </a:blipFill>
        </p:spPr>
      </p:sp>
      <p:sp>
        <p:nvSpPr>
          <p:cNvPr name="Freeform 10" id="10"/>
          <p:cNvSpPr/>
          <p:nvPr/>
        </p:nvSpPr>
        <p:spPr>
          <a:xfrm flipH="true" flipV="false" rot="5400000">
            <a:off x="-238422" y="7921924"/>
            <a:ext cx="2494598" cy="4114800"/>
          </a:xfrm>
          <a:custGeom>
            <a:avLst/>
            <a:gdLst/>
            <a:ahLst/>
            <a:cxnLst/>
            <a:rect r="r" b="b" t="t" l="l"/>
            <a:pathLst>
              <a:path h="4114800" w="2494598">
                <a:moveTo>
                  <a:pt x="2494598" y="0"/>
                </a:moveTo>
                <a:lnTo>
                  <a:pt x="0" y="0"/>
                </a:lnTo>
                <a:lnTo>
                  <a:pt x="0" y="4114800"/>
                </a:lnTo>
                <a:lnTo>
                  <a:pt x="2494598" y="4114800"/>
                </a:lnTo>
                <a:lnTo>
                  <a:pt x="2494598"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true" flipV="true" rot="5400000">
            <a:off x="16031824" y="7907397"/>
            <a:ext cx="2494597" cy="4114800"/>
          </a:xfrm>
          <a:custGeom>
            <a:avLst/>
            <a:gdLst/>
            <a:ahLst/>
            <a:cxnLst/>
            <a:rect r="r" b="b" t="t" l="l"/>
            <a:pathLst>
              <a:path h="4114800" w="2494597">
                <a:moveTo>
                  <a:pt x="2494598" y="4114800"/>
                </a:moveTo>
                <a:lnTo>
                  <a:pt x="0" y="4114800"/>
                </a:lnTo>
                <a:lnTo>
                  <a:pt x="0" y="0"/>
                </a:lnTo>
                <a:lnTo>
                  <a:pt x="2494598" y="0"/>
                </a:lnTo>
                <a:lnTo>
                  <a:pt x="2494598" y="411480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0029297" y="5150268"/>
            <a:ext cx="827203" cy="613164"/>
          </a:xfrm>
          <a:custGeom>
            <a:avLst/>
            <a:gdLst/>
            <a:ahLst/>
            <a:cxnLst/>
            <a:rect r="r" b="b" t="t" l="l"/>
            <a:pathLst>
              <a:path h="613164" w="827203">
                <a:moveTo>
                  <a:pt x="0" y="0"/>
                </a:moveTo>
                <a:lnTo>
                  <a:pt x="827203" y="0"/>
                </a:lnTo>
                <a:lnTo>
                  <a:pt x="827203" y="613164"/>
                </a:lnTo>
                <a:lnTo>
                  <a:pt x="0" y="61316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true" flipV="false" rot="0">
            <a:off x="14796142" y="5150268"/>
            <a:ext cx="827203" cy="613164"/>
          </a:xfrm>
          <a:custGeom>
            <a:avLst/>
            <a:gdLst/>
            <a:ahLst/>
            <a:cxnLst/>
            <a:rect r="r" b="b" t="t" l="l"/>
            <a:pathLst>
              <a:path h="613164" w="827203">
                <a:moveTo>
                  <a:pt x="827203" y="0"/>
                </a:moveTo>
                <a:lnTo>
                  <a:pt x="0" y="0"/>
                </a:lnTo>
                <a:lnTo>
                  <a:pt x="0" y="613164"/>
                </a:lnTo>
                <a:lnTo>
                  <a:pt x="827203" y="613164"/>
                </a:lnTo>
                <a:lnTo>
                  <a:pt x="827203"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14627171" y="3751703"/>
            <a:ext cx="1759052" cy="778380"/>
          </a:xfrm>
          <a:custGeom>
            <a:avLst/>
            <a:gdLst/>
            <a:ahLst/>
            <a:cxnLst/>
            <a:rect r="r" b="b" t="t" l="l"/>
            <a:pathLst>
              <a:path h="778380" w="1759052">
                <a:moveTo>
                  <a:pt x="0" y="0"/>
                </a:moveTo>
                <a:lnTo>
                  <a:pt x="1759052" y="0"/>
                </a:lnTo>
                <a:lnTo>
                  <a:pt x="1759052" y="778380"/>
                </a:lnTo>
                <a:lnTo>
                  <a:pt x="0" y="77838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5" id="15"/>
          <p:cNvSpPr/>
          <p:nvPr/>
        </p:nvSpPr>
        <p:spPr>
          <a:xfrm flipH="false" flipV="false" rot="0">
            <a:off x="4156774" y="591257"/>
            <a:ext cx="988571" cy="437443"/>
          </a:xfrm>
          <a:custGeom>
            <a:avLst/>
            <a:gdLst/>
            <a:ahLst/>
            <a:cxnLst/>
            <a:rect r="r" b="b" t="t" l="l"/>
            <a:pathLst>
              <a:path h="437443" w="988571">
                <a:moveTo>
                  <a:pt x="0" y="0"/>
                </a:moveTo>
                <a:lnTo>
                  <a:pt x="988571" y="0"/>
                </a:lnTo>
                <a:lnTo>
                  <a:pt x="988571" y="437443"/>
                </a:lnTo>
                <a:lnTo>
                  <a:pt x="0" y="43744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16" id="16"/>
          <p:cNvSpPr/>
          <p:nvPr/>
        </p:nvSpPr>
        <p:spPr>
          <a:xfrm flipH="false" flipV="false" rot="0">
            <a:off x="2238014" y="3408371"/>
            <a:ext cx="856502" cy="782629"/>
          </a:xfrm>
          <a:custGeom>
            <a:avLst/>
            <a:gdLst/>
            <a:ahLst/>
            <a:cxnLst/>
            <a:rect r="r" b="b" t="t" l="l"/>
            <a:pathLst>
              <a:path h="782629" w="856502">
                <a:moveTo>
                  <a:pt x="0" y="0"/>
                </a:moveTo>
                <a:lnTo>
                  <a:pt x="856503" y="0"/>
                </a:lnTo>
                <a:lnTo>
                  <a:pt x="856503" y="782629"/>
                </a:lnTo>
                <a:lnTo>
                  <a:pt x="0" y="78262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7" id="17"/>
          <p:cNvSpPr/>
          <p:nvPr/>
        </p:nvSpPr>
        <p:spPr>
          <a:xfrm flipH="false" flipV="true" rot="0">
            <a:off x="14507494" y="468914"/>
            <a:ext cx="714229" cy="652627"/>
          </a:xfrm>
          <a:custGeom>
            <a:avLst/>
            <a:gdLst/>
            <a:ahLst/>
            <a:cxnLst/>
            <a:rect r="r" b="b" t="t" l="l"/>
            <a:pathLst>
              <a:path h="652627" w="714229">
                <a:moveTo>
                  <a:pt x="0" y="652627"/>
                </a:moveTo>
                <a:lnTo>
                  <a:pt x="714229" y="652627"/>
                </a:lnTo>
                <a:lnTo>
                  <a:pt x="714229" y="0"/>
                </a:lnTo>
                <a:lnTo>
                  <a:pt x="0" y="0"/>
                </a:lnTo>
                <a:lnTo>
                  <a:pt x="0" y="652627"/>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18" id="18"/>
          <p:cNvSpPr/>
          <p:nvPr/>
        </p:nvSpPr>
        <p:spPr>
          <a:xfrm flipH="false" flipV="false" rot="0">
            <a:off x="568120" y="3007232"/>
            <a:ext cx="9152339" cy="4290159"/>
          </a:xfrm>
          <a:custGeom>
            <a:avLst/>
            <a:gdLst/>
            <a:ahLst/>
            <a:cxnLst/>
            <a:rect r="r" b="b" t="t" l="l"/>
            <a:pathLst>
              <a:path h="4290159" w="9152339">
                <a:moveTo>
                  <a:pt x="0" y="0"/>
                </a:moveTo>
                <a:lnTo>
                  <a:pt x="9152338" y="0"/>
                </a:lnTo>
                <a:lnTo>
                  <a:pt x="9152338" y="4290159"/>
                </a:lnTo>
                <a:lnTo>
                  <a:pt x="0" y="4290159"/>
                </a:lnTo>
                <a:lnTo>
                  <a:pt x="0" y="0"/>
                </a:lnTo>
                <a:close/>
              </a:path>
            </a:pathLst>
          </a:custGeom>
          <a:blipFill>
            <a:blip r:embed="rId15"/>
            <a:stretch>
              <a:fillRect l="0" t="0" r="0" b="0"/>
            </a:stretch>
          </a:blipFill>
        </p:spPr>
      </p:sp>
      <p:sp>
        <p:nvSpPr>
          <p:cNvPr name="TextBox 19" id="19"/>
          <p:cNvSpPr txBox="true"/>
          <p:nvPr/>
        </p:nvSpPr>
        <p:spPr>
          <a:xfrm rot="0">
            <a:off x="3477888" y="928578"/>
            <a:ext cx="11386720" cy="1033781"/>
          </a:xfrm>
          <a:prstGeom prst="rect">
            <a:avLst/>
          </a:prstGeom>
        </p:spPr>
        <p:txBody>
          <a:bodyPr anchor="t" rtlCol="false" tIns="0" lIns="0" bIns="0" rIns="0">
            <a:spAutoFit/>
          </a:bodyPr>
          <a:lstStyle/>
          <a:p>
            <a:pPr algn="ctr">
              <a:lnSpc>
                <a:spcPts val="7700"/>
              </a:lnSpc>
            </a:pPr>
            <a:r>
              <a:rPr lang="en-US" sz="7700">
                <a:solidFill>
                  <a:srgbClr val="F8EFEA"/>
                </a:solidFill>
                <a:latin typeface="TT Masters"/>
                <a:ea typeface="TT Masters"/>
                <a:cs typeface="TT Masters"/>
                <a:sym typeface="TT Masters"/>
              </a:rPr>
              <a:t>LOGIN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DAGuGI-Yg5s</dc:identifier>
  <dcterms:modified xsi:type="dcterms:W3CDTF">2011-08-01T06:04:30Z</dcterms:modified>
  <cp:revision>1</cp:revision>
  <dc:title>DONATION &amp; CHARITY MANAGEMENT SYSTEM (MYDONNATERS) CSC584 GROUP 6</dc:title>
</cp:coreProperties>
</file>