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  <p:sldId id="271" r:id="rId14"/>
    <p:sldId id="272" r:id="rId15"/>
    <p:sldId id="273" r:id="rId16"/>
    <p:sldId id="274" r:id="rId17"/>
    <p:sldId id="279" r:id="rId18"/>
    <p:sldId id="280" r:id="rId19"/>
    <p:sldId id="281" r:id="rId20"/>
    <p:sldId id="283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2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985433"/>
            <a:ext cx="947312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HAZIBUTHEEN 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C2C8C90C805872BB48844D1FE432C7A7</a:t>
            </a:r>
          </a:p>
          <a:p>
            <a:r>
              <a:rPr lang="en-US" sz="2400" dirty="0"/>
              <a:t>DEPARTMENT: </a:t>
            </a:r>
            <a:r>
              <a:rPr lang="en-GB" sz="2400" dirty="0"/>
              <a:t>BSc Computer Science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</a:t>
            </a:r>
            <a:r>
              <a:rPr lang="en-GB" sz="2400" dirty="0" err="1"/>
              <a:t>Vel</a:t>
            </a:r>
            <a:r>
              <a:rPr lang="en-GB" sz="2400" dirty="0"/>
              <a:t> Tech </a:t>
            </a:r>
            <a:r>
              <a:rPr lang="en-GB" sz="2400" dirty="0" err="1"/>
              <a:t>Ranga</a:t>
            </a:r>
            <a:r>
              <a:rPr lang="en-GB" sz="2400" dirty="0"/>
              <a:t> </a:t>
            </a:r>
            <a:r>
              <a:rPr lang="en-GB" sz="2400" dirty="0" err="1"/>
              <a:t>Sanku</a:t>
            </a:r>
            <a:r>
              <a:rPr lang="en-GB" sz="2400" dirty="0"/>
              <a:t> Arts College</a:t>
            </a:r>
            <a:r>
              <a:rPr lang="en-US" sz="2400" dirty="0"/>
              <a:t>/ U</a:t>
            </a:r>
            <a:r>
              <a:rPr lang="en-GB" sz="2400" dirty="0" err="1"/>
              <a:t>niversity</a:t>
            </a:r>
            <a:r>
              <a:rPr lang="en-GB" sz="2400" dirty="0"/>
              <a:t>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56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6C3C3-EDFD-FAE5-325E-5C5961F49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385" y="2354703"/>
            <a:ext cx="8114098" cy="28173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D45629-8750-04E7-0E9B-1161CA6C3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089" y="3034956"/>
            <a:ext cx="1314331" cy="16954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BC286D-A700-E0D8-8F0E-FE0CFE37C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52" y="700416"/>
            <a:ext cx="8128000" cy="50935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0E682F-2B23-936B-D24F-AC0A19842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80" y="719666"/>
            <a:ext cx="688431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14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675E49-5D1F-39A6-5223-9B5C42BFD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855" y="719666"/>
            <a:ext cx="5963595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98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F7373-782B-47C6-1852-ECAFA4363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8" y="1492510"/>
            <a:ext cx="8128000" cy="314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5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DEE5EA-C0A1-0F24-DAED-423DDB9E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1" y="1100471"/>
            <a:ext cx="7507855" cy="42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2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DBFE6A-CB3F-B801-201F-78A50D4AF9FC}"/>
              </a:ext>
            </a:extLst>
          </p:cNvPr>
          <p:cNvSpPr txBox="1"/>
          <p:nvPr/>
        </p:nvSpPr>
        <p:spPr>
          <a:xfrm rot="10800000" flipH="1" flipV="1">
            <a:off x="438482" y="1732547"/>
            <a:ext cx="3358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FOOTER :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A6493-006F-60EF-C5A6-4F59965F0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7" y="2693820"/>
            <a:ext cx="8575892" cy="129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5D6A-4CCA-8DE0-433D-F08E64A6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CONCLUSION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F197C-7277-C7C1-03A4-322E22515FF2}"/>
              </a:ext>
            </a:extLst>
          </p:cNvPr>
          <p:cNvSpPr txBox="1"/>
          <p:nvPr/>
        </p:nvSpPr>
        <p:spPr>
          <a:xfrm>
            <a:off x="755332" y="1946248"/>
            <a:ext cx="79435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Highlights of Your Project: Integrates both technical (coding, web development) and creative (design, wallpapers, logos) projects in a single portfolio.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Features a user-friendly, visually attractive layout for easy navigation and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4668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234EC-142F-1E08-BF02-9B5CB9E977D1}"/>
              </a:ext>
            </a:extLst>
          </p:cNvPr>
          <p:cNvSpPr txBox="1"/>
          <p:nvPr/>
        </p:nvSpPr>
        <p:spPr>
          <a:xfrm>
            <a:off x="1018674" y="1433096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Summary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Demonstrates a holistic approach to persona</a:t>
            </a:r>
            <a:r>
              <a:rPr lang="en-GB" dirty="0"/>
              <a:t>l </a:t>
            </a:r>
            <a:r>
              <a:rPr lang="en-US" dirty="0"/>
              <a:t>branding and self- presentation in the digital age.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Offers a comprehensive record of skills, achievements, and creative growth beyond traditional resumes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Acts as a dynamic platform adaptable for academic, professional, and creative opportunities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0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4A1893-AE3E-2888-F043-6C46A194782F}"/>
              </a:ext>
            </a:extLst>
          </p:cNvPr>
          <p:cNvSpPr txBox="1"/>
          <p:nvPr/>
        </p:nvSpPr>
        <p:spPr>
          <a:xfrm>
            <a:off x="994610" y="1330768"/>
            <a:ext cx="82991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Benefits to Society: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Encourages students and professionals to showcase their real skills and passion authentically.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Fosters inspiration and knowledge sharing among peers, educators, and professionals.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Helps bridge the gap between talent and opportunity, supporting career growth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93497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1986" y="1890947"/>
            <a:ext cx="9238423" cy="33364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
➤ Name: HAZIBUTHEEN A
➤ BSc Computer Science, 2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
➤ Key Skills: Java, Web Development, Creative Design
➤ Projects: Web apps, Wallpapers, Logos
➤ Contact: [Email] | [LinkedIn] | [GitHub]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2317-61D0-69C1-9DB7-FCB9C3E2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1" y="2767823"/>
            <a:ext cx="5522939" cy="738664"/>
          </a:xfrm>
        </p:spPr>
        <p:txBody>
          <a:bodyPr/>
          <a:lstStyle/>
          <a:p>
            <a:r>
              <a:rPr lang="en-GB" dirty="0"/>
              <a:t>THANK YOU ❤️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0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E1079-D687-ADA0-0BDF-B12EBBD6EAF9}"/>
              </a:ext>
            </a:extLst>
          </p:cNvPr>
          <p:cNvSpPr txBox="1"/>
          <p:nvPr/>
        </p:nvSpPr>
        <p:spPr>
          <a:xfrm>
            <a:off x="834073" y="1779538"/>
            <a:ext cx="66308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In today's digital era, traditional resumes are not enough to&lt;effectively showcase skills and projects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Many students and professionals lack a structured online presence to highlight their work and achievements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 digital portfolio offers an interactive and accessible solution to present skills, experiences, and accomplishments in a modern,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046-3FFB-3D24-30C6-BEAF8A6011AB}"/>
              </a:ext>
            </a:extLst>
          </p:cNvPr>
          <p:cNvSpPr txBox="1"/>
          <p:nvPr/>
        </p:nvSpPr>
        <p:spPr>
          <a:xfrm>
            <a:off x="739775" y="2167652"/>
            <a:ext cx="6807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Brief summary: This project is a digital portfolio to professionally present my background, skills, and creative work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Contains key sections: About Me, Projects, Skills, and Contact for easy navigation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Main idea: Showcase personal achievements, highlight technical expertise, and display completed projects in an organized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750A2-8C92-DBB2-C469-E9929F4772B7}"/>
              </a:ext>
            </a:extLst>
          </p:cNvPr>
          <p:cNvSpPr txBox="1"/>
          <p:nvPr/>
        </p:nvSpPr>
        <p:spPr>
          <a:xfrm>
            <a:off x="699452" y="1859339"/>
            <a:ext cx="67697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Students</a:t>
            </a:r>
            <a:r>
              <a:rPr lang="en-US" dirty="0"/>
              <a:t>: Showcase academic projects, assignments, and build resumes for further studies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Job Seekers</a:t>
            </a:r>
            <a:r>
              <a:rPr lang="en-US" dirty="0"/>
              <a:t>: Share skills, experience, and portfolio with recruiters and employers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Freelancers</a:t>
            </a:r>
            <a:r>
              <a:rPr lang="en-US" dirty="0"/>
              <a:t>: Present work samples and completed projects to attract potential clients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Professionals</a:t>
            </a:r>
            <a:r>
              <a:rPr lang="en-US" dirty="0"/>
              <a:t>: Highlight career achievements, expertise, and ongoing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1A5A5-0FA1-6703-08CC-8480CCA5BBAE}"/>
              </a:ext>
            </a:extLst>
          </p:cNvPr>
          <p:cNvSpPr txBox="1"/>
          <p:nvPr/>
        </p:nvSpPr>
        <p:spPr>
          <a:xfrm>
            <a:off x="3045327" y="1817925"/>
            <a:ext cx="61013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HTML: Builds the main structure of all portfolio pages and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CSS: Styles the portfolio with colors, layouts, and makes it responsive for all device sizes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JavaScript: Adds interactivity-navigation menu, animations, and form validation.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o  </a:t>
            </a:r>
            <a:r>
              <a:rPr lang="en-US" dirty="0"/>
              <a:t>Code Editor: Developed using VS Code for efficient coding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Hosting: Published online using GitHub Pages for easy sharing and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0D868-9EC0-402F-B4EE-DA6779FC5F00}"/>
              </a:ext>
            </a:extLst>
          </p:cNvPr>
          <p:cNvSpPr txBox="1"/>
          <p:nvPr/>
        </p:nvSpPr>
        <p:spPr>
          <a:xfrm>
            <a:off x="739775" y="1539847"/>
            <a:ext cx="80476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Organized sections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Home/About Me, Projects, Skills, Contact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Consistent color scheme and clean typography throughout the portfolio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Easy navigation bar for smooth movement between sections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Visual elements like icons and images for better engagement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Fully responsive layout optimized for both mobile and desktop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3F662-2116-E2C1-B9F9-85AF1721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0B80-DEB8-4B58-309D-9372CD2248FE}"/>
              </a:ext>
            </a:extLst>
          </p:cNvPr>
          <p:cNvSpPr txBox="1"/>
          <p:nvPr/>
        </p:nvSpPr>
        <p:spPr>
          <a:xfrm>
            <a:off x="755332" y="1593853"/>
            <a:ext cx="7501005" cy="351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Navigation bar with smooth scrolling for easy access to all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Project showcase including images and detailed descriptions for each project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Interactive elements such as hover effects and animations to enhance user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Contact form with validation to ensure correct and complete user input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Responsive design that works seamlessly on desktop, tablet, and mobile devices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THANK YOU ❤️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Barath T</cp:lastModifiedBy>
  <cp:revision>29</cp:revision>
  <dcterms:created xsi:type="dcterms:W3CDTF">2024-03-29T15:07:22Z</dcterms:created>
  <dcterms:modified xsi:type="dcterms:W3CDTF">2025-09-19T06:36:23Z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