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8" r:id="rId5"/>
    <p:sldId id="260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01010"/>
    <a:srgbClr val="0F3464"/>
    <a:srgbClr val="F3F3F3"/>
    <a:srgbClr val="FFF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C8DA2F-8DD8-4B8B-BD51-ADA1CBBC2437}" v="8" dt="2024-09-18T13:48:14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rat Parwez" userId="b07346a6-2006-43a8-8d17-8b6a97536e17" providerId="ADAL" clId="{B0C8DA2F-8DD8-4B8B-BD51-ADA1CBBC2437}"/>
    <pc:docChg chg="custSel addSld modSld">
      <pc:chgData name="Hasrat Parwez" userId="b07346a6-2006-43a8-8d17-8b6a97536e17" providerId="ADAL" clId="{B0C8DA2F-8DD8-4B8B-BD51-ADA1CBBC2437}" dt="2024-09-18T13:48:26.489" v="152" actId="1076"/>
      <pc:docMkLst>
        <pc:docMk/>
      </pc:docMkLst>
      <pc:sldChg chg="addSp delSp modSp mod">
        <pc:chgData name="Hasrat Parwez" userId="b07346a6-2006-43a8-8d17-8b6a97536e17" providerId="ADAL" clId="{B0C8DA2F-8DD8-4B8B-BD51-ADA1CBBC2437}" dt="2024-09-18T07:16:28.474" v="45" actId="1076"/>
        <pc:sldMkLst>
          <pc:docMk/>
          <pc:sldMk cId="420602839" sldId="256"/>
        </pc:sldMkLst>
        <pc:spChg chg="del mod">
          <ac:chgData name="Hasrat Parwez" userId="b07346a6-2006-43a8-8d17-8b6a97536e17" providerId="ADAL" clId="{B0C8DA2F-8DD8-4B8B-BD51-ADA1CBBC2437}" dt="2024-09-18T07:15:46.474" v="36" actId="478"/>
          <ac:spMkLst>
            <pc:docMk/>
            <pc:sldMk cId="420602839" sldId="256"/>
            <ac:spMk id="3" creationId="{AF31E370-9971-2DA2-C71A-510317C5AB98}"/>
          </ac:spMkLst>
        </pc:spChg>
        <pc:spChg chg="add mod">
          <ac:chgData name="Hasrat Parwez" userId="b07346a6-2006-43a8-8d17-8b6a97536e17" providerId="ADAL" clId="{B0C8DA2F-8DD8-4B8B-BD51-ADA1CBBC2437}" dt="2024-09-18T07:16:28.474" v="45" actId="1076"/>
          <ac:spMkLst>
            <pc:docMk/>
            <pc:sldMk cId="420602839" sldId="256"/>
            <ac:spMk id="4" creationId="{31B9B1EA-1EFA-1EFB-4385-16327C3F518E}"/>
          </ac:spMkLst>
        </pc:spChg>
      </pc:sldChg>
      <pc:sldChg chg="modSp mod">
        <pc:chgData name="Hasrat Parwez" userId="b07346a6-2006-43a8-8d17-8b6a97536e17" providerId="ADAL" clId="{B0C8DA2F-8DD8-4B8B-BD51-ADA1CBBC2437}" dt="2024-09-18T07:18:40.778" v="69" actId="20577"/>
        <pc:sldMkLst>
          <pc:docMk/>
          <pc:sldMk cId="2865261722" sldId="259"/>
        </pc:sldMkLst>
        <pc:spChg chg="mod">
          <ac:chgData name="Hasrat Parwez" userId="b07346a6-2006-43a8-8d17-8b6a97536e17" providerId="ADAL" clId="{B0C8DA2F-8DD8-4B8B-BD51-ADA1CBBC2437}" dt="2024-09-18T07:18:40.778" v="69" actId="20577"/>
          <ac:spMkLst>
            <pc:docMk/>
            <pc:sldMk cId="2865261722" sldId="259"/>
            <ac:spMk id="3" creationId="{3D515428-1F55-C279-2E4D-AC8E8AE99EFA}"/>
          </ac:spMkLst>
        </pc:spChg>
      </pc:sldChg>
      <pc:sldChg chg="delSp modSp mod">
        <pc:chgData name="Hasrat Parwez" userId="b07346a6-2006-43a8-8d17-8b6a97536e17" providerId="ADAL" clId="{B0C8DA2F-8DD8-4B8B-BD51-ADA1CBBC2437}" dt="2024-09-18T13:44:53.405" v="119" actId="478"/>
        <pc:sldMkLst>
          <pc:docMk/>
          <pc:sldMk cId="1054592677" sldId="260"/>
        </pc:sldMkLst>
        <pc:spChg chg="mod">
          <ac:chgData name="Hasrat Parwez" userId="b07346a6-2006-43a8-8d17-8b6a97536e17" providerId="ADAL" clId="{B0C8DA2F-8DD8-4B8B-BD51-ADA1CBBC2437}" dt="2024-09-18T12:12:22.493" v="88" actId="20577"/>
          <ac:spMkLst>
            <pc:docMk/>
            <pc:sldMk cId="1054592677" sldId="260"/>
            <ac:spMk id="13" creationId="{652336FC-F904-816C-879F-920DBC979B2C}"/>
          </ac:spMkLst>
        </pc:spChg>
        <pc:spChg chg="del">
          <ac:chgData name="Hasrat Parwez" userId="b07346a6-2006-43a8-8d17-8b6a97536e17" providerId="ADAL" clId="{B0C8DA2F-8DD8-4B8B-BD51-ADA1CBBC2437}" dt="2024-09-18T13:44:45.246" v="116" actId="478"/>
          <ac:spMkLst>
            <pc:docMk/>
            <pc:sldMk cId="1054592677" sldId="260"/>
            <ac:spMk id="16" creationId="{14F0B820-D060-C108-98AE-76A98A8FEF19}"/>
          </ac:spMkLst>
        </pc:spChg>
        <pc:spChg chg="del">
          <ac:chgData name="Hasrat Parwez" userId="b07346a6-2006-43a8-8d17-8b6a97536e17" providerId="ADAL" clId="{B0C8DA2F-8DD8-4B8B-BD51-ADA1CBBC2437}" dt="2024-09-18T13:44:47.173" v="117" actId="478"/>
          <ac:spMkLst>
            <pc:docMk/>
            <pc:sldMk cId="1054592677" sldId="260"/>
            <ac:spMk id="17" creationId="{9A4B0531-BE04-FFA8-CA08-EC6A66F66968}"/>
          </ac:spMkLst>
        </pc:spChg>
        <pc:spChg chg="del mod">
          <ac:chgData name="Hasrat Parwez" userId="b07346a6-2006-43a8-8d17-8b6a97536e17" providerId="ADAL" clId="{B0C8DA2F-8DD8-4B8B-BD51-ADA1CBBC2437}" dt="2024-09-18T13:44:53.405" v="119" actId="478"/>
          <ac:spMkLst>
            <pc:docMk/>
            <pc:sldMk cId="1054592677" sldId="260"/>
            <ac:spMk id="18" creationId="{4D34E893-16F1-7A5C-8B9A-F476414071C2}"/>
          </ac:spMkLst>
        </pc:spChg>
        <pc:picChg chg="mod">
          <ac:chgData name="Hasrat Parwez" userId="b07346a6-2006-43a8-8d17-8b6a97536e17" providerId="ADAL" clId="{B0C8DA2F-8DD8-4B8B-BD51-ADA1CBBC2437}" dt="2024-09-18T13:44:09.040" v="115" actId="14100"/>
          <ac:picMkLst>
            <pc:docMk/>
            <pc:sldMk cId="1054592677" sldId="260"/>
            <ac:picMk id="15" creationId="{F38C5BBA-21DB-286E-3FF5-FB1AC4BBAEBC}"/>
          </ac:picMkLst>
        </pc:picChg>
      </pc:sldChg>
      <pc:sldChg chg="addSp modSp mod">
        <pc:chgData name="Hasrat Parwez" userId="b07346a6-2006-43a8-8d17-8b6a97536e17" providerId="ADAL" clId="{B0C8DA2F-8DD8-4B8B-BD51-ADA1CBBC2437}" dt="2024-09-18T13:48:26.489" v="152" actId="1076"/>
        <pc:sldMkLst>
          <pc:docMk/>
          <pc:sldMk cId="1166087040" sldId="262"/>
        </pc:sldMkLst>
        <pc:spChg chg="add mod">
          <ac:chgData name="Hasrat Parwez" userId="b07346a6-2006-43a8-8d17-8b6a97536e17" providerId="ADAL" clId="{B0C8DA2F-8DD8-4B8B-BD51-ADA1CBBC2437}" dt="2024-09-18T13:48:07.780" v="148" actId="2085"/>
          <ac:spMkLst>
            <pc:docMk/>
            <pc:sldMk cId="1166087040" sldId="262"/>
            <ac:spMk id="3" creationId="{53344D75-7EE4-4606-B346-F6F903E8EBDA}"/>
          </ac:spMkLst>
        </pc:spChg>
        <pc:spChg chg="add mod">
          <ac:chgData name="Hasrat Parwez" userId="b07346a6-2006-43a8-8d17-8b6a97536e17" providerId="ADAL" clId="{B0C8DA2F-8DD8-4B8B-BD51-ADA1CBBC2437}" dt="2024-09-18T13:48:26.489" v="152" actId="1076"/>
          <ac:spMkLst>
            <pc:docMk/>
            <pc:sldMk cId="1166087040" sldId="262"/>
            <ac:spMk id="4" creationId="{44984A9B-7FEF-1C04-AA7E-0FE03E4B8403}"/>
          </ac:spMkLst>
        </pc:spChg>
        <pc:spChg chg="add mod">
          <ac:chgData name="Hasrat Parwez" userId="b07346a6-2006-43a8-8d17-8b6a97536e17" providerId="ADAL" clId="{B0C8DA2F-8DD8-4B8B-BD51-ADA1CBBC2437}" dt="2024-09-18T13:48:18" v="151" actId="1076"/>
          <ac:spMkLst>
            <pc:docMk/>
            <pc:sldMk cId="1166087040" sldId="262"/>
            <ac:spMk id="6" creationId="{4A836C7C-9787-67D1-4975-9F526138D880}"/>
          </ac:spMkLst>
        </pc:spChg>
      </pc:sldChg>
      <pc:sldChg chg="modSp mod">
        <pc:chgData name="Hasrat Parwez" userId="b07346a6-2006-43a8-8d17-8b6a97536e17" providerId="ADAL" clId="{B0C8DA2F-8DD8-4B8B-BD51-ADA1CBBC2437}" dt="2024-09-18T13:45:50.981" v="145" actId="20577"/>
        <pc:sldMkLst>
          <pc:docMk/>
          <pc:sldMk cId="2147949041" sldId="263"/>
        </pc:sldMkLst>
        <pc:spChg chg="mod">
          <ac:chgData name="Hasrat Parwez" userId="b07346a6-2006-43a8-8d17-8b6a97536e17" providerId="ADAL" clId="{B0C8DA2F-8DD8-4B8B-BD51-ADA1CBBC2437}" dt="2024-09-18T13:45:50.981" v="145" actId="20577"/>
          <ac:spMkLst>
            <pc:docMk/>
            <pc:sldMk cId="2147949041" sldId="263"/>
            <ac:spMk id="2" creationId="{7B47B36B-44DB-DFBC-F949-11AE21E1779C}"/>
          </ac:spMkLst>
        </pc:spChg>
      </pc:sldChg>
      <pc:sldChg chg="addSp delSp modSp new mod">
        <pc:chgData name="Hasrat Parwez" userId="b07346a6-2006-43a8-8d17-8b6a97536e17" providerId="ADAL" clId="{B0C8DA2F-8DD8-4B8B-BD51-ADA1CBBC2437}" dt="2024-09-18T12:34:30.512" v="112" actId="962"/>
        <pc:sldMkLst>
          <pc:docMk/>
          <pc:sldMk cId="1909153665" sldId="264"/>
        </pc:sldMkLst>
        <pc:spChg chg="mod">
          <ac:chgData name="Hasrat Parwez" userId="b07346a6-2006-43a8-8d17-8b6a97536e17" providerId="ADAL" clId="{B0C8DA2F-8DD8-4B8B-BD51-ADA1CBBC2437}" dt="2024-09-18T12:33:06.358" v="108" actId="1076"/>
          <ac:spMkLst>
            <pc:docMk/>
            <pc:sldMk cId="1909153665" sldId="264"/>
            <ac:spMk id="2" creationId="{BB8A2906-3B4D-B4C4-C525-DFD6F01B00AF}"/>
          </ac:spMkLst>
        </pc:spChg>
        <pc:spChg chg="del">
          <ac:chgData name="Hasrat Parwez" userId="b07346a6-2006-43a8-8d17-8b6a97536e17" providerId="ADAL" clId="{B0C8DA2F-8DD8-4B8B-BD51-ADA1CBBC2437}" dt="2024-09-18T12:33:10.486" v="109" actId="478"/>
          <ac:spMkLst>
            <pc:docMk/>
            <pc:sldMk cId="1909153665" sldId="264"/>
            <ac:spMk id="3" creationId="{4EBDA8A8-4BEB-D1A3-CF60-6A14475E0D1F}"/>
          </ac:spMkLst>
        </pc:spChg>
        <pc:picChg chg="add mod">
          <ac:chgData name="Hasrat Parwez" userId="b07346a6-2006-43a8-8d17-8b6a97536e17" providerId="ADAL" clId="{B0C8DA2F-8DD8-4B8B-BD51-ADA1CBBC2437}" dt="2024-09-18T12:34:30.512" v="112" actId="962"/>
          <ac:picMkLst>
            <pc:docMk/>
            <pc:sldMk cId="1909153665" sldId="264"/>
            <ac:picMk id="5" creationId="{149E6A4F-76CF-0A32-0E20-8D7F2C71C2B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9BE1-76DD-9779-2D40-4841D66D7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4105D-1FB9-A9D3-5CDD-1DE30421F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D06BC-DF52-451F-A519-9BEF1079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CC0-1486-488C-8052-A02BA6D07FF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82DB2-CC59-F8C6-28A6-A39C1A05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B9C93-2A7C-9528-CAFF-D3892E2C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AAE0-4ACC-4411-9027-57AB3D11E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8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EAC2-B622-5831-0CC1-E170C315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E35AC-1BA6-11D0-AAA5-ED38FF98B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6E97D-3797-A6A9-F26E-0F460FFC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CC0-1486-488C-8052-A02BA6D07FF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009B5-6481-128E-0065-618C6A06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A97A0-8A22-DF92-2BB4-7DC5A1F3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AAE0-4ACC-4411-9027-57AB3D11E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0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BD60B-22EF-9AB5-9B94-7CA1AC9D7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72BAE-6C0D-B574-79E2-86634E620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C49A7-31E9-315B-6F82-3B52E27B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CC0-1486-488C-8052-A02BA6D07FF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D1B47-BF3C-3309-8A76-37A7BDAB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52C1B-F461-1A7D-C462-9867A638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AAE0-4ACC-4411-9027-57AB3D11E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8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1E857-4F36-C554-C492-3539446A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3AAD2-C5E4-2651-051C-54C30F52D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E2F9D-1784-3162-927A-C3386D202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CC0-1486-488C-8052-A02BA6D07FF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B12EB-31A1-42CE-36DD-78298450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AC883-B9C2-F1DB-C3E3-DF2386CE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AAE0-4ACC-4411-9027-57AB3D11E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1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D147-5860-3DAB-A35E-23A254F18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3F27B-36E3-E29A-7F68-9331E22E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AE069-E086-AF71-AC8D-99A0531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CC0-1486-488C-8052-A02BA6D07FF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FACC5-FDF9-9145-EB36-8E80B1AF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864BC-11E6-284F-783C-B5929490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AAE0-4ACC-4411-9027-57AB3D11E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8A23-1703-5766-0693-C2A8629B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A100-C10E-BCFB-6C25-2CD7615ED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6DB57-B683-2FEF-8E00-3B27F562D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3ACA7-21E1-80E5-A8C9-9102C8E6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CC0-1486-488C-8052-A02BA6D07FF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BA7F2-4B0D-BF76-6370-265101DA2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063CD-66BD-21A9-909A-2D79CB4D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AAE0-4ACC-4411-9027-57AB3D11E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0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8830-3745-D243-30FE-F0F2008F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A4B6D-28CB-3349-C080-33D93E500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8CE3E-D3D2-36EC-37F7-8D97A913F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2FDCB-5880-F6B8-87A3-6C9FA604E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A9E7F3-136E-34E3-A81A-5B9BC8E81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65E6AB-3756-9300-0FEC-AAAA5465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CC0-1486-488C-8052-A02BA6D07FF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0D91E-7458-B6C3-15D8-AA45A7DCB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593C0E-B936-DA63-9E6D-2CC3D108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AAE0-4ACC-4411-9027-57AB3D11E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3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91D1-B071-F646-919C-13D0F3C7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049091-5246-770E-D678-6688B387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CC0-1486-488C-8052-A02BA6D07FF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B3531-D997-A4BD-F1D5-411E785E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828FB-9E3E-30ED-EF39-F87FDC46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AAE0-4ACC-4411-9027-57AB3D11E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2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A9819-4C04-0588-5295-E7FD2482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CC0-1486-488C-8052-A02BA6D07FF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BA4A0D-1B90-124E-A6AB-B5557B9F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85FEE-493C-A8D9-A747-A5C72832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AAE0-4ACC-4411-9027-57AB3D11E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9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248E-045D-23AB-8832-53E3ADE1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FCF75-3393-CB08-E19F-A7D30FFC7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658A0-05E7-493D-8F1D-5E43D2B29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24D77-A411-AFA9-087C-EAB611A8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CC0-1486-488C-8052-A02BA6D07FF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0B14C-7377-5C94-7B17-C4B7170E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9F868-2D29-4CB8-E9E6-B5DA2C040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AAE0-4ACC-4411-9027-57AB3D11E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6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6E8F9-833D-C084-5A27-DF50FB154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8B4B96-17B3-B848-DAD8-3BEE57C37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F8ABA-89AE-39F3-109C-1DF1016D5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A6F4A-A145-5077-BF54-3736595A8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CC0-1486-488C-8052-A02BA6D07FF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0FB90-3920-35C1-E238-B512ABFC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0F8B4-5E33-4689-AE0B-7BC171951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AAE0-4ACC-4411-9027-57AB3D11E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4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46E15-A273-9BC3-5069-1DE2A8F9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1C741-FF20-F31F-7182-84CCD0B08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78055-8C82-6F5F-EA6B-D470B00A5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262CC0-1486-488C-8052-A02BA6D07FF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41486-8D25-448D-F395-C4250F550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9DF98-024F-4964-7686-720A580BA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45AAE0-4ACC-4411-9027-57AB3D11E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8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7F2E-0FA7-C1F1-9F33-18B958688A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Banking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B9B1EA-1EFA-1EFB-4385-16327C3F518E}"/>
              </a:ext>
            </a:extLst>
          </p:cNvPr>
          <p:cNvSpPr txBox="1"/>
          <p:nvPr/>
        </p:nvSpPr>
        <p:spPr>
          <a:xfrm>
            <a:off x="5130800" y="3429000"/>
            <a:ext cx="215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420602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6A36-3777-A876-DA8B-FD1DF134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15428-1F55-C279-2E4D-AC8E8AE99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Landing </a:t>
            </a:r>
          </a:p>
          <a:p>
            <a:r>
              <a:rPr lang="en-US" dirty="0"/>
              <a:t>Account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Account Opening Form </a:t>
            </a:r>
          </a:p>
          <a:p>
            <a:r>
              <a:rPr lang="en-US" dirty="0"/>
              <a:t>Card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Card Apply Form</a:t>
            </a:r>
          </a:p>
          <a:p>
            <a:r>
              <a:rPr lang="en-US" dirty="0"/>
              <a:t>Loan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Loan Apply Form</a:t>
            </a:r>
          </a:p>
          <a:p>
            <a:r>
              <a:rPr lang="en-US" dirty="0"/>
              <a:t>User Dashboard</a:t>
            </a:r>
          </a:p>
          <a:p>
            <a:r>
              <a:rPr lang="en-US" dirty="0"/>
              <a:t>Login 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About</a:t>
            </a:r>
          </a:p>
          <a:p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286526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36E2-DA98-0EA4-FDCD-B6EDA897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163"/>
            <a:ext cx="2070100" cy="388938"/>
          </a:xfrm>
        </p:spPr>
        <p:txBody>
          <a:bodyPr>
            <a:normAutofit/>
          </a:bodyPr>
          <a:lstStyle/>
          <a:p>
            <a:r>
              <a:rPr lang="en-US" sz="1800" dirty="0"/>
              <a:t>The Landing Page</a:t>
            </a:r>
          </a:p>
        </p:txBody>
      </p:sp>
      <p:pic>
        <p:nvPicPr>
          <p:cNvPr id="5" name="Picture 4" descr="A black and white image of a pillar&#10;&#10;Description automatically generated">
            <a:extLst>
              <a:ext uri="{FF2B5EF4-FFF2-40B4-BE49-F238E27FC236}">
                <a16:creationId xmlns:a16="http://schemas.microsoft.com/office/drawing/2014/main" id="{318D4C43-9BB5-D88D-1BFC-EC1A40FDE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217"/>
            <a:ext cx="12192000" cy="54735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8575A8-842C-5A27-BC06-C727FB1D990F}"/>
              </a:ext>
            </a:extLst>
          </p:cNvPr>
          <p:cNvSpPr/>
          <p:nvPr/>
        </p:nvSpPr>
        <p:spPr>
          <a:xfrm>
            <a:off x="1816100" y="4648200"/>
            <a:ext cx="1143000" cy="469900"/>
          </a:xfrm>
          <a:prstGeom prst="rect">
            <a:avLst/>
          </a:prstGeom>
          <a:solidFill>
            <a:srgbClr val="FFFD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27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window with many windows&#10;&#10;Description automatically generated with medium confidence">
            <a:extLst>
              <a:ext uri="{FF2B5EF4-FFF2-40B4-BE49-F238E27FC236}">
                <a16:creationId xmlns:a16="http://schemas.microsoft.com/office/drawing/2014/main" id="{C01F6A4D-B747-33EA-A72D-B9750C007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264"/>
            <a:ext cx="12192000" cy="33866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373119-133D-51CA-82EE-0A051BE74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87"/>
            <a:ext cx="980768" cy="382670"/>
          </a:xfrm>
        </p:spPr>
        <p:txBody>
          <a:bodyPr>
            <a:normAutofit fontScale="90000"/>
          </a:bodyPr>
          <a:lstStyle/>
          <a:p>
            <a:r>
              <a:rPr lang="en-US" sz="1600" dirty="0"/>
              <a:t>Account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BB5A1A-A23A-6CC5-7E0C-B10EF7935A4B}"/>
              </a:ext>
            </a:extLst>
          </p:cNvPr>
          <p:cNvSpPr/>
          <p:nvPr/>
        </p:nvSpPr>
        <p:spPr>
          <a:xfrm>
            <a:off x="0" y="333915"/>
            <a:ext cx="12192000" cy="5692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A0C647-120A-8481-7450-9CEF58484211}"/>
              </a:ext>
            </a:extLst>
          </p:cNvPr>
          <p:cNvCxnSpPr/>
          <p:nvPr/>
        </p:nvCxnSpPr>
        <p:spPr>
          <a:xfrm>
            <a:off x="0" y="855410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DC37BD5-A93B-C232-5254-50B927F6A561}"/>
              </a:ext>
            </a:extLst>
          </p:cNvPr>
          <p:cNvSpPr txBox="1"/>
          <p:nvPr/>
        </p:nvSpPr>
        <p:spPr>
          <a:xfrm>
            <a:off x="245806" y="1272523"/>
            <a:ext cx="551589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Account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Empower your business.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Banking solutions, customized to your needs.</a:t>
            </a:r>
            <a:endParaRPr lang="en-US" sz="2400" b="1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1400" b="1" dirty="0">
                <a:solidFill>
                  <a:srgbClr val="333333"/>
                </a:solidFill>
                <a:latin typeface="Roboto" panose="02000000000000000000" pitchFamily="2" charset="0"/>
              </a:rPr>
              <a:t>To Know More, </a:t>
            </a:r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Roboto" panose="02000000000000000000" pitchFamily="2" charset="0"/>
              </a:rPr>
              <a:t>click here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5863F8-44CA-D849-6E61-A84860E4FBA5}"/>
              </a:ext>
            </a:extLst>
          </p:cNvPr>
          <p:cNvSpPr/>
          <p:nvPr/>
        </p:nvSpPr>
        <p:spPr>
          <a:xfrm>
            <a:off x="245806" y="3397044"/>
            <a:ext cx="2340078" cy="481781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Account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D49238-FF94-D3CA-4A44-8E6F46CE7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747"/>
            <a:ext cx="12192000" cy="4706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39CF73-D7E4-2321-96D3-261F6A349459}"/>
              </a:ext>
            </a:extLst>
          </p:cNvPr>
          <p:cNvSpPr txBox="1"/>
          <p:nvPr/>
        </p:nvSpPr>
        <p:spPr>
          <a:xfrm>
            <a:off x="176979" y="4284789"/>
            <a:ext cx="5515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F3464"/>
                </a:solidFill>
                <a:effectLst/>
                <a:latin typeface="Roboto" panose="02000000000000000000" pitchFamily="2" charset="0"/>
              </a:rPr>
              <a:t>Features &amp; Benefits of Account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230296-B2B1-A9BC-F660-DC376058CC6D}"/>
              </a:ext>
            </a:extLst>
          </p:cNvPr>
          <p:cNvSpPr txBox="1"/>
          <p:nvPr/>
        </p:nvSpPr>
        <p:spPr>
          <a:xfrm>
            <a:off x="245806" y="4768644"/>
            <a:ext cx="11700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Instant Account Opening</a:t>
            </a:r>
            <a:r>
              <a:rPr lang="en-US" dirty="0"/>
              <a:t>: Effortlessly open an account with just a few details. Enjoy the convenience of a seamless and secure account creation process directly integrated with your user profile.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Real-Time Balance and Transaction Alerts</a:t>
            </a:r>
            <a:r>
              <a:rPr lang="en-US" dirty="0"/>
              <a:t>: Stay informed with real-time updates on your account balance and transactions, ensuring you are always aware of your financial status and activities.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Integrated Account Services</a:t>
            </a:r>
            <a:r>
              <a:rPr lang="en-US" dirty="0"/>
              <a:t>: Easily link and manage your loans, credit/debit cards, and other banking services from a single dashboard, simplifying financial management.</a:t>
            </a:r>
          </a:p>
        </p:txBody>
      </p:sp>
    </p:spTree>
    <p:extLst>
      <p:ext uri="{BB962C8B-B14F-4D97-AF65-F5344CB8AC3E}">
        <p14:creationId xmlns:p14="http://schemas.microsoft.com/office/powerpoint/2010/main" val="75021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DE58-562B-3193-8659-7FF34120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317523" cy="245806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Card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BFEBE7-562D-3F6B-FDBA-E75059065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2200"/>
            <a:ext cx="12192000" cy="470659"/>
          </a:xfrm>
          <a:prstGeom prst="rect">
            <a:avLst/>
          </a:prstGeom>
        </p:spPr>
      </p:pic>
      <p:pic>
        <p:nvPicPr>
          <p:cNvPr id="11" name="Picture 10" descr="A computer on a desk with a blue background&#10;&#10;Description automatically generated">
            <a:extLst>
              <a:ext uri="{FF2B5EF4-FFF2-40B4-BE49-F238E27FC236}">
                <a16:creationId xmlns:a16="http://schemas.microsoft.com/office/drawing/2014/main" id="{9B7E3004-E0A7-F869-E539-3946EBEB4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9253"/>
            <a:ext cx="12192000" cy="33866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1198FB-999B-5465-66A7-CCB77728F257}"/>
              </a:ext>
            </a:extLst>
          </p:cNvPr>
          <p:cNvSpPr txBox="1"/>
          <p:nvPr/>
        </p:nvSpPr>
        <p:spPr>
          <a:xfrm>
            <a:off x="412954" y="1425677"/>
            <a:ext cx="18091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Cards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2336FC-F904-816C-879F-920DBC979B2C}"/>
              </a:ext>
            </a:extLst>
          </p:cNvPr>
          <p:cNvSpPr txBox="1"/>
          <p:nvPr/>
        </p:nvSpPr>
        <p:spPr>
          <a:xfrm>
            <a:off x="432618" y="2064196"/>
            <a:ext cx="5682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Our Credit &amp; Debit Cards are designed to suit the need of every individual. Whether you're looking for a low fee card or a card that rewards you for everyday spend, we have a Card to match your individual needs.</a:t>
            </a:r>
            <a:endParaRPr lang="en-US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38C5BBA-21DB-286E-3FF5-FB1AC4BBA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9566" y="4049487"/>
            <a:ext cx="12221566" cy="510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9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F281-3447-1885-BB96-6996C651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308100" cy="469900"/>
          </a:xfrm>
        </p:spPr>
        <p:txBody>
          <a:bodyPr>
            <a:normAutofit/>
          </a:bodyPr>
          <a:lstStyle/>
          <a:p>
            <a:r>
              <a:rPr lang="en-US" sz="1800" dirty="0"/>
              <a:t>Loan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AA504E-59A3-02A2-AE9B-78E3C6D53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900"/>
            <a:ext cx="12192000" cy="4706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68C304-E568-6524-ACA0-1AB6DC119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40559"/>
            <a:ext cx="12192000" cy="33866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857638-B3A0-D77E-BC9C-3C2DD5DC2D8A}"/>
              </a:ext>
            </a:extLst>
          </p:cNvPr>
          <p:cNvSpPr txBox="1"/>
          <p:nvPr/>
        </p:nvSpPr>
        <p:spPr>
          <a:xfrm>
            <a:off x="209550" y="1612900"/>
            <a:ext cx="659765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Get an instant Personal loan within 3 seconds</a:t>
            </a:r>
          </a:p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FFE9E5C-A77B-4BF5-12BF-BE455D837C3C}"/>
              </a:ext>
            </a:extLst>
          </p:cNvPr>
          <p:cNvSpPr/>
          <p:nvPr/>
        </p:nvSpPr>
        <p:spPr>
          <a:xfrm>
            <a:off x="647700" y="3336449"/>
            <a:ext cx="2603500" cy="5969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NOW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146806-C064-2060-1165-5BB1BB4617C3}"/>
              </a:ext>
            </a:extLst>
          </p:cNvPr>
          <p:cNvSpPr/>
          <p:nvPr/>
        </p:nvSpPr>
        <p:spPr>
          <a:xfrm>
            <a:off x="0" y="4327225"/>
            <a:ext cx="12192000" cy="6277275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1A4669-6756-4AB9-1A59-0E3D0D28B09A}"/>
              </a:ext>
            </a:extLst>
          </p:cNvPr>
          <p:cNvSpPr txBox="1"/>
          <p:nvPr/>
        </p:nvSpPr>
        <p:spPr>
          <a:xfrm>
            <a:off x="5162550" y="4568679"/>
            <a:ext cx="1866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F346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Type of Loan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E80BA7-C259-F9FF-AB60-D398F3F059D2}"/>
              </a:ext>
            </a:extLst>
          </p:cNvPr>
          <p:cNvSpPr txBox="1"/>
          <p:nvPr/>
        </p:nvSpPr>
        <p:spPr>
          <a:xfrm>
            <a:off x="2632075" y="4983567"/>
            <a:ext cx="6927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101010"/>
                </a:solidFill>
                <a:effectLst/>
                <a:latin typeface="roboto" panose="02000000000000000000" pitchFamily="2" charset="0"/>
              </a:rPr>
              <a:t>See our full range of loan products and explore based on your requirement</a:t>
            </a:r>
            <a:endParaRPr lang="en-US" sz="1600" dirty="0">
              <a:solidFill>
                <a:srgbClr val="101010"/>
              </a:solidFill>
            </a:endParaRPr>
          </a:p>
        </p:txBody>
      </p:sp>
      <p:pic>
        <p:nvPicPr>
          <p:cNvPr id="14" name="Picture 13" descr="A screenshot of a mobile application&#10;&#10;Description automatically generated">
            <a:extLst>
              <a:ext uri="{FF2B5EF4-FFF2-40B4-BE49-F238E27FC236}">
                <a16:creationId xmlns:a16="http://schemas.microsoft.com/office/drawing/2014/main" id="{5EC36EE9-686D-3245-2992-77789FE47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3" y="5245100"/>
            <a:ext cx="3860800" cy="54109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B52A67-5080-A7A9-A393-75887B764A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757" y="5348594"/>
            <a:ext cx="3977188" cy="52559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FE4331-5FA9-F082-5B65-F46F7FD709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2451" y="5348594"/>
            <a:ext cx="3986878" cy="51259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3344D75-7EE4-4606-B346-F6F903E8EBDA}"/>
              </a:ext>
            </a:extLst>
          </p:cNvPr>
          <p:cNvSpPr/>
          <p:nvPr/>
        </p:nvSpPr>
        <p:spPr>
          <a:xfrm>
            <a:off x="2362200" y="9799320"/>
            <a:ext cx="1219200" cy="502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984A9B-7FEF-1C04-AA7E-0FE03E4B8403}"/>
              </a:ext>
            </a:extLst>
          </p:cNvPr>
          <p:cNvSpPr/>
          <p:nvPr/>
        </p:nvSpPr>
        <p:spPr>
          <a:xfrm>
            <a:off x="10317509" y="9785160"/>
            <a:ext cx="1219200" cy="502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836C7C-9787-67D1-4975-9F526138D880}"/>
              </a:ext>
            </a:extLst>
          </p:cNvPr>
          <p:cNvSpPr/>
          <p:nvPr/>
        </p:nvSpPr>
        <p:spPr>
          <a:xfrm>
            <a:off x="6340321" y="9891138"/>
            <a:ext cx="1219200" cy="502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87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2906-3B4D-B4C4-C525-DFD6F01B0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796143" cy="407760"/>
          </a:xfrm>
        </p:spPr>
        <p:txBody>
          <a:bodyPr>
            <a:normAutofit/>
          </a:bodyPr>
          <a:lstStyle/>
          <a:p>
            <a:r>
              <a:rPr lang="en-US" sz="1800" dirty="0"/>
              <a:t>Dashboard Page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49E6A4F-76CF-0A32-0E20-8D7F2C71C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0593"/>
            <a:ext cx="12192000" cy="517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5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B36B-44DB-DFBC-F949-11AE21E17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662"/>
            <a:ext cx="2844800" cy="587375"/>
          </a:xfrm>
        </p:spPr>
        <p:txBody>
          <a:bodyPr>
            <a:normAutofit/>
          </a:bodyPr>
          <a:lstStyle/>
          <a:p>
            <a:r>
              <a:rPr lang="en-US" sz="2000" dirty="0"/>
              <a:t>Sample Form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B8A375-2593-DD0F-D2DD-BE29B9C769F7}"/>
              </a:ext>
            </a:extLst>
          </p:cNvPr>
          <p:cNvSpPr/>
          <p:nvPr/>
        </p:nvSpPr>
        <p:spPr>
          <a:xfrm>
            <a:off x="0" y="533400"/>
            <a:ext cx="12192000" cy="1336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1E54B6-667E-43E5-E450-989EDE29A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12192000" cy="470659"/>
          </a:xfrm>
          <a:prstGeom prst="rect">
            <a:avLst/>
          </a:prstGeom>
        </p:spPr>
      </p:pic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F989AF5-D72E-1C9C-43EE-896F3C0BB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021" y="1080259"/>
            <a:ext cx="7401958" cy="6001588"/>
          </a:xfrm>
          <a:prstGeom prst="rect">
            <a:avLst/>
          </a:prstGeom>
        </p:spPr>
      </p:pic>
      <p:pic>
        <p:nvPicPr>
          <p:cNvPr id="10" name="Picture 9" descr="A screenshot of a form&#10;&#10;Description automatically generated">
            <a:extLst>
              <a:ext uri="{FF2B5EF4-FFF2-40B4-BE49-F238E27FC236}">
                <a16:creationId xmlns:a16="http://schemas.microsoft.com/office/drawing/2014/main" id="{9DF55ABF-2EF0-D945-18D5-0C46DCBB8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05" y="7081448"/>
            <a:ext cx="7249537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4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229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roboto</vt:lpstr>
      <vt:lpstr>roboto</vt:lpstr>
      <vt:lpstr>Wingdings</vt:lpstr>
      <vt:lpstr>Office Theme</vt:lpstr>
      <vt:lpstr>Banking Application</vt:lpstr>
      <vt:lpstr>Pages</vt:lpstr>
      <vt:lpstr>The Landing Page</vt:lpstr>
      <vt:lpstr>Account Page</vt:lpstr>
      <vt:lpstr>Card Page</vt:lpstr>
      <vt:lpstr>Loan Page</vt:lpstr>
      <vt:lpstr>Dashboard Page</vt:lpstr>
      <vt:lpstr>Sample Form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Hasrat Parwez</dc:creator>
  <cp:lastModifiedBy>Hasrat Parwez</cp:lastModifiedBy>
  <cp:revision>1</cp:revision>
  <dcterms:created xsi:type="dcterms:W3CDTF">2024-09-18T05:17:16Z</dcterms:created>
  <dcterms:modified xsi:type="dcterms:W3CDTF">2024-09-18T13:48:35Z</dcterms:modified>
</cp:coreProperties>
</file>