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55" autoAdjust="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F8D5-0C09-445C-9AFB-56C13D7C4B1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B6A0-B408-4EC3-9C62-5C609310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3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F8D5-0C09-445C-9AFB-56C13D7C4B1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B6A0-B408-4EC3-9C62-5C609310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F8D5-0C09-445C-9AFB-56C13D7C4B1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B6A0-B408-4EC3-9C62-5C609310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5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F8D5-0C09-445C-9AFB-56C13D7C4B1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B6A0-B408-4EC3-9C62-5C609310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F8D5-0C09-445C-9AFB-56C13D7C4B1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B6A0-B408-4EC3-9C62-5C609310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F8D5-0C09-445C-9AFB-56C13D7C4B1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B6A0-B408-4EC3-9C62-5C609310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F8D5-0C09-445C-9AFB-56C13D7C4B1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B6A0-B408-4EC3-9C62-5C609310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2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F8D5-0C09-445C-9AFB-56C13D7C4B1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B6A0-B408-4EC3-9C62-5C609310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3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F8D5-0C09-445C-9AFB-56C13D7C4B1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B6A0-B408-4EC3-9C62-5C609310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F8D5-0C09-445C-9AFB-56C13D7C4B1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B6A0-B408-4EC3-9C62-5C609310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9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F8D5-0C09-445C-9AFB-56C13D7C4B1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B6A0-B408-4EC3-9C62-5C609310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4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3F8D5-0C09-445C-9AFB-56C13D7C4B1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B6A0-B408-4EC3-9C62-5C609310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2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Moisture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Connected to RTU</a:t>
            </a:r>
          </a:p>
          <a:p>
            <a:r>
              <a:rPr lang="en-US" dirty="0" smtClean="0"/>
              <a:t>One-body-designed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2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ora soil moisture sen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02932" y="1499629"/>
            <a:ext cx="6866989" cy="386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090615" y="1378423"/>
            <a:ext cx="2279176" cy="185609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12148" y="815926"/>
            <a:ext cx="3235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Sensor Body OR can be called RTU (remote terminal unit)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076049" y="1195754"/>
            <a:ext cx="436099" cy="4079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1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653" y="0"/>
            <a:ext cx="6400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emote terminal 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749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5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remote terminal un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331" y="3660884"/>
            <a:ext cx="2982559" cy="298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remote terminal un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564" y="165209"/>
            <a:ext cx="52387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remote terminal un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20" y="3907667"/>
            <a:ext cx="4266210" cy="283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agriculture rt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30" y="165209"/>
            <a:ext cx="47244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0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to RTU</a:t>
            </a:r>
            <a:endParaRPr lang="en-US" dirty="0"/>
          </a:p>
        </p:txBody>
      </p:sp>
      <p:pic>
        <p:nvPicPr>
          <p:cNvPr id="4098" name="Picture 2" descr="Image result for sensor to rt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84" y="2058243"/>
            <a:ext cx="3486802" cy="348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ensor to rt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443" y="2058243"/>
            <a:ext cx="3475726" cy="347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agriculture sens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863" y="2058243"/>
            <a:ext cx="3848503" cy="348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42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Soil Moisture Sensor</vt:lpstr>
      <vt:lpstr>PowerPoint Presentation</vt:lpstr>
      <vt:lpstr>PowerPoint Presentation</vt:lpstr>
      <vt:lpstr>PowerPoint Presentation</vt:lpstr>
      <vt:lpstr>PowerPoint Presentation</vt:lpstr>
      <vt:lpstr>Sensors to RTU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Zaki Abu Bakar</dc:creator>
  <cp:lastModifiedBy>Ahmad Zaki Abu Bakar</cp:lastModifiedBy>
  <cp:revision>4</cp:revision>
  <dcterms:created xsi:type="dcterms:W3CDTF">2019-10-03T02:29:36Z</dcterms:created>
  <dcterms:modified xsi:type="dcterms:W3CDTF">2019-10-03T03:14:13Z</dcterms:modified>
</cp:coreProperties>
</file>