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6"/>
  </p:notesMasterIdLst>
  <p:sldIdLst>
    <p:sldId id="512" r:id="rId2"/>
    <p:sldId id="515" r:id="rId3"/>
    <p:sldId id="516" r:id="rId4"/>
    <p:sldId id="519" r:id="rId5"/>
    <p:sldId id="522" r:id="rId6"/>
    <p:sldId id="529" r:id="rId7"/>
    <p:sldId id="510" r:id="rId8"/>
    <p:sldId id="524" r:id="rId9"/>
    <p:sldId id="530" r:id="rId10"/>
    <p:sldId id="531" r:id="rId11"/>
    <p:sldId id="532" r:id="rId12"/>
    <p:sldId id="533" r:id="rId13"/>
    <p:sldId id="535" r:id="rId14"/>
    <p:sldId id="43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595959"/>
    <a:srgbClr val="4D4D4D"/>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721" autoAdjust="0"/>
    <p:restoredTop sz="94617"/>
  </p:normalViewPr>
  <p:slideViewPr>
    <p:cSldViewPr snapToGrid="0" snapToObjects="1">
      <p:cViewPr varScale="1">
        <p:scale>
          <a:sx n="74" d="100"/>
          <a:sy n="74" d="100"/>
        </p:scale>
        <p:origin x="408" y="72"/>
      </p:cViewPr>
      <p:guideLst/>
    </p:cSldViewPr>
  </p:slideViewPr>
  <p:notesTextViewPr>
    <p:cViewPr>
      <p:scale>
        <a:sx n="1" d="1"/>
        <a:sy n="1" d="1"/>
      </p:scale>
      <p:origin x="0" y="0"/>
    </p:cViewPr>
  </p:notesTextViewPr>
  <p:sorterViewPr>
    <p:cViewPr varScale="1">
      <p:scale>
        <a:sx n="1" d="1"/>
        <a:sy n="1" d="1"/>
      </p:scale>
      <p:origin x="0" y="-23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F4521-7A61-614B-94CE-FADF6DBDE45F}" type="datetimeFigureOut">
              <a:rPr lang="en-US" smtClean="0"/>
              <a:t>11/22/2018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8FB19-DD4E-8745-B724-85D227C58D41}" type="slidenum">
              <a:rPr lang="en-US" smtClean="0"/>
              <a:t>‹#›</a:t>
            </a:fld>
            <a:endParaRPr lang="en-US"/>
          </a:p>
        </p:txBody>
      </p:sp>
    </p:spTree>
    <p:extLst>
      <p:ext uri="{BB962C8B-B14F-4D97-AF65-F5344CB8AC3E}">
        <p14:creationId xmlns:p14="http://schemas.microsoft.com/office/powerpoint/2010/main" val="12536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3" name="Picture 12" descr="abstract-Grey-background.png"/>
          <p:cNvPicPr>
            <a:picLocks noChangeAspect="1"/>
          </p:cNvPicPr>
          <p:nvPr/>
        </p:nvPicPr>
        <p:blipFill rotWithShape="1">
          <a:blip r:embed="rId2" cstate="print">
            <a:alphaModFix amt="65000"/>
            <a:extLst>
              <a:ext uri="{28A0092B-C50C-407E-A947-70E740481C1C}">
                <a14:useLocalDpi xmlns:a14="http://schemas.microsoft.com/office/drawing/2010/main" val="0"/>
              </a:ext>
            </a:extLst>
          </a:blip>
          <a:srcRect b="18577"/>
          <a:stretch/>
        </p:blipFill>
        <p:spPr>
          <a:xfrm>
            <a:off x="0" y="2975491"/>
            <a:ext cx="9162354" cy="3633160"/>
          </a:xfrm>
          <a:prstGeom prst="rect">
            <a:avLst/>
          </a:prstGeom>
        </p:spPr>
      </p:pic>
      <p:sp>
        <p:nvSpPr>
          <p:cNvPr id="2" name="Title 1"/>
          <p:cNvSpPr>
            <a:spLocks noGrp="1"/>
          </p:cNvSpPr>
          <p:nvPr>
            <p:ph type="title" hasCustomPrompt="1"/>
          </p:nvPr>
        </p:nvSpPr>
        <p:spPr>
          <a:xfrm>
            <a:off x="791900" y="2675342"/>
            <a:ext cx="7845431" cy="1108205"/>
          </a:xfrm>
        </p:spPr>
        <p:txBody>
          <a:bodyPr anchor="b">
            <a:noAutofit/>
          </a:bodyPr>
          <a:lstStyle>
            <a:lvl1pPr algn="ctr">
              <a:lnSpc>
                <a:spcPct val="70000"/>
              </a:lnSpc>
              <a:defRPr sz="3600" b="1" cap="all">
                <a:solidFill>
                  <a:srgbClr val="CC0099"/>
                </a:solidFill>
                <a:latin typeface="Arial"/>
                <a:cs typeface="Arial"/>
              </a:defRPr>
            </a:lvl1pPr>
          </a:lstStyle>
          <a:p>
            <a:r>
              <a:rPr lang="en-US" dirty="0" smtClean="0"/>
              <a:t>Click to edit</a:t>
            </a:r>
            <a:br>
              <a:rPr lang="en-US" dirty="0" smtClean="0"/>
            </a:br>
            <a:r>
              <a:rPr lang="en-US" dirty="0" smtClean="0"/>
              <a:t>PRESENTATION title</a:t>
            </a:r>
            <a:endParaRPr lang="en-US" dirty="0"/>
          </a:p>
        </p:txBody>
      </p:sp>
      <p:sp>
        <p:nvSpPr>
          <p:cNvPr id="3" name="Text Placeholder 2"/>
          <p:cNvSpPr>
            <a:spLocks noGrp="1"/>
          </p:cNvSpPr>
          <p:nvPr>
            <p:ph type="body" idx="1" hasCustomPrompt="1"/>
          </p:nvPr>
        </p:nvSpPr>
        <p:spPr>
          <a:xfrm>
            <a:off x="791897" y="3813959"/>
            <a:ext cx="7845433" cy="755527"/>
          </a:xfrm>
        </p:spPr>
        <p:txBody>
          <a:bodyPr anchor="t">
            <a:normAutofit/>
          </a:bodyPr>
          <a:lstStyle>
            <a:lvl1pPr marL="0" indent="0" algn="ctr">
              <a:buNone/>
              <a:defRPr sz="2700">
                <a:solidFill>
                  <a:schemeClr val="tx1">
                    <a:tint val="75000"/>
                  </a:schemeClr>
                </a:solidFill>
                <a:latin typeface="Arial"/>
                <a:cs typeface="Aria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SUBTITLE</a:t>
            </a:r>
          </a:p>
        </p:txBody>
      </p:sp>
      <p:sp>
        <p:nvSpPr>
          <p:cNvPr id="8" name="Rectangle 7"/>
          <p:cNvSpPr/>
          <p:nvPr/>
        </p:nvSpPr>
        <p:spPr>
          <a:xfrm>
            <a:off x="1" y="1"/>
            <a:ext cx="957687" cy="777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a:solidFill>
                <a:prstClr val="white"/>
              </a:solidFill>
            </a:endParaRPr>
          </a:p>
        </p:txBody>
      </p:sp>
      <p:cxnSp>
        <p:nvCxnSpPr>
          <p:cNvPr id="11" name="Straight Connector 10"/>
          <p:cNvCxnSpPr/>
          <p:nvPr/>
        </p:nvCxnSpPr>
        <p:spPr>
          <a:xfrm>
            <a:off x="786210" y="3806647"/>
            <a:ext cx="7758415"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5"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60B45FFF-C9B1-4CEC-8D7E-22220DCFBB4E}" type="slidenum">
              <a:rPr lang="en-US" smtClean="0"/>
              <a:pPr>
                <a:defRPr/>
              </a:pPr>
              <a:t>‹#›</a:t>
            </a:fld>
            <a:endParaRPr lang="en-US"/>
          </a:p>
        </p:txBody>
      </p:sp>
      <p:pic>
        <p:nvPicPr>
          <p:cNvPr id="14" name="Picture 13" descr="Logo-MOSTI-MIMOS-CREST-Lates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992" y="1153686"/>
            <a:ext cx="2833809" cy="1246035"/>
          </a:xfrm>
          <a:prstGeom prst="rect">
            <a:avLst/>
          </a:prstGeom>
        </p:spPr>
      </p:pic>
      <p:pic>
        <p:nvPicPr>
          <p:cNvPr id="18" name="Picture 17" descr="MIMOS-Innovation-for-lif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21" y="5798744"/>
            <a:ext cx="3455865" cy="663163"/>
          </a:xfrm>
          <a:prstGeom prst="rect">
            <a:avLst/>
          </a:prstGeom>
        </p:spPr>
      </p:pic>
      <p:sp>
        <p:nvSpPr>
          <p:cNvPr id="16"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3828247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ADD TITLE</a:t>
            </a:r>
            <a:endParaRPr lang="en-US"/>
          </a:p>
        </p:txBody>
      </p:sp>
      <p:sp>
        <p:nvSpPr>
          <p:cNvPr id="5" name="Content Placeholder 8"/>
          <p:cNvSpPr>
            <a:spLocks noGrp="1"/>
          </p:cNvSpPr>
          <p:nvPr>
            <p:ph sz="quarter" idx="12" hasCustomPrompt="1"/>
          </p:nvPr>
        </p:nvSpPr>
        <p:spPr>
          <a:xfrm>
            <a:off x="449263" y="4226985"/>
            <a:ext cx="1822969" cy="1646767"/>
          </a:xfrm>
        </p:spPr>
        <p:txBody>
          <a:bodyPr>
            <a:noAutofit/>
          </a:bodyPr>
          <a:lstStyle>
            <a:lvl1pPr>
              <a:defRPr sz="1200"/>
            </a:lvl1pPr>
            <a:lvl2pPr>
              <a:defRPr sz="1200"/>
            </a:lvl2pPr>
            <a:lvl3pPr>
              <a:defRPr sz="1200"/>
            </a:lvl3pPr>
            <a:lvl4pPr>
              <a:defRPr sz="1200"/>
            </a:lvl4pPr>
            <a:lvl5pPr>
              <a:defRPr sz="1200"/>
            </a:lvl5pPr>
          </a:lstStyle>
          <a:p>
            <a:pPr lvl="0"/>
            <a:r>
              <a:rPr lang="en-US"/>
              <a:t>Click to edit text</a:t>
            </a:r>
          </a:p>
        </p:txBody>
      </p:sp>
      <p:sp>
        <p:nvSpPr>
          <p:cNvPr id="6" name="Content Placeholder 2"/>
          <p:cNvSpPr>
            <a:spLocks noGrp="1"/>
          </p:cNvSpPr>
          <p:nvPr>
            <p:ph idx="1" hasCustomPrompt="1"/>
          </p:nvPr>
        </p:nvSpPr>
        <p:spPr>
          <a:xfrm>
            <a:off x="457200" y="2461632"/>
            <a:ext cx="8229600" cy="1650577"/>
          </a:xfrm>
        </p:spPr>
        <p:txBody>
          <a:bodyPr>
            <a:normAutofit fontScale="55000" lnSpcReduction="20000"/>
          </a:bodyPr>
          <a:lstStyle/>
          <a:p>
            <a:r>
              <a:rPr lang="en-GB" sz="4800" b="1" dirty="0">
                <a:latin typeface="Helvetica"/>
                <a:cs typeface="Helvetica"/>
              </a:rPr>
              <a:t>Click to edit text</a:t>
            </a:r>
            <a:endParaRPr lang="en-US">
              <a:latin typeface="Helvetica"/>
              <a:cs typeface="Helvetica"/>
            </a:endParaRPr>
          </a:p>
        </p:txBody>
      </p:sp>
      <p:sp>
        <p:nvSpPr>
          <p:cNvPr id="8" name="Content Placeholder 8"/>
          <p:cNvSpPr>
            <a:spLocks noGrp="1"/>
          </p:cNvSpPr>
          <p:nvPr>
            <p:ph sz="quarter" idx="14" hasCustomPrompt="1"/>
          </p:nvPr>
        </p:nvSpPr>
        <p:spPr>
          <a:xfrm>
            <a:off x="2583258" y="4226985"/>
            <a:ext cx="1822969" cy="1646767"/>
          </a:xfrm>
        </p:spPr>
        <p:txBody>
          <a:bodyPr>
            <a:noAutofit/>
          </a:bodyPr>
          <a:lstStyle>
            <a:lvl1pPr>
              <a:defRPr sz="1200"/>
            </a:lvl1pPr>
            <a:lvl2pPr>
              <a:defRPr sz="1200"/>
            </a:lvl2pPr>
            <a:lvl3pPr>
              <a:defRPr sz="1200"/>
            </a:lvl3pPr>
            <a:lvl4pPr>
              <a:defRPr sz="1200"/>
            </a:lvl4pPr>
            <a:lvl5pPr>
              <a:defRPr sz="1200"/>
            </a:lvl5pPr>
          </a:lstStyle>
          <a:p>
            <a:pPr lvl="0"/>
            <a:r>
              <a:rPr lang="en-US"/>
              <a:t>Click to edit text</a:t>
            </a:r>
          </a:p>
        </p:txBody>
      </p:sp>
      <p:sp>
        <p:nvSpPr>
          <p:cNvPr id="9" name="Content Placeholder 8"/>
          <p:cNvSpPr>
            <a:spLocks noGrp="1"/>
          </p:cNvSpPr>
          <p:nvPr>
            <p:ph sz="quarter" idx="15" hasCustomPrompt="1"/>
          </p:nvPr>
        </p:nvSpPr>
        <p:spPr>
          <a:xfrm>
            <a:off x="4725895" y="4226985"/>
            <a:ext cx="1822969" cy="1646767"/>
          </a:xfrm>
        </p:spPr>
        <p:txBody>
          <a:bodyPr>
            <a:noAutofit/>
          </a:bodyPr>
          <a:lstStyle>
            <a:lvl1pPr>
              <a:defRPr sz="1200"/>
            </a:lvl1pPr>
            <a:lvl2pPr>
              <a:defRPr sz="1200"/>
            </a:lvl2pPr>
            <a:lvl3pPr>
              <a:defRPr sz="1200"/>
            </a:lvl3pPr>
            <a:lvl4pPr>
              <a:defRPr sz="1200"/>
            </a:lvl4pPr>
            <a:lvl5pPr>
              <a:defRPr sz="1200"/>
            </a:lvl5pPr>
          </a:lstStyle>
          <a:p>
            <a:pPr lvl="0"/>
            <a:r>
              <a:rPr lang="en-US"/>
              <a:t>Click to edit text</a:t>
            </a:r>
          </a:p>
        </p:txBody>
      </p:sp>
      <p:sp>
        <p:nvSpPr>
          <p:cNvPr id="10" name="Content Placeholder 8"/>
          <p:cNvSpPr>
            <a:spLocks noGrp="1"/>
          </p:cNvSpPr>
          <p:nvPr>
            <p:ph sz="quarter" idx="16" hasCustomPrompt="1"/>
          </p:nvPr>
        </p:nvSpPr>
        <p:spPr>
          <a:xfrm>
            <a:off x="6859891" y="4226985"/>
            <a:ext cx="1822969" cy="1646767"/>
          </a:xfrm>
        </p:spPr>
        <p:txBody>
          <a:bodyPr>
            <a:noAutofit/>
          </a:bodyPr>
          <a:lstStyle>
            <a:lvl1pPr>
              <a:defRPr sz="1200"/>
            </a:lvl1pPr>
            <a:lvl2pPr>
              <a:defRPr sz="1200"/>
            </a:lvl2pPr>
            <a:lvl3pPr>
              <a:defRPr sz="1200"/>
            </a:lvl3pPr>
            <a:lvl4pPr>
              <a:defRPr sz="1200"/>
            </a:lvl4pPr>
            <a:lvl5pPr>
              <a:defRPr sz="1200"/>
            </a:lvl5pPr>
          </a:lstStyle>
          <a:p>
            <a:pPr lvl="0"/>
            <a:r>
              <a:rPr lang="en-US"/>
              <a:t>Click to edit text</a:t>
            </a:r>
          </a:p>
        </p:txBody>
      </p:sp>
      <p:sp>
        <p:nvSpPr>
          <p:cNvPr id="12"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4"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21335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13" name="Text Placeholder 12"/>
          <p:cNvSpPr>
            <a:spLocks noGrp="1"/>
          </p:cNvSpPr>
          <p:nvPr>
            <p:ph type="body" sz="quarter" idx="18" hasCustomPrompt="1"/>
          </p:nvPr>
        </p:nvSpPr>
        <p:spPr>
          <a:xfrm>
            <a:off x="441325" y="4216400"/>
            <a:ext cx="1830388" cy="1670051"/>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2" name="Title 1"/>
          <p:cNvSpPr>
            <a:spLocks noGrp="1"/>
          </p:cNvSpPr>
          <p:nvPr>
            <p:ph type="title" hasCustomPrompt="1"/>
          </p:nvPr>
        </p:nvSpPr>
        <p:spPr/>
        <p:txBody>
          <a:bodyPr/>
          <a:lstStyle/>
          <a:p>
            <a:r>
              <a:rPr lang="en-US" dirty="0" smtClean="0"/>
              <a:t>CLICK TO ADD TITLE</a:t>
            </a:r>
            <a:endParaRPr lang="en-US"/>
          </a:p>
        </p:txBody>
      </p:sp>
      <p:sp>
        <p:nvSpPr>
          <p:cNvPr id="11" name="Text Placeholder 10"/>
          <p:cNvSpPr>
            <a:spLocks noGrp="1"/>
          </p:cNvSpPr>
          <p:nvPr>
            <p:ph type="body" sz="quarter" idx="17" hasCustomPrompt="1"/>
          </p:nvPr>
        </p:nvSpPr>
        <p:spPr>
          <a:xfrm>
            <a:off x="449263" y="2465021"/>
            <a:ext cx="8234362" cy="1474096"/>
          </a:xfrm>
        </p:spPr>
        <p:txBody>
          <a:bodyPr/>
          <a:lstStyle>
            <a:lvl1pPr marL="0" indent="0">
              <a:buNone/>
              <a:defRPr/>
            </a:lvl1pPr>
            <a:lvl2pPr marL="342900" indent="0">
              <a:buNone/>
              <a:defRPr/>
            </a:lvl2pPr>
          </a:lstStyle>
          <a:p>
            <a:pPr lvl="0"/>
            <a:r>
              <a:rPr lang="en-US"/>
              <a:t>Click to edit text</a:t>
            </a:r>
          </a:p>
          <a:p>
            <a:pPr lvl="1"/>
            <a:r>
              <a:rPr lang="en-US"/>
              <a:t>Second level</a:t>
            </a:r>
          </a:p>
        </p:txBody>
      </p:sp>
      <p:sp>
        <p:nvSpPr>
          <p:cNvPr id="14" name="Text Placeholder 12"/>
          <p:cNvSpPr>
            <a:spLocks noGrp="1"/>
          </p:cNvSpPr>
          <p:nvPr>
            <p:ph type="body" sz="quarter" idx="19" hasCustomPrompt="1"/>
          </p:nvPr>
        </p:nvSpPr>
        <p:spPr>
          <a:xfrm>
            <a:off x="6860592" y="4216400"/>
            <a:ext cx="1830388" cy="1670051"/>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5" name="Text Placeholder 12"/>
          <p:cNvSpPr>
            <a:spLocks noGrp="1"/>
          </p:cNvSpPr>
          <p:nvPr>
            <p:ph type="body" sz="quarter" idx="20" hasCustomPrompt="1"/>
          </p:nvPr>
        </p:nvSpPr>
        <p:spPr>
          <a:xfrm>
            <a:off x="4726596" y="4216400"/>
            <a:ext cx="1830388" cy="1670051"/>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6" name="Text Placeholder 12"/>
          <p:cNvSpPr>
            <a:spLocks noGrp="1"/>
          </p:cNvSpPr>
          <p:nvPr>
            <p:ph type="body" sz="quarter" idx="21" hasCustomPrompt="1"/>
          </p:nvPr>
        </p:nvSpPr>
        <p:spPr>
          <a:xfrm>
            <a:off x="2583962" y="4216400"/>
            <a:ext cx="1830388" cy="1670051"/>
          </a:xfrm>
        </p:spPr>
        <p:txBody>
          <a:bodyPr>
            <a:noAutofit/>
          </a:bodyPr>
          <a:lstStyle>
            <a:lvl1pPr marL="0" indent="0">
              <a:buNone/>
              <a:defRPr sz="1200"/>
            </a:lvl1pPr>
            <a:lvl2pPr marL="342900" indent="0">
              <a:buNone/>
              <a:defRPr sz="1200"/>
            </a:lvl2pPr>
            <a:lvl3pPr marL="685800" indent="0">
              <a:buNone/>
              <a:defRPr sz="12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2"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8"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1875113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Rectangle 6"/>
          <p:cNvSpPr/>
          <p:nvPr/>
        </p:nvSpPr>
        <p:spPr>
          <a:xfrm>
            <a:off x="1" y="1"/>
            <a:ext cx="957687" cy="777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a:endParaRPr lang="en-US" sz="1350">
              <a:solidFill>
                <a:prstClr val="white"/>
              </a:solidFill>
            </a:endParaRPr>
          </a:p>
        </p:txBody>
      </p:sp>
      <p:sp>
        <p:nvSpPr>
          <p:cNvPr id="6" name="Content Placeholder 5"/>
          <p:cNvSpPr>
            <a:spLocks noGrp="1"/>
          </p:cNvSpPr>
          <p:nvPr>
            <p:ph sz="quarter" idx="13" hasCustomPrompt="1"/>
          </p:nvPr>
        </p:nvSpPr>
        <p:spPr>
          <a:xfrm>
            <a:off x="3" y="1"/>
            <a:ext cx="9143997" cy="6618239"/>
          </a:xfrm>
        </p:spPr>
        <p:txBody>
          <a:body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2"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702067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3" y="1325367"/>
            <a:ext cx="3008313" cy="1162051"/>
          </a:xfrm>
        </p:spPr>
        <p:txBody>
          <a:bodyPr anchor="b"/>
          <a:lstStyle>
            <a:lvl1pPr algn="l">
              <a:defRPr sz="1500" b="1">
                <a:solidFill>
                  <a:srgbClr val="CC0099"/>
                </a:solidFill>
              </a:defRPr>
            </a:lvl1pPr>
          </a:lstStyle>
          <a:p>
            <a:r>
              <a:rPr lang="en-US" smtClean="0"/>
              <a:t>Click to edit title</a:t>
            </a:r>
            <a:endParaRPr lang="en-US"/>
          </a:p>
        </p:txBody>
      </p:sp>
      <p:sp>
        <p:nvSpPr>
          <p:cNvPr id="3" name="Content Placeholder 2"/>
          <p:cNvSpPr>
            <a:spLocks noGrp="1"/>
          </p:cNvSpPr>
          <p:nvPr>
            <p:ph idx="1" hasCustomPrompt="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hasCustomPrompt="1"/>
          </p:nvPr>
        </p:nvSpPr>
        <p:spPr>
          <a:xfrm>
            <a:off x="457203" y="2487421"/>
            <a:ext cx="3008313" cy="363874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subtitle</a:t>
            </a:r>
          </a:p>
        </p:txBody>
      </p:sp>
      <p:sp>
        <p:nvSpPr>
          <p:cNvPr id="8"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806C939D-C6C0-4056-8C1C-88C0B1CE9853}" type="slidenum">
              <a:rPr lang="en-US" smtClean="0"/>
              <a:pPr>
                <a:defRPr/>
              </a:pPr>
              <a:t>‹#›</a:t>
            </a:fld>
            <a:endParaRPr lang="en-US"/>
          </a:p>
        </p:txBody>
      </p:sp>
      <p:sp>
        <p:nvSpPr>
          <p:cNvPr id="11"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15121718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9"/>
          </a:xfrm>
        </p:spPr>
        <p:txBody>
          <a:bodyPr anchor="b"/>
          <a:lstStyle>
            <a:lvl1pPr algn="l">
              <a:defRPr sz="1500" b="1">
                <a:solidFill>
                  <a:srgbClr val="CC0099"/>
                </a:solidFill>
              </a:defRPr>
            </a:lvl1pPr>
          </a:lstStyle>
          <a:p>
            <a:r>
              <a:rPr lang="en-US" smtClean="0"/>
              <a:t>Click to edit title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hasCustomPrompt="1"/>
          </p:nvPr>
        </p:nvSpPr>
        <p:spPr>
          <a:xfrm>
            <a:off x="1792288" y="5367338"/>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subtitle</a:t>
            </a:r>
          </a:p>
        </p:txBody>
      </p:sp>
      <p:sp>
        <p:nvSpPr>
          <p:cNvPr id="8"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DB7DE1F7-9F77-4F16-A3A5-2DB80F738DCA}" type="slidenum">
              <a:rPr lang="en-US" smtClean="0"/>
              <a:pPr>
                <a:defRPr/>
              </a:pPr>
              <a:t>‹#›</a:t>
            </a:fld>
            <a:endParaRPr lang="en-US"/>
          </a:p>
        </p:txBody>
      </p:sp>
      <p:sp>
        <p:nvSpPr>
          <p:cNvPr id="10"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10535367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16" name="Picture 15" descr="abstract-Grey-background.png"/>
          <p:cNvPicPr>
            <a:picLocks noChangeAspect="1"/>
          </p:cNvPicPr>
          <p:nvPr/>
        </p:nvPicPr>
        <p:blipFill rotWithShape="1">
          <a:blip r:embed="rId2" cstate="print">
            <a:alphaModFix amt="65000"/>
            <a:extLst>
              <a:ext uri="{28A0092B-C50C-407E-A947-70E740481C1C}">
                <a14:useLocalDpi xmlns:a14="http://schemas.microsoft.com/office/drawing/2010/main" val="0"/>
              </a:ext>
            </a:extLst>
          </a:blip>
          <a:srcRect b="18577"/>
          <a:stretch/>
        </p:blipFill>
        <p:spPr>
          <a:xfrm>
            <a:off x="0" y="2975491"/>
            <a:ext cx="9162354" cy="3633160"/>
          </a:xfrm>
          <a:prstGeom prst="rect">
            <a:avLst/>
          </a:prstGeom>
        </p:spPr>
      </p:pic>
      <p:sp>
        <p:nvSpPr>
          <p:cNvPr id="2" name="Title 1"/>
          <p:cNvSpPr>
            <a:spLocks noGrp="1"/>
          </p:cNvSpPr>
          <p:nvPr>
            <p:ph type="title" hasCustomPrompt="1"/>
          </p:nvPr>
        </p:nvSpPr>
        <p:spPr>
          <a:xfrm>
            <a:off x="791899" y="2686859"/>
            <a:ext cx="7845431" cy="1108205"/>
          </a:xfrm>
        </p:spPr>
        <p:txBody>
          <a:bodyPr anchor="b">
            <a:noAutofit/>
          </a:bodyPr>
          <a:lstStyle>
            <a:lvl1pPr algn="ctr">
              <a:lnSpc>
                <a:spcPct val="70000"/>
              </a:lnSpc>
              <a:defRPr sz="4800" b="1" cap="all"/>
            </a:lvl1pPr>
          </a:lstStyle>
          <a:p>
            <a:r>
              <a:rPr lang="en-US" dirty="0" smtClean="0"/>
              <a:t>THANK YOU</a:t>
            </a:r>
            <a:endParaRPr lang="en-US" dirty="0"/>
          </a:p>
        </p:txBody>
      </p:sp>
      <p:sp>
        <p:nvSpPr>
          <p:cNvPr id="8" name="Rectangle 7"/>
          <p:cNvSpPr/>
          <p:nvPr/>
        </p:nvSpPr>
        <p:spPr>
          <a:xfrm>
            <a:off x="1" y="1"/>
            <a:ext cx="957687" cy="7772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cxnSp>
        <p:nvCxnSpPr>
          <p:cNvPr id="11" name="Straight Connector 10"/>
          <p:cNvCxnSpPr/>
          <p:nvPr/>
        </p:nvCxnSpPr>
        <p:spPr>
          <a:xfrm>
            <a:off x="1371600" y="3772091"/>
            <a:ext cx="6400800" cy="0"/>
          </a:xfrm>
          <a:prstGeom prst="line">
            <a:avLst/>
          </a:prstGeom>
          <a:ln w="9525" cmpd="sng">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7" name="Text Placeholder 16"/>
          <p:cNvSpPr>
            <a:spLocks noGrp="1"/>
          </p:cNvSpPr>
          <p:nvPr>
            <p:ph type="body" sz="quarter" idx="11" hasCustomPrompt="1"/>
          </p:nvPr>
        </p:nvSpPr>
        <p:spPr>
          <a:xfrm>
            <a:off x="785813" y="4595942"/>
            <a:ext cx="7853362" cy="529167"/>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user@mimos.my</a:t>
            </a:r>
          </a:p>
        </p:txBody>
      </p:sp>
      <p:sp>
        <p:nvSpPr>
          <p:cNvPr id="18" name="Text Placeholder 16"/>
          <p:cNvSpPr>
            <a:spLocks noGrp="1"/>
          </p:cNvSpPr>
          <p:nvPr>
            <p:ph type="body" sz="quarter" idx="12" hasCustomPrompt="1"/>
          </p:nvPr>
        </p:nvSpPr>
        <p:spPr>
          <a:xfrm>
            <a:off x="785813" y="3824184"/>
            <a:ext cx="7853362" cy="668145"/>
          </a:xfrm>
        </p:spPr>
        <p:txBody>
          <a:bodyPr>
            <a:noAutofit/>
          </a:bodyPr>
          <a:lstStyle>
            <a:lvl1pPr marL="0" indent="0" algn="ctr">
              <a:buNone/>
              <a:defRPr sz="3600">
                <a:solidFill>
                  <a:srgbClr val="FF6600"/>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a:t>Any Questions?</a:t>
            </a:r>
          </a:p>
        </p:txBody>
      </p:sp>
      <p:pic>
        <p:nvPicPr>
          <p:cNvPr id="13" name="Picture 12" descr="Logo-MOSTI-MIMOS-CREST-Latest.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992" y="1153686"/>
            <a:ext cx="2833809" cy="1246035"/>
          </a:xfrm>
          <a:prstGeom prst="rect">
            <a:avLst/>
          </a:prstGeom>
        </p:spPr>
      </p:pic>
      <p:pic>
        <p:nvPicPr>
          <p:cNvPr id="19" name="Picture 18" descr="MIMOS-Innovation-for-life-.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5721" y="5798744"/>
            <a:ext cx="3455865" cy="663163"/>
          </a:xfrm>
          <a:prstGeom prst="rect">
            <a:avLst/>
          </a:prstGeom>
        </p:spPr>
      </p:pic>
      <p:sp>
        <p:nvSpPr>
          <p:cNvPr id="20"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28985050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62680" y="2407797"/>
            <a:ext cx="5782616" cy="672374"/>
          </a:xfrm>
        </p:spPr>
        <p:txBody>
          <a:bodyPr>
            <a:normAutofit/>
          </a:bodyPr>
          <a:lstStyle>
            <a:lvl1pPr marL="0" indent="0" algn="l">
              <a:buNone/>
              <a:defRPr sz="1800">
                <a:solidFill>
                  <a:schemeClr val="tx1">
                    <a:tint val="75000"/>
                  </a:schemeClr>
                </a:solidFill>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782219" y="1228792"/>
            <a:ext cx="5782616" cy="1086517"/>
          </a:xfrm>
        </p:spPr>
        <p:txBody>
          <a:bodyPr>
            <a:noAutofit/>
          </a:bodyPr>
          <a:lstStyle>
            <a:lvl1pPr algn="l">
              <a:defRPr sz="2400" b="1">
                <a:solidFill>
                  <a:schemeClr val="accent6">
                    <a:lumMod val="75000"/>
                  </a:schemeClr>
                </a:solidFill>
                <a:latin typeface="Arial"/>
                <a:cs typeface="Arial"/>
              </a:defRPr>
            </a:lvl1pPr>
          </a:lstStyle>
          <a:p>
            <a:r>
              <a:rPr lang="en-US" dirty="0" smtClean="0"/>
              <a:t>Click to edit Master title style</a:t>
            </a:r>
            <a:endParaRPr lang="en-US" dirty="0"/>
          </a:p>
        </p:txBody>
      </p:sp>
      <p:sp>
        <p:nvSpPr>
          <p:cNvPr id="6" name="Footer Placeholder 5"/>
          <p:cNvSpPr>
            <a:spLocks noGrp="1"/>
          </p:cNvSpPr>
          <p:nvPr>
            <p:ph type="ftr" sz="quarter" idx="10"/>
          </p:nvPr>
        </p:nvSpPr>
        <p:spPr/>
        <p:txBody>
          <a:bodyPr/>
          <a:lstStyle/>
          <a:p>
            <a:pPr>
              <a:defRPr/>
            </a:pPr>
            <a:r>
              <a:rPr lang="en-US" smtClean="0"/>
              <a:t>© 2018 MIMOS Berhad</a:t>
            </a:r>
            <a:endParaRPr lang="en-US" dirty="0"/>
          </a:p>
        </p:txBody>
      </p:sp>
      <p:sp>
        <p:nvSpPr>
          <p:cNvPr id="7" name="Slide Number Placeholder 6"/>
          <p:cNvSpPr>
            <a:spLocks noGrp="1"/>
          </p:cNvSpPr>
          <p:nvPr>
            <p:ph type="sldNum" sz="quarter" idx="11"/>
          </p:nvPr>
        </p:nvSpPr>
        <p:spPr/>
        <p:txBody>
          <a:bodyPr/>
          <a:lstStyle/>
          <a:p>
            <a:pPr>
              <a:defRPr/>
            </a:pPr>
            <a:fld id="{291E71EB-C780-44EF-A4B6-2A2B2DA5AA29}" type="slidenum">
              <a:rPr lang="en-US"/>
              <a:pPr>
                <a:defRPr/>
              </a:pPr>
              <a:t>‹#›</a:t>
            </a:fld>
            <a:endParaRPr lang="en-US"/>
          </a:p>
        </p:txBody>
      </p:sp>
    </p:spTree>
    <p:extLst>
      <p:ext uri="{BB962C8B-B14F-4D97-AF65-F5344CB8AC3E}">
        <p14:creationId xmlns:p14="http://schemas.microsoft.com/office/powerpoint/2010/main" val="422222075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Slide_1">
    <p:spTree>
      <p:nvGrpSpPr>
        <p:cNvPr id="1" name=""/>
        <p:cNvGrpSpPr/>
        <p:nvPr/>
      </p:nvGrpSpPr>
      <p:grpSpPr>
        <a:xfrm>
          <a:off x="0" y="0"/>
          <a:ext cx="0" cy="0"/>
          <a:chOff x="0" y="0"/>
          <a:chExt cx="0" cy="0"/>
        </a:xfrm>
      </p:grpSpPr>
      <p:pic>
        <p:nvPicPr>
          <p:cNvPr id="5" name="Picture 8"/>
          <p:cNvPicPr>
            <a:picLocks noChangeAspect="1" noChangeArrowheads="1"/>
          </p:cNvPicPr>
          <p:nvPr userDrawn="1"/>
        </p:nvPicPr>
        <p:blipFill>
          <a:blip r:embed="rId2" cstate="print"/>
          <a:srcRect/>
          <a:stretch>
            <a:fillRect/>
          </a:stretch>
        </p:blipFill>
        <p:spPr bwMode="auto">
          <a:xfrm>
            <a:off x="0" y="2"/>
            <a:ext cx="2743200" cy="176213"/>
          </a:xfrm>
          <a:prstGeom prst="rect">
            <a:avLst/>
          </a:prstGeom>
          <a:noFill/>
          <a:ln w="9525">
            <a:noFill/>
            <a:miter lim="800000"/>
            <a:headEnd/>
            <a:tailEnd/>
          </a:ln>
        </p:spPr>
      </p:pic>
      <p:pic>
        <p:nvPicPr>
          <p:cNvPr id="6" name="Picture 11"/>
          <p:cNvPicPr>
            <a:picLocks noChangeAspect="1" noChangeArrowheads="1"/>
          </p:cNvPicPr>
          <p:nvPr userDrawn="1"/>
        </p:nvPicPr>
        <p:blipFill>
          <a:blip r:embed="rId3" cstate="print"/>
          <a:srcRect/>
          <a:stretch>
            <a:fillRect/>
          </a:stretch>
        </p:blipFill>
        <p:spPr bwMode="auto">
          <a:xfrm>
            <a:off x="1" y="152400"/>
            <a:ext cx="1255713" cy="1371600"/>
          </a:xfrm>
          <a:prstGeom prst="rect">
            <a:avLst/>
          </a:prstGeom>
          <a:noFill/>
          <a:ln w="9525">
            <a:noFill/>
            <a:miter lim="800000"/>
            <a:headEnd/>
            <a:tailEnd/>
          </a:ln>
        </p:spPr>
      </p:pic>
      <p:sp>
        <p:nvSpPr>
          <p:cNvPr id="7" name="Line 12"/>
          <p:cNvSpPr>
            <a:spLocks noChangeShapeType="1"/>
          </p:cNvSpPr>
          <p:nvPr userDrawn="1"/>
        </p:nvSpPr>
        <p:spPr bwMode="auto">
          <a:xfrm>
            <a:off x="1066800" y="228600"/>
            <a:ext cx="0" cy="685800"/>
          </a:xfrm>
          <a:prstGeom prst="line">
            <a:avLst/>
          </a:prstGeom>
          <a:noFill/>
          <a:ln w="12700">
            <a:solidFill>
              <a:srgbClr val="55504A"/>
            </a:solidFill>
            <a:round/>
            <a:headEnd/>
            <a:tailEnd/>
          </a:ln>
          <a:effectLst/>
        </p:spPr>
        <p:txBody>
          <a:bodyPr wrap="none" anchor="ctr"/>
          <a:lstStyle/>
          <a:p>
            <a:pPr defTabSz="342900" fontAlgn="base">
              <a:spcBef>
                <a:spcPct val="0"/>
              </a:spcBef>
              <a:spcAft>
                <a:spcPct val="0"/>
              </a:spcAft>
              <a:defRPr/>
            </a:pPr>
            <a:endParaRPr lang="en-US" sz="1350">
              <a:solidFill>
                <a:prstClr val="black"/>
              </a:solidFill>
              <a:latin typeface="Times" pitchFamily="1" charset="0"/>
            </a:endParaRPr>
          </a:p>
        </p:txBody>
      </p:sp>
      <p:sp>
        <p:nvSpPr>
          <p:cNvPr id="14" name="Text Placeholder 13"/>
          <p:cNvSpPr>
            <a:spLocks noGrp="1"/>
          </p:cNvSpPr>
          <p:nvPr>
            <p:ph type="body" sz="quarter" idx="14"/>
          </p:nvPr>
        </p:nvSpPr>
        <p:spPr>
          <a:xfrm>
            <a:off x="685800" y="1295400"/>
            <a:ext cx="8153400" cy="4876800"/>
          </a:xfrm>
          <a:prstGeom prst="rect">
            <a:avLst/>
          </a:prstGeom>
        </p:spPr>
        <p:txBody>
          <a:bodyPr/>
          <a:lstStyle>
            <a:lvl1pPr>
              <a:defRPr sz="1500" baseline="0">
                <a:solidFill>
                  <a:schemeClr val="tx1"/>
                </a:solidFill>
              </a:defRPr>
            </a:lvl1pPr>
            <a:lvl2pPr>
              <a:defRPr sz="1350" baseline="0">
                <a:solidFill>
                  <a:schemeClr val="tx1"/>
                </a:solidFill>
              </a:defRPr>
            </a:lvl2pPr>
            <a:lvl3pPr>
              <a:defRPr sz="1350" baseline="0">
                <a:solidFill>
                  <a:schemeClr val="tx1"/>
                </a:solidFill>
              </a:defRPr>
            </a:lvl3pPr>
            <a:lvl4pPr>
              <a:defRPr baseline="0">
                <a:solidFill>
                  <a:schemeClr val="tx1"/>
                </a:solidFill>
              </a:defRPr>
            </a:lvl4pPr>
            <a:lvl5pPr>
              <a:defRPr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
          <p:cNvSpPr>
            <a:spLocks noGrp="1"/>
          </p:cNvSpPr>
          <p:nvPr>
            <p:ph type="title"/>
          </p:nvPr>
        </p:nvSpPr>
        <p:spPr>
          <a:xfrm>
            <a:off x="1219200" y="228600"/>
            <a:ext cx="7620000" cy="762000"/>
          </a:xfrm>
          <a:prstGeom prst="rect">
            <a:avLst/>
          </a:prstGeom>
        </p:spPr>
        <p:txBody>
          <a:bodyPr/>
          <a:lstStyle/>
          <a:p>
            <a:r>
              <a:rPr lang="en-US" smtClean="0"/>
              <a:t>Click to edit Master title style</a:t>
            </a:r>
            <a:endParaRPr lang="en-US" dirty="0"/>
          </a:p>
        </p:txBody>
      </p:sp>
      <p:sp>
        <p:nvSpPr>
          <p:cNvPr id="8" name="Date Placeholder 4"/>
          <p:cNvSpPr>
            <a:spLocks noGrp="1"/>
          </p:cNvSpPr>
          <p:nvPr>
            <p:ph type="dt" sz="half" idx="16"/>
          </p:nvPr>
        </p:nvSpPr>
        <p:spPr>
          <a:xfrm>
            <a:off x="685800" y="6654800"/>
            <a:ext cx="1905000" cy="431800"/>
          </a:xfrm>
          <a:prstGeom prst="rect">
            <a:avLst/>
          </a:prstGeom>
        </p:spPr>
        <p:txBody>
          <a:bodyPr/>
          <a:lstStyle>
            <a:lvl1pPr>
              <a:defRPr/>
            </a:lvl1pPr>
          </a:lstStyle>
          <a:p>
            <a:pPr defTabSz="342900" fontAlgn="base">
              <a:spcBef>
                <a:spcPct val="0"/>
              </a:spcBef>
              <a:spcAft>
                <a:spcPct val="0"/>
              </a:spcAft>
              <a:defRPr/>
            </a:pPr>
            <a:endParaRPr lang="en-GB">
              <a:solidFill>
                <a:prstClr val="black"/>
              </a:solidFill>
              <a:latin typeface="Arial" charset="0"/>
            </a:endParaRPr>
          </a:p>
        </p:txBody>
      </p:sp>
      <p:sp>
        <p:nvSpPr>
          <p:cNvPr id="9" name="Footer Placeholder 5"/>
          <p:cNvSpPr>
            <a:spLocks noGrp="1"/>
          </p:cNvSpPr>
          <p:nvPr>
            <p:ph type="ftr" sz="quarter" idx="17"/>
          </p:nvPr>
        </p:nvSpPr>
        <p:spPr/>
        <p:txBody>
          <a:bodyPr/>
          <a:lstStyle>
            <a:lvl1pPr>
              <a:defRPr/>
            </a:lvl1pPr>
          </a:lstStyle>
          <a:p>
            <a:pPr>
              <a:defRPr/>
            </a:pPr>
            <a:r>
              <a:rPr lang="en-US" smtClean="0"/>
              <a:t>© 2018 MIMOS Berhad</a:t>
            </a:r>
            <a:endParaRPr lang="en-GB" dirty="0"/>
          </a:p>
        </p:txBody>
      </p:sp>
      <p:sp>
        <p:nvSpPr>
          <p:cNvPr id="10" name="Slide Number Placeholder 6"/>
          <p:cNvSpPr>
            <a:spLocks noGrp="1"/>
          </p:cNvSpPr>
          <p:nvPr>
            <p:ph type="sldNum" sz="quarter" idx="18"/>
          </p:nvPr>
        </p:nvSpPr>
        <p:spPr/>
        <p:txBody>
          <a:bodyPr/>
          <a:lstStyle>
            <a:lvl1pPr>
              <a:defRPr/>
            </a:lvl1pPr>
          </a:lstStyle>
          <a:p>
            <a:pPr>
              <a:defRPr/>
            </a:pPr>
            <a:fld id="{29B27C6B-791F-4AAD-A1FD-41F9C9DD27DD}" type="slidenum">
              <a:rPr lang="en-GB"/>
              <a:pPr>
                <a:defRPr/>
              </a:pPr>
              <a:t>‹#›</a:t>
            </a:fld>
            <a:endParaRPr lang="en-GB"/>
          </a:p>
        </p:txBody>
      </p:sp>
    </p:spTree>
    <p:extLst>
      <p:ext uri="{BB962C8B-B14F-4D97-AF65-F5344CB8AC3E}">
        <p14:creationId xmlns:p14="http://schemas.microsoft.com/office/powerpoint/2010/main" val="10092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80249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179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8" name="Picture 7" descr="abstract-Grey-background.png"/>
          <p:cNvPicPr>
            <a:picLocks noChangeAspect="1"/>
          </p:cNvPicPr>
          <p:nvPr/>
        </p:nvPicPr>
        <p:blipFill rotWithShape="1">
          <a:blip r:embed="rId2" cstate="print">
            <a:alphaModFix amt="65000"/>
            <a:extLst>
              <a:ext uri="{28A0092B-C50C-407E-A947-70E740481C1C}">
                <a14:useLocalDpi xmlns:a14="http://schemas.microsoft.com/office/drawing/2010/main" val="0"/>
              </a:ext>
            </a:extLst>
          </a:blip>
          <a:srcRect b="18577"/>
          <a:stretch/>
        </p:blipFill>
        <p:spPr>
          <a:xfrm>
            <a:off x="0" y="2972139"/>
            <a:ext cx="9162354" cy="3633160"/>
          </a:xfrm>
          <a:prstGeom prst="rect">
            <a:avLst/>
          </a:prstGeom>
        </p:spPr>
      </p:pic>
      <p:sp>
        <p:nvSpPr>
          <p:cNvPr id="2" name="Title 1"/>
          <p:cNvSpPr>
            <a:spLocks noGrp="1"/>
          </p:cNvSpPr>
          <p:nvPr>
            <p:ph type="title" hasCustomPrompt="1"/>
          </p:nvPr>
        </p:nvSpPr>
        <p:spPr>
          <a:xfrm>
            <a:off x="722313" y="4406903"/>
            <a:ext cx="7772400" cy="1362075"/>
          </a:xfrm>
        </p:spPr>
        <p:txBody>
          <a:bodyPr anchor="t"/>
          <a:lstStyle>
            <a:lvl1pPr algn="l">
              <a:defRPr sz="3000" b="1" cap="all">
                <a:solidFill>
                  <a:srgbClr val="CC0099"/>
                </a:solidFill>
              </a:defRPr>
            </a:lvl1pPr>
          </a:lstStyle>
          <a:p>
            <a:r>
              <a:rPr lang="en-US" smtClean="0"/>
              <a:t>Click to edit SECTION NAME</a:t>
            </a:r>
            <a:endParaRPr lang="en-US"/>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section subtitle</a:t>
            </a:r>
          </a:p>
        </p:txBody>
      </p:sp>
      <p:sp>
        <p:nvSpPr>
          <p:cNvPr id="9"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2"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7455958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1446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1785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21589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7003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17" name="Title 1"/>
          <p:cNvSpPr>
            <a:spLocks noGrp="1"/>
          </p:cNvSpPr>
          <p:nvPr>
            <p:ph type="title"/>
          </p:nvPr>
        </p:nvSpPr>
        <p:spPr>
          <a:xfrm>
            <a:off x="1576755" y="3"/>
            <a:ext cx="6652846" cy="741521"/>
          </a:xfrm>
          <a:solidFill>
            <a:srgbClr val="FFFFFF">
              <a:alpha val="69804"/>
            </a:srgbClr>
          </a:solidFill>
        </p:spPr>
        <p:txBody>
          <a:bodyPr/>
          <a:lstStyle>
            <a:lvl1pPr algn="l">
              <a:defRPr sz="2700" b="1">
                <a:solidFill>
                  <a:srgbClr val="004D86"/>
                </a:solidFill>
                <a:latin typeface="CapsuulaRegular"/>
                <a:ea typeface="Segoe UI" panose="020B0502040204020203" pitchFamily="34" charset="0"/>
                <a:cs typeface="CapsuulaRegular"/>
              </a:defRPr>
            </a:lvl1pPr>
          </a:lstStyle>
          <a:p>
            <a:r>
              <a:rPr lang="en-US" dirty="0" smtClean="0"/>
              <a:t>Click to edit Master title style</a:t>
            </a:r>
            <a:endParaRPr lang="en-GB" dirty="0"/>
          </a:p>
        </p:txBody>
      </p:sp>
      <p:sp>
        <p:nvSpPr>
          <p:cNvPr id="5" name="Slide Number Placeholder 4"/>
          <p:cNvSpPr>
            <a:spLocks noGrp="1"/>
          </p:cNvSpPr>
          <p:nvPr>
            <p:ph type="sldNum" sz="quarter" idx="10"/>
          </p:nvPr>
        </p:nvSpPr>
        <p:spPr>
          <a:xfrm>
            <a:off x="8581293" y="6492877"/>
            <a:ext cx="562708" cy="365125"/>
          </a:xfrm>
        </p:spPr>
        <p:txBody>
          <a:bodyPr/>
          <a:lstStyle>
            <a:lvl1pPr>
              <a:defRPr sz="1200">
                <a:solidFill>
                  <a:schemeClr val="tx1"/>
                </a:solidFill>
              </a:defRPr>
            </a:lvl1pPr>
          </a:lstStyle>
          <a:p>
            <a:pPr>
              <a:defRPr/>
            </a:pPr>
            <a:fld id="{2237EC74-EC48-4AB6-829D-4BDA1514C06E}" type="slidenum">
              <a:rPr lang="en-GB"/>
              <a:pPr>
                <a:defRPr/>
              </a:pPr>
              <a:t>‹#›</a:t>
            </a:fld>
            <a:endParaRPr lang="en-GB"/>
          </a:p>
        </p:txBody>
      </p:sp>
      <p:sp>
        <p:nvSpPr>
          <p:cNvPr id="7" name="Text Placeholder 13"/>
          <p:cNvSpPr>
            <a:spLocks noGrp="1"/>
          </p:cNvSpPr>
          <p:nvPr>
            <p:ph type="body" sz="quarter" idx="14"/>
          </p:nvPr>
        </p:nvSpPr>
        <p:spPr>
          <a:xfrm>
            <a:off x="1219200" y="1093695"/>
            <a:ext cx="7620000" cy="4876800"/>
          </a:xfrm>
          <a:prstGeom prst="rect">
            <a:avLst/>
          </a:prstGeom>
        </p:spPr>
        <p:txBody>
          <a:bodyPr/>
          <a:lstStyle>
            <a:lvl1pPr marL="201573" indent="-201573">
              <a:spcBef>
                <a:spcPts val="511"/>
              </a:spcBef>
              <a:spcAft>
                <a:spcPts val="511"/>
              </a:spcAft>
              <a:buSzPct val="100000"/>
              <a:buFont typeface="Arial" pitchFamily="34" charset="0"/>
              <a:buChar char="•"/>
              <a:defRPr sz="2000" b="1">
                <a:latin typeface="DIN Alternate Bold"/>
                <a:cs typeface="DIN Alternate Bold"/>
              </a:defRPr>
            </a:lvl1pPr>
            <a:lvl2pPr>
              <a:spcBef>
                <a:spcPts val="511"/>
              </a:spcBef>
              <a:spcAft>
                <a:spcPts val="511"/>
              </a:spcAft>
              <a:buFont typeface="Courier New" pitchFamily="49" charset="0"/>
              <a:buChar char="o"/>
              <a:defRPr sz="1500"/>
            </a:lvl2pPr>
            <a:lvl3pPr marL="1174260" indent="-395027">
              <a:spcBef>
                <a:spcPts val="511"/>
              </a:spcBef>
              <a:spcAft>
                <a:spcPts val="511"/>
              </a:spcAft>
              <a:buFont typeface="Wingdings" pitchFamily="2" charset="2"/>
              <a:buChar char="è"/>
              <a:defRPr sz="1500"/>
            </a:lvl3pPr>
            <a:lvl4pPr>
              <a:spcBef>
                <a:spcPts val="511"/>
              </a:spcBef>
              <a:spcAft>
                <a:spcPts val="511"/>
              </a:spcAft>
              <a:buFont typeface="Calibri" pitchFamily="34" charset="0"/>
              <a:buChar char="•"/>
              <a:defRPr sz="1500"/>
            </a:lvl4pPr>
            <a:lvl5pPr>
              <a:spcBef>
                <a:spcPts val="511"/>
              </a:spcBef>
              <a:spcAft>
                <a:spcPts val="511"/>
              </a:spcAft>
              <a:defRPr sz="2000"/>
            </a:lvl5pPr>
          </a:lstStyle>
          <a:p>
            <a:pPr lvl="0"/>
            <a:r>
              <a:rPr lang="en-US" dirty="0" smtClean="0"/>
              <a:t>Click to edit Master text styles</a:t>
            </a:r>
          </a:p>
          <a:p>
            <a:pPr lvl="0"/>
            <a:r>
              <a:rPr lang="en-US" dirty="0" smtClean="0"/>
              <a:t>Second level</a:t>
            </a:r>
          </a:p>
          <a:p>
            <a:pPr lvl="1"/>
            <a:r>
              <a:rPr lang="en-US" dirty="0" smtClean="0"/>
              <a:t>Third level</a:t>
            </a:r>
          </a:p>
          <a:p>
            <a:pPr lvl="2"/>
            <a:r>
              <a:rPr lang="en-US" dirty="0" smtClean="0"/>
              <a:t>Fourth level</a:t>
            </a:r>
          </a:p>
          <a:p>
            <a:pPr lvl="3"/>
            <a:r>
              <a:rPr lang="en-US" dirty="0" smtClean="0"/>
              <a:t>Fifth level</a:t>
            </a:r>
            <a:endParaRPr lang="en-US" dirty="0"/>
          </a:p>
        </p:txBody>
      </p:sp>
      <p:pic>
        <p:nvPicPr>
          <p:cNvPr id="9" name="Picture 2" descr="D:\Project management\On going project\00 Assignment closed\2015 MyIoT Week\IoT - National IoT Week\Event design\MyIOT.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47" y="-25399"/>
            <a:ext cx="1320800" cy="85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76852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ing no text _condensed">
    <p:spTree>
      <p:nvGrpSpPr>
        <p:cNvPr id="1" name=""/>
        <p:cNvGrpSpPr/>
        <p:nvPr/>
      </p:nvGrpSpPr>
      <p:grpSpPr>
        <a:xfrm>
          <a:off x="0" y="0"/>
          <a:ext cx="0" cy="0"/>
          <a:chOff x="0" y="0"/>
          <a:chExt cx="0" cy="0"/>
        </a:xfrm>
      </p:grpSpPr>
      <p:sp>
        <p:nvSpPr>
          <p:cNvPr id="8" name="Title 7"/>
          <p:cNvSpPr>
            <a:spLocks noGrp="1"/>
          </p:cNvSpPr>
          <p:nvPr>
            <p:ph type="title"/>
          </p:nvPr>
        </p:nvSpPr>
        <p:spPr>
          <a:xfrm>
            <a:off x="230146" y="7471"/>
            <a:ext cx="7466924" cy="613189"/>
          </a:xfrm>
        </p:spPr>
        <p:txBody>
          <a:bodyPr/>
          <a:lstStyle>
            <a:lvl1pPr>
              <a:defRPr sz="2800"/>
            </a:lvl1pPr>
          </a:lstStyle>
          <a:p>
            <a:r>
              <a:rPr lang="en-US" dirty="0" smtClean="0"/>
              <a:t>Click to edit Master title style</a:t>
            </a:r>
            <a:endParaRPr lang="en-US" dirty="0"/>
          </a:p>
        </p:txBody>
      </p:sp>
      <p:sp>
        <p:nvSpPr>
          <p:cNvPr id="3" name="Date Placeholder 3"/>
          <p:cNvSpPr>
            <a:spLocks noGrp="1"/>
          </p:cNvSpPr>
          <p:nvPr>
            <p:ph type="dt" sz="half" idx="10"/>
          </p:nvPr>
        </p:nvSpPr>
        <p:spPr>
          <a:xfrm>
            <a:off x="457200" y="6356515"/>
            <a:ext cx="2133600" cy="366071"/>
          </a:xfrm>
          <a:prstGeom prst="rect">
            <a:avLst/>
          </a:prstGeom>
        </p:spPr>
        <p:txBody>
          <a:bodyPr/>
          <a:lstStyle>
            <a:lvl1pPr defTabSz="457189">
              <a:defRPr smtClean="0">
                <a:ea typeface="MS PGothic" charset="0"/>
                <a:cs typeface="MS PGothic" charset="0"/>
              </a:defRPr>
            </a:lvl1pPr>
          </a:lstStyle>
          <a:p>
            <a:pPr>
              <a:defRPr/>
            </a:pPr>
            <a:endParaRPr lang="en-US">
              <a:latin typeface="Calibri"/>
            </a:endParaRPr>
          </a:p>
        </p:txBody>
      </p:sp>
      <p:sp>
        <p:nvSpPr>
          <p:cNvPr id="4" name="Slide Number Placeholder 5"/>
          <p:cNvSpPr>
            <a:spLocks noGrp="1"/>
          </p:cNvSpPr>
          <p:nvPr>
            <p:ph type="sldNum" sz="quarter" idx="11"/>
          </p:nvPr>
        </p:nvSpPr>
        <p:spPr>
          <a:xfrm>
            <a:off x="8329614" y="6161839"/>
            <a:ext cx="455612" cy="361839"/>
          </a:xfrm>
          <a:prstGeom prst="rect">
            <a:avLst/>
          </a:prstGeom>
        </p:spPr>
        <p:txBody>
          <a:bodyPr/>
          <a:lstStyle>
            <a:lvl1pPr defTabSz="457189">
              <a:defRPr smtClean="0">
                <a:ea typeface="MS PGothic" charset="0"/>
                <a:cs typeface="MS PGothic" charset="0"/>
              </a:defRPr>
            </a:lvl1pPr>
          </a:lstStyle>
          <a:p>
            <a:pPr>
              <a:defRPr/>
            </a:pPr>
            <a:fld id="{FF388EBC-9AD7-A446-8E81-4B6DA44FD286}" type="slidenum">
              <a:rPr lang="en-US"/>
              <a:pPr>
                <a:defRPr/>
              </a:pPr>
              <a:t>‹#›</a:t>
            </a:fld>
            <a:endParaRPr lang="en-US" dirty="0"/>
          </a:p>
        </p:txBody>
      </p:sp>
    </p:spTree>
    <p:extLst>
      <p:ext uri="{BB962C8B-B14F-4D97-AF65-F5344CB8AC3E}">
        <p14:creationId xmlns:p14="http://schemas.microsoft.com/office/powerpoint/2010/main" val="190214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Heading no Text condensed">
    <p:spTree>
      <p:nvGrpSpPr>
        <p:cNvPr id="1" name=""/>
        <p:cNvGrpSpPr/>
        <p:nvPr/>
      </p:nvGrpSpPr>
      <p:grpSpPr>
        <a:xfrm>
          <a:off x="0" y="0"/>
          <a:ext cx="0" cy="0"/>
          <a:chOff x="0" y="0"/>
          <a:chExt cx="0" cy="0"/>
        </a:xfrm>
      </p:grpSpPr>
      <p:sp>
        <p:nvSpPr>
          <p:cNvPr id="8" name="Title 7"/>
          <p:cNvSpPr>
            <a:spLocks noGrp="1"/>
          </p:cNvSpPr>
          <p:nvPr>
            <p:ph type="title"/>
          </p:nvPr>
        </p:nvSpPr>
        <p:spPr>
          <a:xfrm>
            <a:off x="228600" y="178807"/>
            <a:ext cx="7543800" cy="613189"/>
          </a:xfrm>
        </p:spPr>
        <p:txBody>
          <a:bodyPr/>
          <a:lstStyle>
            <a:lvl1pPr>
              <a:defRPr sz="2800">
                <a:solidFill>
                  <a:srgbClr val="339C96"/>
                </a:solidFill>
              </a:defRPr>
            </a:lvl1pPr>
          </a:lstStyle>
          <a:p>
            <a:r>
              <a:rPr lang="en-US" dirty="0" smtClean="0"/>
              <a:t>Click to edit Master title style</a:t>
            </a:r>
            <a:endParaRPr lang="en-US" dirty="0"/>
          </a:p>
        </p:txBody>
      </p:sp>
      <p:sp>
        <p:nvSpPr>
          <p:cNvPr id="3" name="Date Placeholder 3"/>
          <p:cNvSpPr>
            <a:spLocks noGrp="1"/>
          </p:cNvSpPr>
          <p:nvPr>
            <p:ph type="dt" sz="half" idx="10"/>
          </p:nvPr>
        </p:nvSpPr>
        <p:spPr>
          <a:xfrm>
            <a:off x="457200" y="6356515"/>
            <a:ext cx="2133600" cy="366071"/>
          </a:xfrm>
          <a:prstGeom prst="rect">
            <a:avLst/>
          </a:prstGeom>
        </p:spPr>
        <p:txBody>
          <a:bodyPr/>
          <a:lstStyle>
            <a:lvl1pPr defTabSz="457189">
              <a:defRPr smtClean="0">
                <a:ea typeface="MS PGothic" charset="0"/>
                <a:cs typeface="MS PGothic" charset="0"/>
              </a:defRPr>
            </a:lvl1pPr>
          </a:lstStyle>
          <a:p>
            <a:pPr>
              <a:defRPr/>
            </a:pPr>
            <a:endParaRPr lang="en-US">
              <a:latin typeface="Calibri"/>
            </a:endParaRPr>
          </a:p>
        </p:txBody>
      </p:sp>
      <p:sp>
        <p:nvSpPr>
          <p:cNvPr id="4" name="Slide Number Placeholder 5"/>
          <p:cNvSpPr>
            <a:spLocks noGrp="1"/>
          </p:cNvSpPr>
          <p:nvPr>
            <p:ph type="sldNum" sz="quarter" idx="11"/>
          </p:nvPr>
        </p:nvSpPr>
        <p:spPr>
          <a:xfrm>
            <a:off x="8329614" y="6161839"/>
            <a:ext cx="455612" cy="361839"/>
          </a:xfrm>
          <a:prstGeom prst="rect">
            <a:avLst/>
          </a:prstGeom>
        </p:spPr>
        <p:txBody>
          <a:bodyPr/>
          <a:lstStyle>
            <a:lvl1pPr defTabSz="457189">
              <a:defRPr smtClean="0">
                <a:ea typeface="MS PGothic" charset="0"/>
                <a:cs typeface="MS PGothic" charset="0"/>
              </a:defRPr>
            </a:lvl1pPr>
          </a:lstStyle>
          <a:p>
            <a:pPr>
              <a:defRPr/>
            </a:pPr>
            <a:fld id="{EC7930A3-C655-9643-8F56-97E44D8CA291}" type="slidenum">
              <a:rPr lang="en-US"/>
              <a:pPr>
                <a:defRPr/>
              </a:pPr>
              <a:t>‹#›</a:t>
            </a:fld>
            <a:endParaRPr lang="en-US"/>
          </a:p>
        </p:txBody>
      </p:sp>
    </p:spTree>
    <p:extLst>
      <p:ext uri="{BB962C8B-B14F-4D97-AF65-F5344CB8AC3E}">
        <p14:creationId xmlns:p14="http://schemas.microsoft.com/office/powerpoint/2010/main" val="427302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CC0099"/>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57200" y="1417925"/>
            <a:ext cx="8229600" cy="4708241"/>
          </a:xfrm>
        </p:spPr>
        <p:txBody>
          <a:body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CD2505E3-A784-45C7-B1B0-4A1DFC3C055A}" type="slidenum">
              <a:rPr lang="en-US" smtClean="0">
                <a:solidFill>
                  <a:prstClr val="white"/>
                </a:solidFill>
              </a:rPr>
              <a:pPr>
                <a:defRPr/>
              </a:pPr>
              <a:t>‹#›</a:t>
            </a:fld>
            <a:endParaRPr lang="en-US">
              <a:solidFill>
                <a:prstClr val="white"/>
              </a:solidFill>
            </a:endParaRPr>
          </a:p>
        </p:txBody>
      </p:sp>
      <p:sp>
        <p:nvSpPr>
          <p:cNvPr id="11"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5169262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CC0099"/>
                </a:solidFill>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hasCustomPrompt="1"/>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BEF4558D-BDDD-4C23-851D-93B806FEF842}" type="slidenum">
              <a:rPr lang="en-US" smtClean="0"/>
              <a:pPr>
                <a:defRPr/>
              </a:pPr>
              <a:t>‹#›</a:t>
            </a:fld>
            <a:endParaRPr lang="en-US"/>
          </a:p>
        </p:txBody>
      </p:sp>
      <p:sp>
        <p:nvSpPr>
          <p:cNvPr id="11"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a:p>
        </p:txBody>
      </p:sp>
    </p:spTree>
    <p:extLst>
      <p:ext uri="{BB962C8B-B14F-4D97-AF65-F5344CB8AC3E}">
        <p14:creationId xmlns:p14="http://schemas.microsoft.com/office/powerpoint/2010/main" val="26779869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CC0099"/>
                </a:solidFill>
              </a:defRPr>
            </a:lvl1pPr>
          </a:lstStyle>
          <a:p>
            <a:r>
              <a:rPr lang="en-US" dirty="0" smtClean="0"/>
              <a:t>CLICK TO ADD TITLE</a:t>
            </a:r>
            <a:endParaRPr lang="en-US" dirty="0"/>
          </a:p>
        </p:txBody>
      </p:sp>
      <p:sp>
        <p:nvSpPr>
          <p:cNvPr id="3" name="Text Placeholder 2"/>
          <p:cNvSpPr>
            <a:spLocks noGrp="1"/>
          </p:cNvSpPr>
          <p:nvPr>
            <p:ph type="body" idx="1" hasCustomPrompt="1"/>
          </p:nvPr>
        </p:nvSpPr>
        <p:spPr>
          <a:xfrm>
            <a:off x="457200" y="1535113"/>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text</a:t>
            </a:r>
          </a:p>
        </p:txBody>
      </p:sp>
      <p:sp>
        <p:nvSpPr>
          <p:cNvPr id="4" name="Content Placeholder 3"/>
          <p:cNvSpPr>
            <a:spLocks noGrp="1"/>
          </p:cNvSpPr>
          <p:nvPr>
            <p:ph sz="half" idx="2" hasCustomPrompt="1"/>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hasCustomPrompt="1"/>
          </p:nvPr>
        </p:nvSpPr>
        <p:spPr>
          <a:xfrm>
            <a:off x="4645028" y="1535113"/>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text</a:t>
            </a:r>
          </a:p>
        </p:txBody>
      </p:sp>
      <p:sp>
        <p:nvSpPr>
          <p:cNvPr id="6" name="Content Placeholder 5"/>
          <p:cNvSpPr>
            <a:spLocks noGrp="1"/>
          </p:cNvSpPr>
          <p:nvPr>
            <p:ph sz="quarter" idx="4" hasCustomPrompt="1"/>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0"/>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4D31BC78-AFA2-4BC1-B58F-230D78F6B235}" type="slidenum">
              <a:rPr lang="en-US" smtClean="0"/>
              <a:pPr>
                <a:defRPr/>
              </a:pPr>
              <a:t>‹#›</a:t>
            </a:fld>
            <a:endParaRPr lang="en-US"/>
          </a:p>
        </p:txBody>
      </p:sp>
      <p:sp>
        <p:nvSpPr>
          <p:cNvPr id="13" name="Footer Placeholder 4"/>
          <p:cNvSpPr>
            <a:spLocks noGrp="1"/>
          </p:cNvSpPr>
          <p:nvPr>
            <p:ph type="ftr" sz="quarter" idx="11"/>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3695429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CC0099"/>
                </a:solidFill>
              </a:defRPr>
            </a:lvl1pPr>
          </a:lstStyle>
          <a:p>
            <a:r>
              <a:rPr lang="en-US" dirty="0" smtClean="0"/>
              <a:t>CLICK TO ADD TITLE</a:t>
            </a:r>
            <a:endParaRPr lang="en-US" dirty="0"/>
          </a:p>
        </p:txBody>
      </p:sp>
      <p:sp>
        <p:nvSpPr>
          <p:cNvPr id="6"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a:defRPr/>
            </a:pPr>
            <a:fld id="{36DDC0CE-8A21-47CA-B454-3776300C08F3}" type="slidenum">
              <a:rPr lang="en-US" smtClean="0"/>
              <a:pPr>
                <a:defRPr/>
              </a:pPr>
              <a:t>‹#›</a:t>
            </a:fld>
            <a:endParaRPr lang="en-US"/>
          </a:p>
        </p:txBody>
      </p:sp>
      <p:sp>
        <p:nvSpPr>
          <p:cNvPr id="9"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a:defRPr/>
            </a:pPr>
            <a:r>
              <a:rPr lang="en-US" smtClean="0"/>
              <a:t>© 2018 MIMOS Berhad</a:t>
            </a:r>
            <a:endParaRPr lang="en-US" dirty="0"/>
          </a:p>
        </p:txBody>
      </p:sp>
    </p:spTree>
    <p:extLst>
      <p:ext uri="{BB962C8B-B14F-4D97-AF65-F5344CB8AC3E}">
        <p14:creationId xmlns:p14="http://schemas.microsoft.com/office/powerpoint/2010/main" val="11050984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49263" y="4226985"/>
            <a:ext cx="3852862" cy="1646767"/>
          </a:xfrm>
        </p:spPr>
        <p:txBody>
          <a:bodyPr>
            <a:noAutofit/>
          </a:bodyPr>
          <a:lstStyle>
            <a:lvl1pPr>
              <a:defRPr sz="1400"/>
            </a:lvl1pPr>
            <a:lvl2pPr>
              <a:defRPr sz="1400"/>
            </a:lvl2pPr>
            <a:lvl3pPr>
              <a:defRPr sz="1400"/>
            </a:lvl3pPr>
            <a:lvl4pPr>
              <a:defRPr sz="1400"/>
            </a:lvl4pPr>
            <a:lvl5pPr>
              <a:defRPr sz="14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dirty="0" smtClean="0"/>
              <a:t>CLICK TO ADD TITLE</a:t>
            </a:r>
            <a:endParaRPr lang="en-US"/>
          </a:p>
        </p:txBody>
      </p:sp>
      <p:sp>
        <p:nvSpPr>
          <p:cNvPr id="5" name="Content Placeholder 2"/>
          <p:cNvSpPr>
            <a:spLocks noGrp="1"/>
          </p:cNvSpPr>
          <p:nvPr>
            <p:ph idx="1" hasCustomPrompt="1"/>
          </p:nvPr>
        </p:nvSpPr>
        <p:spPr>
          <a:xfrm>
            <a:off x="457200" y="2461632"/>
            <a:ext cx="8229600" cy="1650577"/>
          </a:xfrm>
        </p:spPr>
        <p:txBody>
          <a:bodyPr>
            <a:normAutofit fontScale="55000" lnSpcReduction="20000"/>
          </a:bodyPr>
          <a:lstStyle>
            <a:lvl1pPr>
              <a:defRPr baseline="0"/>
            </a:lvl1pPr>
          </a:lstStyle>
          <a:p>
            <a:r>
              <a:rPr lang="en-GB" sz="4800" b="1" dirty="0">
                <a:latin typeface="Helvetica"/>
                <a:cs typeface="Helvetica"/>
              </a:rPr>
              <a:t>Click to edit text</a:t>
            </a:r>
            <a:endParaRPr lang="en-US">
              <a:latin typeface="Helvetica"/>
              <a:cs typeface="Helvetica"/>
            </a:endParaRPr>
          </a:p>
        </p:txBody>
      </p:sp>
      <p:sp>
        <p:nvSpPr>
          <p:cNvPr id="11" name="Content Placeholder 10"/>
          <p:cNvSpPr>
            <a:spLocks noGrp="1"/>
          </p:cNvSpPr>
          <p:nvPr>
            <p:ph sz="quarter" idx="13" hasCustomPrompt="1"/>
          </p:nvPr>
        </p:nvSpPr>
        <p:spPr>
          <a:xfrm>
            <a:off x="4821633" y="4216401"/>
            <a:ext cx="3860800" cy="168063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3"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495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15" name="Text Placeholder 12"/>
          <p:cNvSpPr>
            <a:spLocks noGrp="1"/>
          </p:cNvSpPr>
          <p:nvPr>
            <p:ph type="body" sz="quarter" idx="20" hasCustomPrompt="1"/>
          </p:nvPr>
        </p:nvSpPr>
        <p:spPr>
          <a:xfrm>
            <a:off x="4726596" y="4216400"/>
            <a:ext cx="3973541" cy="1670051"/>
          </a:xfrm>
        </p:spPr>
        <p:txBody>
          <a:bodyPr>
            <a:noAutofit/>
          </a:bodyPr>
          <a:lstStyle>
            <a:lvl1pPr marL="0" indent="0">
              <a:buNone/>
              <a:defRPr sz="1600"/>
            </a:lvl1pPr>
            <a:lvl2pPr marL="342900" indent="0">
              <a:buNone/>
              <a:defRPr sz="1600"/>
            </a:lvl2pPr>
            <a:lvl3pPr marL="685800" indent="0">
              <a:buNone/>
              <a:defRPr sz="16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3" name="Text Placeholder 12"/>
          <p:cNvSpPr>
            <a:spLocks noGrp="1"/>
          </p:cNvSpPr>
          <p:nvPr>
            <p:ph type="body" sz="quarter" idx="18" hasCustomPrompt="1"/>
          </p:nvPr>
        </p:nvSpPr>
        <p:spPr>
          <a:xfrm>
            <a:off x="441325" y="4216400"/>
            <a:ext cx="3982181" cy="1670051"/>
          </a:xfrm>
        </p:spPr>
        <p:txBody>
          <a:bodyPr>
            <a:noAutofit/>
          </a:bodyPr>
          <a:lstStyle>
            <a:lvl1pPr marL="0" indent="0">
              <a:buNone/>
              <a:defRPr sz="1600"/>
            </a:lvl1pPr>
            <a:lvl2pPr marL="342900" indent="0">
              <a:buNone/>
              <a:defRPr sz="1600"/>
            </a:lvl2pPr>
            <a:lvl3pPr marL="685800" indent="0">
              <a:buNone/>
              <a:defRPr sz="16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2" name="Title 1"/>
          <p:cNvSpPr>
            <a:spLocks noGrp="1"/>
          </p:cNvSpPr>
          <p:nvPr>
            <p:ph type="title" hasCustomPrompt="1"/>
          </p:nvPr>
        </p:nvSpPr>
        <p:spPr/>
        <p:txBody>
          <a:bodyPr/>
          <a:lstStyle/>
          <a:p>
            <a:r>
              <a:rPr lang="en-US" dirty="0" smtClean="0"/>
              <a:t>CLICK TO ADD TITLE</a:t>
            </a:r>
            <a:endParaRPr lang="en-US"/>
          </a:p>
        </p:txBody>
      </p:sp>
      <p:sp>
        <p:nvSpPr>
          <p:cNvPr id="11" name="Text Placeholder 10"/>
          <p:cNvSpPr>
            <a:spLocks noGrp="1"/>
          </p:cNvSpPr>
          <p:nvPr>
            <p:ph type="body" sz="quarter" idx="17" hasCustomPrompt="1"/>
          </p:nvPr>
        </p:nvSpPr>
        <p:spPr>
          <a:xfrm>
            <a:off x="449263" y="2465021"/>
            <a:ext cx="8234362" cy="1474096"/>
          </a:xfrm>
        </p:spPr>
        <p:txBody>
          <a:bodyPr/>
          <a:lstStyle>
            <a:lvl1pPr marL="0" indent="0">
              <a:buNone/>
              <a:defRPr/>
            </a:lvl1pPr>
            <a:lvl2pPr marL="342900" indent="0">
              <a:buNone/>
              <a:defRPr/>
            </a:lvl2pPr>
          </a:lstStyle>
          <a:p>
            <a:pPr lvl="0"/>
            <a:r>
              <a:rPr lang="en-US"/>
              <a:t>Click to edit text</a:t>
            </a:r>
          </a:p>
          <a:p>
            <a:pPr lvl="1"/>
            <a:r>
              <a:rPr lang="en-US"/>
              <a:t>Second level</a:t>
            </a:r>
          </a:p>
        </p:txBody>
      </p:sp>
      <p:sp>
        <p:nvSpPr>
          <p:cNvPr id="12"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6"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335618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17" name="Text Placeholder 12"/>
          <p:cNvSpPr>
            <a:spLocks noGrp="1"/>
          </p:cNvSpPr>
          <p:nvPr>
            <p:ph type="body" sz="quarter" idx="20" hasCustomPrompt="1"/>
          </p:nvPr>
        </p:nvSpPr>
        <p:spPr>
          <a:xfrm>
            <a:off x="6134861" y="4216400"/>
            <a:ext cx="2565278" cy="1670051"/>
          </a:xfrm>
        </p:spPr>
        <p:txBody>
          <a:bodyPr>
            <a:noAutofit/>
          </a:bodyPr>
          <a:lstStyle>
            <a:lvl1pPr marL="0" indent="0">
              <a:buNone/>
              <a:defRPr sz="1400"/>
            </a:lvl1pPr>
            <a:lvl2pPr marL="342900" indent="0">
              <a:buNone/>
              <a:defRPr sz="1400"/>
            </a:lvl2pPr>
            <a:lvl3pPr marL="685800" indent="0">
              <a:buNone/>
              <a:defRPr sz="14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3" name="Text Placeholder 12"/>
          <p:cNvSpPr>
            <a:spLocks noGrp="1"/>
          </p:cNvSpPr>
          <p:nvPr>
            <p:ph type="body" sz="quarter" idx="18" hasCustomPrompt="1"/>
          </p:nvPr>
        </p:nvSpPr>
        <p:spPr>
          <a:xfrm>
            <a:off x="441325" y="4216400"/>
            <a:ext cx="2565278" cy="1670051"/>
          </a:xfrm>
        </p:spPr>
        <p:txBody>
          <a:bodyPr>
            <a:noAutofit/>
          </a:bodyPr>
          <a:lstStyle>
            <a:lvl1pPr marL="0" indent="0">
              <a:buNone/>
              <a:defRPr sz="1400"/>
            </a:lvl1pPr>
            <a:lvl2pPr marL="342900" indent="0">
              <a:buNone/>
              <a:defRPr sz="1400"/>
            </a:lvl2pPr>
            <a:lvl3pPr marL="685800" indent="0">
              <a:buNone/>
              <a:defRPr sz="14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2" name="Title 1"/>
          <p:cNvSpPr>
            <a:spLocks noGrp="1"/>
          </p:cNvSpPr>
          <p:nvPr>
            <p:ph type="title" hasCustomPrompt="1"/>
          </p:nvPr>
        </p:nvSpPr>
        <p:spPr/>
        <p:txBody>
          <a:bodyPr/>
          <a:lstStyle/>
          <a:p>
            <a:r>
              <a:rPr lang="en-US" dirty="0" smtClean="0"/>
              <a:t>CLICK TO ADD TITLE</a:t>
            </a:r>
            <a:endParaRPr lang="en-US"/>
          </a:p>
        </p:txBody>
      </p:sp>
      <p:sp>
        <p:nvSpPr>
          <p:cNvPr id="11" name="Text Placeholder 10"/>
          <p:cNvSpPr>
            <a:spLocks noGrp="1"/>
          </p:cNvSpPr>
          <p:nvPr>
            <p:ph type="body" sz="quarter" idx="17" hasCustomPrompt="1"/>
          </p:nvPr>
        </p:nvSpPr>
        <p:spPr>
          <a:xfrm>
            <a:off x="449263" y="2465021"/>
            <a:ext cx="8234362" cy="1474096"/>
          </a:xfrm>
        </p:spPr>
        <p:txBody>
          <a:bodyPr/>
          <a:lstStyle>
            <a:lvl1pPr marL="0" indent="0">
              <a:buNone/>
              <a:defRPr/>
            </a:lvl1pPr>
            <a:lvl2pPr marL="342900" indent="0">
              <a:buNone/>
              <a:defRPr/>
            </a:lvl2pPr>
          </a:lstStyle>
          <a:p>
            <a:pPr lvl="0"/>
            <a:r>
              <a:rPr lang="en-US"/>
              <a:t>Click to edit text</a:t>
            </a:r>
          </a:p>
          <a:p>
            <a:pPr lvl="1"/>
            <a:r>
              <a:rPr lang="en-US"/>
              <a:t>Second level</a:t>
            </a:r>
          </a:p>
        </p:txBody>
      </p:sp>
      <p:sp>
        <p:nvSpPr>
          <p:cNvPr id="18" name="Text Placeholder 12"/>
          <p:cNvSpPr>
            <a:spLocks noGrp="1"/>
          </p:cNvSpPr>
          <p:nvPr>
            <p:ph type="body" sz="quarter" idx="21" hasCustomPrompt="1"/>
          </p:nvPr>
        </p:nvSpPr>
        <p:spPr>
          <a:xfrm>
            <a:off x="3292413" y="4216400"/>
            <a:ext cx="2565278" cy="1670051"/>
          </a:xfrm>
        </p:spPr>
        <p:txBody>
          <a:bodyPr>
            <a:noAutofit/>
          </a:bodyPr>
          <a:lstStyle>
            <a:lvl1pPr marL="0" indent="0">
              <a:buNone/>
              <a:defRPr sz="1400"/>
            </a:lvl1pPr>
            <a:lvl2pPr marL="342900" indent="0">
              <a:buNone/>
              <a:defRPr sz="1400"/>
            </a:lvl2pPr>
            <a:lvl3pPr marL="685800" indent="0">
              <a:buNone/>
              <a:defRPr sz="1400"/>
            </a:lvl3pPr>
            <a:lvl4pPr marL="1028700" indent="0">
              <a:buNone/>
              <a:defRPr sz="1200"/>
            </a:lvl4pPr>
            <a:lvl5pPr>
              <a:defRPr sz="1200"/>
            </a:lvl5pPr>
          </a:lstStyle>
          <a:p>
            <a:pPr lvl="0"/>
            <a:r>
              <a:rPr lang="en-US"/>
              <a:t>Click to edit text</a:t>
            </a:r>
          </a:p>
          <a:p>
            <a:pPr lvl="1"/>
            <a:r>
              <a:rPr lang="en-US"/>
              <a:t>Second level</a:t>
            </a:r>
          </a:p>
          <a:p>
            <a:pPr lvl="2"/>
            <a:r>
              <a:rPr lang="en-US"/>
              <a:t>Third level</a:t>
            </a:r>
          </a:p>
        </p:txBody>
      </p:sp>
      <p:sp>
        <p:nvSpPr>
          <p:cNvPr id="10" name="Slide Number Placeholder 5"/>
          <p:cNvSpPr>
            <a:spLocks noGrp="1"/>
          </p:cNvSpPr>
          <p:nvPr>
            <p:ph type="sldNum" sz="quarter" idx="4"/>
          </p:nvPr>
        </p:nvSpPr>
        <p:spPr>
          <a:xfrm>
            <a:off x="8512412" y="6608651"/>
            <a:ext cx="601058" cy="249351"/>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4" name="Footer Placeholder 4"/>
          <p:cNvSpPr>
            <a:spLocks noGrp="1"/>
          </p:cNvSpPr>
          <p:nvPr>
            <p:ph type="ftr" sz="quarter" idx="3"/>
          </p:nvPr>
        </p:nvSpPr>
        <p:spPr>
          <a:xfrm>
            <a:off x="102356" y="6608651"/>
            <a:ext cx="2649523" cy="249348"/>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2579546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MIMOS LOGO.jpg"/>
          <p:cNvPicPr>
            <a:picLocks noChangeAspect="1"/>
          </p:cNvPicPr>
          <p:nvPr/>
        </p:nvPicPr>
        <p:blipFill rotWithShape="1">
          <a:blip r:embed="rId28">
            <a:extLst>
              <a:ext uri="{28A0092B-C50C-407E-A947-70E740481C1C}">
                <a14:useLocalDpi xmlns:a14="http://schemas.microsoft.com/office/drawing/2010/main" val="0"/>
              </a:ext>
            </a:extLst>
          </a:blip>
          <a:srcRect l="5942" t="3715" r="3612" b="-2"/>
          <a:stretch/>
        </p:blipFill>
        <p:spPr>
          <a:xfrm>
            <a:off x="265112" y="256324"/>
            <a:ext cx="460100" cy="460796"/>
          </a:xfrm>
          <a:prstGeom prst="rect">
            <a:avLst/>
          </a:prstGeom>
        </p:spPr>
      </p:pic>
      <p:pic>
        <p:nvPicPr>
          <p:cNvPr id="7" name="Picture 6" descr="BottomBar_16x9.jp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6601475"/>
            <a:ext cx="9144000" cy="256525"/>
          </a:xfrm>
          <a:prstGeom prst="rect">
            <a:avLst/>
          </a:prstGeom>
        </p:spPr>
      </p:pic>
      <p:sp>
        <p:nvSpPr>
          <p:cNvPr id="2" name="Title Placeholder 1"/>
          <p:cNvSpPr>
            <a:spLocks noGrp="1"/>
          </p:cNvSpPr>
          <p:nvPr>
            <p:ph type="title"/>
          </p:nvPr>
        </p:nvSpPr>
        <p:spPr>
          <a:xfrm>
            <a:off x="744892" y="274642"/>
            <a:ext cx="7632086" cy="366439"/>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smtClean="0"/>
              <a:t>Click to edit 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512412" y="6601475"/>
            <a:ext cx="601058" cy="256527"/>
          </a:xfrm>
          <a:prstGeom prst="rect">
            <a:avLst/>
          </a:prstGeom>
        </p:spPr>
        <p:txBody>
          <a:bodyPr vert="horz" lIns="91440" tIns="45720" rIns="91440" bIns="45720" rtlCol="0" anchor="ctr"/>
          <a:lstStyle>
            <a:lvl1pPr algn="r">
              <a:defRPr sz="800" b="1">
                <a:solidFill>
                  <a:schemeClr val="bg1"/>
                </a:solidFill>
                <a:latin typeface="Arial"/>
                <a:cs typeface="Arial"/>
              </a:defRPr>
            </a:lvl1pPr>
          </a:lstStyle>
          <a:p>
            <a:pPr defTabSz="342900">
              <a:defRPr/>
            </a:pPr>
            <a:fld id="{291E71EB-C780-44EF-A4B6-2A2B2DA5AA29}" type="slidenum">
              <a:rPr lang="en-US" smtClean="0"/>
              <a:pPr defTabSz="342900">
                <a:defRPr/>
              </a:pPr>
              <a:t>‹#›</a:t>
            </a:fld>
            <a:endParaRPr lang="en-US"/>
          </a:p>
        </p:txBody>
      </p:sp>
      <p:sp>
        <p:nvSpPr>
          <p:cNvPr id="14" name="Footer Placeholder 4"/>
          <p:cNvSpPr>
            <a:spLocks noGrp="1"/>
          </p:cNvSpPr>
          <p:nvPr>
            <p:ph type="ftr" sz="quarter" idx="3"/>
          </p:nvPr>
        </p:nvSpPr>
        <p:spPr>
          <a:xfrm>
            <a:off x="102356" y="6601475"/>
            <a:ext cx="2649523" cy="256524"/>
          </a:xfrm>
          <a:prstGeom prst="rect">
            <a:avLst/>
          </a:prstGeom>
        </p:spPr>
        <p:txBody>
          <a:bodyPr vert="horz" lIns="91440" tIns="45720" rIns="91440" bIns="45720" rtlCol="0" anchor="ctr"/>
          <a:lstStyle>
            <a:lvl1pPr algn="l">
              <a:defRPr lang="en-US" sz="800" b="0" i="0" u="none" strike="noStrike" baseline="0" smtClean="0">
                <a:latin typeface="Arial "/>
                <a:cs typeface="Arial "/>
              </a:defRPr>
            </a:lvl1pPr>
          </a:lstStyle>
          <a:p>
            <a:pPr defTabSz="342900">
              <a:defRPr/>
            </a:pPr>
            <a:r>
              <a:rPr lang="en-US" smtClean="0"/>
              <a:t>© 2018 MIMOS Berhad</a:t>
            </a:r>
            <a:endParaRPr lang="en-US" dirty="0"/>
          </a:p>
        </p:txBody>
      </p:sp>
    </p:spTree>
    <p:extLst>
      <p:ext uri="{BB962C8B-B14F-4D97-AF65-F5344CB8AC3E}">
        <p14:creationId xmlns:p14="http://schemas.microsoft.com/office/powerpoint/2010/main" val="25957221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03" r:id="rId17"/>
    <p:sldLayoutId id="2147483661" r:id="rId18"/>
    <p:sldLayoutId id="2147483667" r:id="rId19"/>
    <p:sldLayoutId id="2147483668" r:id="rId20"/>
    <p:sldLayoutId id="2147483669" r:id="rId21"/>
    <p:sldLayoutId id="2147483675" r:id="rId22"/>
    <p:sldLayoutId id="2147483684" r:id="rId23"/>
    <p:sldLayoutId id="2147483685" r:id="rId24"/>
    <p:sldLayoutId id="2147483688" r:id="rId25"/>
    <p:sldLayoutId id="2147483689" r:id="rId26"/>
  </p:sldLayoutIdLst>
  <p:timing>
    <p:tnLst>
      <p:par>
        <p:cTn id="1" dur="indefinite" restart="never" nodeType="tmRoot"/>
      </p:par>
    </p:tnLst>
  </p:timing>
  <p:hf hdr="0" dt="0"/>
  <p:txStyles>
    <p:titleStyle>
      <a:lvl1pPr algn="l" defTabSz="342900" rtl="0" eaLnBrk="1" latinLnBrk="0" hangingPunct="1">
        <a:spcBef>
          <a:spcPct val="0"/>
        </a:spcBef>
        <a:buNone/>
        <a:defRPr sz="2400" b="1" kern="1200">
          <a:solidFill>
            <a:srgbClr val="CC0099"/>
          </a:solidFill>
          <a:latin typeface="Arial"/>
          <a:ea typeface="+mj-ea"/>
          <a:cs typeface="Arial"/>
        </a:defRPr>
      </a:lvl1pPr>
    </p:titleStyle>
    <p:bodyStyle>
      <a:lvl1pPr marL="257175" indent="-257175" algn="l" defTabSz="342900" rtl="0" eaLnBrk="1" latinLnBrk="0" hangingPunct="1">
        <a:spcBef>
          <a:spcPct val="20000"/>
        </a:spcBef>
        <a:buFont typeface="Arial"/>
        <a:buChar char="•"/>
        <a:defRPr sz="2400" kern="1200">
          <a:solidFill>
            <a:schemeClr val="tx1">
              <a:lumMod val="65000"/>
              <a:lumOff val="35000"/>
            </a:schemeClr>
          </a:solidFill>
          <a:latin typeface="Arial"/>
          <a:ea typeface="+mn-ea"/>
          <a:cs typeface="Arial"/>
        </a:defRPr>
      </a:lvl1pPr>
      <a:lvl2pPr marL="557213" indent="-214313" algn="l" defTabSz="342900" rtl="0" eaLnBrk="1" latinLnBrk="0" hangingPunct="1">
        <a:spcBef>
          <a:spcPct val="20000"/>
        </a:spcBef>
        <a:buFont typeface="Arial"/>
        <a:buChar char="–"/>
        <a:defRPr sz="2100" kern="1200">
          <a:solidFill>
            <a:schemeClr val="tx1">
              <a:lumMod val="65000"/>
              <a:lumOff val="35000"/>
            </a:schemeClr>
          </a:solidFill>
          <a:latin typeface="Arial"/>
          <a:ea typeface="+mn-ea"/>
          <a:cs typeface="Arial"/>
        </a:defRPr>
      </a:lvl2pPr>
      <a:lvl3pPr marL="857250" indent="-171450" algn="l" defTabSz="342900" rtl="0" eaLnBrk="1" latinLnBrk="0" hangingPunct="1">
        <a:spcBef>
          <a:spcPct val="20000"/>
        </a:spcBef>
        <a:buFont typeface="Arial"/>
        <a:buChar char="•"/>
        <a:defRPr sz="1800" kern="1200">
          <a:solidFill>
            <a:schemeClr val="tx1">
              <a:lumMod val="65000"/>
              <a:lumOff val="35000"/>
            </a:schemeClr>
          </a:solidFill>
          <a:latin typeface="Arial"/>
          <a:ea typeface="+mn-ea"/>
          <a:cs typeface="Arial"/>
        </a:defRPr>
      </a:lvl3pPr>
      <a:lvl4pPr marL="1200150" indent="-171450" algn="l" defTabSz="342900" rtl="0" eaLnBrk="1" latinLnBrk="0" hangingPunct="1">
        <a:spcBef>
          <a:spcPct val="20000"/>
        </a:spcBef>
        <a:buFont typeface="Arial"/>
        <a:buChar char="–"/>
        <a:defRPr sz="1500" kern="1200">
          <a:solidFill>
            <a:schemeClr val="tx1">
              <a:lumMod val="65000"/>
              <a:lumOff val="35000"/>
            </a:schemeClr>
          </a:solidFill>
          <a:latin typeface="Arial"/>
          <a:ea typeface="+mn-ea"/>
          <a:cs typeface="Arial"/>
        </a:defRPr>
      </a:lvl4pPr>
      <a:lvl5pPr marL="1543050" indent="-171450" algn="l" defTabSz="342900" rtl="0" eaLnBrk="1" latinLnBrk="0" hangingPunct="1">
        <a:spcBef>
          <a:spcPct val="20000"/>
        </a:spcBef>
        <a:buFont typeface="Arial"/>
        <a:buChar char="»"/>
        <a:defRPr sz="1500" kern="1200">
          <a:solidFill>
            <a:schemeClr val="tx1">
              <a:lumMod val="65000"/>
              <a:lumOff val="35000"/>
            </a:schemeClr>
          </a:solidFill>
          <a:latin typeface="Arial"/>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orenonline"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nodered.org/" TargetMode="External"/><Relationship Id="rId2" Type="http://schemas.openxmlformats.org/officeDocument/2006/relationships/hyperlink" Target="https://fred.sensetecnic.com/" TargetMode="External"/><Relationship Id="rId1" Type="http://schemas.openxmlformats.org/officeDocument/2006/relationships/slideLayout" Target="../slideLayouts/slideLayout3.xml"/><Relationship Id="rId5" Type="http://schemas.openxmlformats.org/officeDocument/2006/relationships/hyperlink" Target="https://fred.sensetecnic.com/pricing" TargetMode="External"/><Relationship Id="rId4" Type="http://schemas.openxmlformats.org/officeDocument/2006/relationships/hyperlink" Target="https://users.sensetecnic.com/registe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red.sensetecnic.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Solar_arrays" TargetMode="External"/><Relationship Id="rId3" Type="http://schemas.openxmlformats.org/officeDocument/2006/relationships/hyperlink" Target="https://en.wikipedia.org/wiki/Satellite" TargetMode="External"/><Relationship Id="rId7" Type="http://schemas.openxmlformats.org/officeDocument/2006/relationships/hyperlink" Target="https://en.wikipedia.org/wiki/International_Space_Station#cite_note-9" TargetMode="External"/><Relationship Id="rId12" Type="http://schemas.openxmlformats.org/officeDocument/2006/relationships/hyperlink" Target="https://en.wikipedia.org/wiki/International_Space_Station#cite_note-ISSBook-10" TargetMode="External"/><Relationship Id="rId2" Type="http://schemas.openxmlformats.org/officeDocument/2006/relationships/hyperlink" Target="https://en.wikipedia.org/wiki/Space_station" TargetMode="External"/><Relationship Id="rId1" Type="http://schemas.openxmlformats.org/officeDocument/2006/relationships/slideLayout" Target="../slideLayouts/slideLayout3.xml"/><Relationship Id="rId6" Type="http://schemas.openxmlformats.org/officeDocument/2006/relationships/hyperlink" Target="https://en.wikipedia.org/wiki/International_Space_Station#cite_note-8" TargetMode="External"/><Relationship Id="rId11" Type="http://schemas.openxmlformats.org/officeDocument/2006/relationships/hyperlink" Target="https://en.wikipedia.org/wiki/Space_Shuttle" TargetMode="External"/><Relationship Id="rId5" Type="http://schemas.openxmlformats.org/officeDocument/2006/relationships/hyperlink" Target="https://en.wikipedia.org/wiki/Naked_eye" TargetMode="External"/><Relationship Id="rId10" Type="http://schemas.openxmlformats.org/officeDocument/2006/relationships/hyperlink" Target="https://en.wikipedia.org/wiki/Soyuz_(rocket_family)" TargetMode="External"/><Relationship Id="rId4" Type="http://schemas.openxmlformats.org/officeDocument/2006/relationships/hyperlink" Target="https://en.wikipedia.org/wiki/Low_Earth_orbit" TargetMode="External"/><Relationship Id="rId9" Type="http://schemas.openxmlformats.org/officeDocument/2006/relationships/hyperlink" Target="https://en.wikipedia.org/wiki/Proton_(rocket_family)"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smtClean="0"/>
              <a:t>Hands-on Exercise</a:t>
            </a:r>
            <a:endParaRPr lang="en-US" dirty="0"/>
          </a:p>
        </p:txBody>
      </p:sp>
      <p:sp>
        <p:nvSpPr>
          <p:cNvPr id="4" name="Slide Number Placeholder 3"/>
          <p:cNvSpPr>
            <a:spLocks noGrp="1"/>
          </p:cNvSpPr>
          <p:nvPr>
            <p:ph type="sldNum" sz="quarter" idx="4"/>
          </p:nvPr>
        </p:nvSpPr>
        <p:spPr/>
        <p:txBody>
          <a:bodyPr/>
          <a:lstStyle/>
          <a:p>
            <a:pPr>
              <a:defRPr/>
            </a:pPr>
            <a:fld id="{60B45FFF-C9B1-4CEC-8D7E-22220DCFBB4E}" type="slidenum">
              <a:rPr lang="en-US" smtClean="0"/>
              <a:pPr>
                <a:defRPr/>
              </a:pPr>
              <a:t>1</a:t>
            </a:fld>
            <a:endParaRPr lang="en-US"/>
          </a:p>
        </p:txBody>
      </p:sp>
      <p:sp>
        <p:nvSpPr>
          <p:cNvPr id="3" name="Footer Placeholder 2"/>
          <p:cNvSpPr>
            <a:spLocks noGrp="1"/>
          </p:cNvSpPr>
          <p:nvPr>
            <p:ph type="ftr" sz="quarter" idx="3"/>
          </p:nvPr>
        </p:nvSpPr>
        <p:spPr/>
        <p:txBody>
          <a:bodyPr/>
          <a:lstStyle/>
          <a:p>
            <a:pPr>
              <a:defRPr/>
            </a:pPr>
            <a:r>
              <a:rPr lang="en-US" smtClean="0"/>
              <a:t>© 2018 MIMOS Berhad</a:t>
            </a:r>
            <a:endParaRPr lang="en-US" dirty="0"/>
          </a:p>
        </p:txBody>
      </p:sp>
      <p:sp>
        <p:nvSpPr>
          <p:cNvPr id="8" name="Rectangle 7"/>
          <p:cNvSpPr/>
          <p:nvPr/>
        </p:nvSpPr>
        <p:spPr>
          <a:xfrm>
            <a:off x="2576046" y="2613269"/>
            <a:ext cx="4370107" cy="1107996"/>
          </a:xfrm>
          <a:prstGeom prst="rect">
            <a:avLst/>
          </a:prstGeom>
        </p:spPr>
        <p:txBody>
          <a:bodyPr wrap="none">
            <a:spAutoFit/>
          </a:bodyPr>
          <a:lstStyle/>
          <a:p>
            <a:r>
              <a:rPr lang="en-US" sz="6600" b="1" dirty="0">
                <a:solidFill>
                  <a:srgbClr val="CC0099"/>
                </a:solidFill>
                <a:latin typeface="Arial" panose="020B0604020202020204" pitchFamily="34" charset="0"/>
                <a:cs typeface="Arial" panose="020B0604020202020204" pitchFamily="34" charset="0"/>
              </a:rPr>
              <a:t>Node-RED</a:t>
            </a:r>
          </a:p>
        </p:txBody>
      </p:sp>
      <p:sp>
        <p:nvSpPr>
          <p:cNvPr id="2" name="Rectangle 1"/>
          <p:cNvSpPr/>
          <p:nvPr/>
        </p:nvSpPr>
        <p:spPr>
          <a:xfrm>
            <a:off x="2751879" y="785611"/>
            <a:ext cx="4009529" cy="18276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42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Get the “Flow” from here…</a:t>
            </a:r>
            <a:endParaRPr lang="en-US" dirty="0"/>
          </a:p>
        </p:txBody>
      </p:sp>
      <p:sp>
        <p:nvSpPr>
          <p:cNvPr id="3" name="Content Placeholder 2"/>
          <p:cNvSpPr>
            <a:spLocks noGrp="1"/>
          </p:cNvSpPr>
          <p:nvPr>
            <p:ph idx="1"/>
          </p:nvPr>
        </p:nvSpPr>
        <p:spPr>
          <a:xfrm>
            <a:off x="457200" y="954286"/>
            <a:ext cx="8867104" cy="4708241"/>
          </a:xfrm>
        </p:spPr>
        <p:txBody>
          <a:bodyPr/>
          <a:lstStyle/>
          <a:p>
            <a:r>
              <a:rPr lang="en-US" u="sng" dirty="0">
                <a:hlinkClick r:id="rId2"/>
              </a:rPr>
              <a:t>https://</a:t>
            </a:r>
            <a:r>
              <a:rPr lang="en-US" u="sng" dirty="0" smtClean="0">
                <a:hlinkClick r:id="rId2"/>
              </a:rPr>
              <a:t>github.com/orenonline</a:t>
            </a:r>
            <a:endParaRPr lang="en-US" u="sng" dirty="0" smtClean="0"/>
          </a:p>
          <a:p>
            <a:pPr marL="0" indent="0">
              <a:buNone/>
            </a:pPr>
            <a:r>
              <a:rPr lang="en-US" u="sng" dirty="0" smtClean="0"/>
              <a:t> </a:t>
            </a:r>
            <a:endParaRPr lang="en-US" dirty="0"/>
          </a:p>
          <a:p>
            <a:endParaRPr lang="en-US" dirty="0"/>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10</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7" name="Picture 6"/>
          <p:cNvPicPr>
            <a:picLocks noChangeAspect="1"/>
          </p:cNvPicPr>
          <p:nvPr/>
        </p:nvPicPr>
        <p:blipFill>
          <a:blip r:embed="rId3"/>
          <a:stretch>
            <a:fillRect/>
          </a:stretch>
        </p:blipFill>
        <p:spPr>
          <a:xfrm>
            <a:off x="0" y="1717012"/>
            <a:ext cx="9144000" cy="5140990"/>
          </a:xfrm>
          <a:prstGeom prst="rect">
            <a:avLst/>
          </a:prstGeom>
        </p:spPr>
      </p:pic>
      <p:sp>
        <p:nvSpPr>
          <p:cNvPr id="8" name="Rectangle 7"/>
          <p:cNvSpPr/>
          <p:nvPr/>
        </p:nvSpPr>
        <p:spPr>
          <a:xfrm>
            <a:off x="3503054" y="4275786"/>
            <a:ext cx="862884" cy="309093"/>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941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remove" grpId="0" nodeType="clickEffect">
                                  <p:stCondLst>
                                    <p:cond delay="0"/>
                                  </p:stCondLst>
                                  <p:endCondLst>
                                    <p:cond evt="onNext" delay="0">
                                      <p:tgtEl>
                                        <p:sldTgt/>
                                      </p:tgtEl>
                                    </p:cond>
                                  </p:endCondLst>
                                  <p:childTnLst>
                                    <p:anim calcmode="discrete" valueType="str">
                                      <p:cBhvr>
                                        <p:cTn id="6" dur="2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 on “</a:t>
            </a:r>
            <a:r>
              <a:rPr lang="en-US" dirty="0" err="1" smtClean="0">
                <a:solidFill>
                  <a:srgbClr val="0070C0"/>
                </a:solidFill>
              </a:rPr>
              <a:t>LoRaWAN_WiFi_IoT_Training</a:t>
            </a:r>
            <a:r>
              <a:rPr lang="en-US" dirty="0" smtClean="0"/>
              <a:t>”</a:t>
            </a:r>
            <a:endParaRPr lang="en-US" dirty="0"/>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11</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6" name="Picture 5"/>
          <p:cNvPicPr>
            <a:picLocks noChangeAspect="1"/>
          </p:cNvPicPr>
          <p:nvPr/>
        </p:nvPicPr>
        <p:blipFill>
          <a:blip r:embed="rId2"/>
          <a:stretch>
            <a:fillRect/>
          </a:stretch>
        </p:blipFill>
        <p:spPr>
          <a:xfrm>
            <a:off x="0" y="1041913"/>
            <a:ext cx="9144000" cy="5140990"/>
          </a:xfrm>
          <a:prstGeom prst="rect">
            <a:avLst/>
          </a:prstGeom>
        </p:spPr>
      </p:pic>
      <p:sp>
        <p:nvSpPr>
          <p:cNvPr id="7" name="Rectangle 6"/>
          <p:cNvSpPr/>
          <p:nvPr/>
        </p:nvSpPr>
        <p:spPr>
          <a:xfrm>
            <a:off x="2871988" y="4430332"/>
            <a:ext cx="2524259" cy="811369"/>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98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remove" grpId="0" nodeType="clickEffect">
                                  <p:stCondLst>
                                    <p:cond delay="0"/>
                                  </p:stCondLst>
                                  <p:endCondLst>
                                    <p:cond evt="onNext" delay="0">
                                      <p:tgtEl>
                                        <p:sldTgt/>
                                      </p:tgtEl>
                                    </p:cond>
                                  </p:endCondLst>
                                  <p:childTnLst>
                                    <p:anim calcmode="discrete" valueType="str">
                                      <p:cBhvr>
                                        <p:cTn id="6" dur="2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Click on </a:t>
            </a:r>
            <a:r>
              <a:rPr lang="en-US" dirty="0" smtClean="0"/>
              <a:t>“</a:t>
            </a:r>
            <a:r>
              <a:rPr lang="en-US" dirty="0" smtClean="0">
                <a:solidFill>
                  <a:srgbClr val="0070C0"/>
                </a:solidFill>
              </a:rPr>
              <a:t>TrackISS.txt</a:t>
            </a:r>
            <a:r>
              <a:rPr lang="en-US" dirty="0" smtClean="0"/>
              <a:t>”</a:t>
            </a:r>
            <a:endParaRPr lang="en-US" dirty="0"/>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12</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6" name="Picture 5"/>
          <p:cNvPicPr>
            <a:picLocks noChangeAspect="1"/>
          </p:cNvPicPr>
          <p:nvPr/>
        </p:nvPicPr>
        <p:blipFill>
          <a:blip r:embed="rId2"/>
          <a:stretch>
            <a:fillRect/>
          </a:stretch>
        </p:blipFill>
        <p:spPr>
          <a:xfrm>
            <a:off x="0" y="858505"/>
            <a:ext cx="9144000" cy="5140990"/>
          </a:xfrm>
          <a:prstGeom prst="rect">
            <a:avLst/>
          </a:prstGeom>
        </p:spPr>
      </p:pic>
      <p:sp>
        <p:nvSpPr>
          <p:cNvPr id="7" name="Rectangle 6"/>
          <p:cNvSpPr/>
          <p:nvPr/>
        </p:nvSpPr>
        <p:spPr>
          <a:xfrm>
            <a:off x="1249251" y="4636395"/>
            <a:ext cx="6516709" cy="283336"/>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03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remove" grpId="0" nodeType="clickEffect">
                                  <p:stCondLst>
                                    <p:cond delay="0"/>
                                  </p:stCondLst>
                                  <p:endCondLst>
                                    <p:cond evt="onNext" delay="0">
                                      <p:tgtEl>
                                        <p:sldTgt/>
                                      </p:tgtEl>
                                    </p:cond>
                                  </p:endCondLst>
                                  <p:childTnLst>
                                    <p:anim calcmode="discrete" valueType="str">
                                      <p:cBhvr>
                                        <p:cTn id="6" dur="2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Finally… Import “Flow”</a:t>
            </a:r>
            <a:endParaRPr lang="en-US" dirty="0"/>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13</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7" name="Picture 6"/>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2978161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1"/>
          </p:nvPr>
        </p:nvSpPr>
        <p:spPr>
          <a:xfrm>
            <a:off x="785813" y="4595942"/>
            <a:ext cx="7853362" cy="930799"/>
          </a:xfrm>
        </p:spPr>
        <p:txBody>
          <a:bodyPr>
            <a:normAutofit fontScale="92500" lnSpcReduction="20000"/>
          </a:bodyPr>
          <a:lstStyle/>
          <a:p>
            <a:r>
              <a:rPr lang="en-US" sz="2000" dirty="0"/>
              <a:t>z</a:t>
            </a:r>
            <a:r>
              <a:rPr lang="en-US" sz="2000" dirty="0" smtClean="0"/>
              <a:t>aki.bakar@mimos.my </a:t>
            </a:r>
          </a:p>
          <a:p>
            <a:r>
              <a:rPr lang="en-US" sz="2000" dirty="0" smtClean="0"/>
              <a:t>nordin.ramli@mimos.my</a:t>
            </a:r>
          </a:p>
          <a:p>
            <a:r>
              <a:rPr lang="en-US" sz="2000" dirty="0" smtClean="0"/>
              <a:t>hafizal.mohamad@mimos.my</a:t>
            </a:r>
            <a:endParaRPr lang="en-US" sz="2000" dirty="0"/>
          </a:p>
        </p:txBody>
      </p:sp>
      <p:sp>
        <p:nvSpPr>
          <p:cNvPr id="5" name="Text Placeholder 4"/>
          <p:cNvSpPr>
            <a:spLocks noGrp="1"/>
          </p:cNvSpPr>
          <p:nvPr>
            <p:ph type="body" sz="quarter" idx="12"/>
          </p:nvPr>
        </p:nvSpPr>
        <p:spPr/>
        <p:txBody>
          <a:bodyPr/>
          <a:lstStyle/>
          <a:p>
            <a:r>
              <a:rPr lang="en-US" dirty="0" smtClean="0"/>
              <a:t>Any questions?</a:t>
            </a:r>
            <a:endParaRPr lang="en-US" dirty="0"/>
          </a:p>
        </p:txBody>
      </p:sp>
      <p:sp>
        <p:nvSpPr>
          <p:cNvPr id="4" name="Footer Placeholder 3"/>
          <p:cNvSpPr>
            <a:spLocks noGrp="1"/>
          </p:cNvSpPr>
          <p:nvPr>
            <p:ph type="ftr" sz="quarter" idx="3"/>
          </p:nvPr>
        </p:nvSpPr>
        <p:spPr/>
        <p:txBody>
          <a:bodyPr/>
          <a:lstStyle/>
          <a:p>
            <a:pPr>
              <a:defRPr/>
            </a:pPr>
            <a:r>
              <a:rPr lang="en-US" dirty="0" smtClean="0"/>
              <a:t>© 2018 MIMOS </a:t>
            </a:r>
            <a:r>
              <a:rPr lang="en-US" dirty="0" err="1" smtClean="0"/>
              <a:t>Berhad</a:t>
            </a:r>
            <a:endParaRPr lang="en-US" dirty="0"/>
          </a:p>
        </p:txBody>
      </p:sp>
    </p:spTree>
    <p:extLst>
      <p:ext uri="{BB962C8B-B14F-4D97-AF65-F5344CB8AC3E}">
        <p14:creationId xmlns:p14="http://schemas.microsoft.com/office/powerpoint/2010/main" val="3705221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Node-RED?</a:t>
            </a:r>
            <a:endParaRPr lang="en-US" dirty="0"/>
          </a:p>
        </p:txBody>
      </p:sp>
      <p:sp>
        <p:nvSpPr>
          <p:cNvPr id="3" name="Content Placeholder 2"/>
          <p:cNvSpPr>
            <a:spLocks noGrp="1"/>
          </p:cNvSpPr>
          <p:nvPr>
            <p:ph idx="1"/>
          </p:nvPr>
        </p:nvSpPr>
        <p:spPr/>
        <p:txBody>
          <a:bodyPr/>
          <a:lstStyle/>
          <a:p>
            <a:r>
              <a:rPr lang="en-US" dirty="0"/>
              <a:t>Node-RED is a programming tool for wiring together hardware devices, APIs and online services in new and interesting ways</a:t>
            </a:r>
            <a:r>
              <a:rPr lang="en-US" dirty="0" smtClean="0"/>
              <a:t>.</a:t>
            </a:r>
          </a:p>
          <a:p>
            <a:r>
              <a:rPr lang="en-US" dirty="0"/>
              <a:t>It provides a browser-based editor that makes it easy to wire together flows using the wide range of nodes in the palette that can be deployed to its runtime in a single-click.</a:t>
            </a:r>
          </a:p>
        </p:txBody>
      </p:sp>
      <p:sp>
        <p:nvSpPr>
          <p:cNvPr id="4" name="Footer Placeholder 4"/>
          <p:cNvSpPr>
            <a:spLocks noGrp="1"/>
          </p:cNvSpPr>
          <p:nvPr>
            <p:ph type="ftr" sz="quarter" idx="3"/>
          </p:nvPr>
        </p:nvSpPr>
        <p:spPr>
          <a:xfrm>
            <a:off x="102356" y="6608651"/>
            <a:ext cx="2649523" cy="249348"/>
          </a:xfrm>
        </p:spPr>
        <p:txBody>
          <a:bodyPr/>
          <a:lstStyle/>
          <a:p>
            <a:pPr>
              <a:defRPr/>
            </a:pPr>
            <a:r>
              <a:rPr lang="en-US" dirty="0" smtClean="0"/>
              <a:t>© 2018 MIMOS </a:t>
            </a:r>
            <a:r>
              <a:rPr lang="en-US" dirty="0" err="1" smtClean="0"/>
              <a:t>Berhad</a:t>
            </a:r>
            <a:endParaRPr lang="en-US" dirty="0"/>
          </a:p>
        </p:txBody>
      </p:sp>
    </p:spTree>
    <p:extLst>
      <p:ext uri="{BB962C8B-B14F-4D97-AF65-F5344CB8AC3E}">
        <p14:creationId xmlns:p14="http://schemas.microsoft.com/office/powerpoint/2010/main" val="8018504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Browser-based flow </a:t>
            </a:r>
            <a:r>
              <a:rPr lang="en-US" dirty="0" smtClean="0"/>
              <a:t>editing</a:t>
            </a:r>
            <a:endParaRPr lang="en-US" dirty="0"/>
          </a:p>
        </p:txBody>
      </p:sp>
      <p:sp>
        <p:nvSpPr>
          <p:cNvPr id="3" name="Content Placeholder 2"/>
          <p:cNvSpPr>
            <a:spLocks noGrp="1"/>
          </p:cNvSpPr>
          <p:nvPr>
            <p:ph idx="1"/>
          </p:nvPr>
        </p:nvSpPr>
        <p:spPr>
          <a:xfrm>
            <a:off x="628650" y="1200335"/>
            <a:ext cx="7886700" cy="3263504"/>
          </a:xfrm>
        </p:spPr>
        <p:txBody>
          <a:bodyPr/>
          <a:lstStyle/>
          <a:p>
            <a:r>
              <a:rPr lang="en-US" dirty="0"/>
              <a:t>Node-RED provides a browser-based flow editor that makes it easy to wire together flows using the wide range of nodes in the palette. Flows can be then deployed to the runtime in a single-click</a:t>
            </a:r>
            <a:r>
              <a:rPr lang="en-US" dirty="0" smtClean="0"/>
              <a:t>.</a:t>
            </a:r>
          </a:p>
          <a:p>
            <a:r>
              <a:rPr lang="en-US" dirty="0"/>
              <a:t>JavaScript functions can be created within the editor using a rich text editor</a:t>
            </a:r>
            <a:r>
              <a:rPr lang="en-US" dirty="0" smtClean="0"/>
              <a:t>.</a:t>
            </a:r>
          </a:p>
          <a:p>
            <a:r>
              <a:rPr lang="en-US" dirty="0"/>
              <a:t>A built-in library allows you to save useful functions, templates or flows for re-use.</a:t>
            </a:r>
          </a:p>
        </p:txBody>
      </p:sp>
      <p:pic>
        <p:nvPicPr>
          <p:cNvPr id="5" name="Picture 4"/>
          <p:cNvPicPr>
            <a:picLocks noChangeAspect="1"/>
          </p:cNvPicPr>
          <p:nvPr/>
        </p:nvPicPr>
        <p:blipFill>
          <a:blip r:embed="rId2"/>
          <a:stretch>
            <a:fillRect/>
          </a:stretch>
        </p:blipFill>
        <p:spPr>
          <a:xfrm>
            <a:off x="5191858" y="4369879"/>
            <a:ext cx="3178969" cy="1785938"/>
          </a:xfrm>
          <a:prstGeom prst="rect">
            <a:avLst/>
          </a:prstGeom>
        </p:spPr>
      </p:pic>
      <p:sp>
        <p:nvSpPr>
          <p:cNvPr id="6" name="Footer Placeholder 4"/>
          <p:cNvSpPr>
            <a:spLocks noGrp="1"/>
          </p:cNvSpPr>
          <p:nvPr>
            <p:ph type="ftr" sz="quarter" idx="3"/>
          </p:nvPr>
        </p:nvSpPr>
        <p:spPr>
          <a:xfrm>
            <a:off x="102356" y="6608651"/>
            <a:ext cx="2649523" cy="249348"/>
          </a:xfrm>
        </p:spPr>
        <p:txBody>
          <a:bodyPr/>
          <a:lstStyle/>
          <a:p>
            <a:pPr>
              <a:defRPr/>
            </a:pPr>
            <a:r>
              <a:rPr lang="en-US" dirty="0" smtClean="0"/>
              <a:t>© 2018 MIMOS </a:t>
            </a:r>
            <a:r>
              <a:rPr lang="en-US" dirty="0" err="1" smtClean="0"/>
              <a:t>Berhad</a:t>
            </a:r>
            <a:endParaRPr lang="en-US" dirty="0"/>
          </a:p>
        </p:txBody>
      </p:sp>
    </p:spTree>
    <p:extLst>
      <p:ext uri="{BB962C8B-B14F-4D97-AF65-F5344CB8AC3E}">
        <p14:creationId xmlns:p14="http://schemas.microsoft.com/office/powerpoint/2010/main" val="917903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FRED – online Node Red</a:t>
            </a:r>
            <a:endParaRPr lang="en-US" dirty="0"/>
          </a:p>
        </p:txBody>
      </p:sp>
      <p:sp>
        <p:nvSpPr>
          <p:cNvPr id="3" name="Content Placeholder 2"/>
          <p:cNvSpPr>
            <a:spLocks noGrp="1"/>
          </p:cNvSpPr>
          <p:nvPr>
            <p:ph idx="1"/>
          </p:nvPr>
        </p:nvSpPr>
        <p:spPr/>
        <p:txBody>
          <a:bodyPr>
            <a:normAutofit/>
          </a:bodyPr>
          <a:lstStyle/>
          <a:p>
            <a:r>
              <a:rPr lang="en-US" dirty="0"/>
              <a:t>Now, for Node-Red, you can choose to install it on your PC or just use the cloud-based.  </a:t>
            </a:r>
          </a:p>
          <a:p>
            <a:r>
              <a:rPr lang="en-US" dirty="0"/>
              <a:t>Cloud-based is at </a:t>
            </a:r>
            <a:r>
              <a:rPr lang="en-US" dirty="0">
                <a:hlinkClick r:id="rId2"/>
              </a:rPr>
              <a:t>https://fred.sensetecnic.com/</a:t>
            </a:r>
            <a:endParaRPr lang="en-US" dirty="0"/>
          </a:p>
          <a:p>
            <a:r>
              <a:rPr lang="en-US" dirty="0"/>
              <a:t>Node-RED provides a browser-based flow editor, which can be used to create JavaScript functions. The runtime is built on Node.js. The flows created in Node-RED are stored using JSON. </a:t>
            </a:r>
            <a:endParaRPr lang="en-US" dirty="0" smtClean="0"/>
          </a:p>
          <a:p>
            <a:r>
              <a:rPr lang="en-US" dirty="0"/>
              <a:t>Front End for Node-RED (FRED) manages instances of </a:t>
            </a:r>
            <a:r>
              <a:rPr lang="en-US" dirty="0">
                <a:hlinkClick r:id="rId3"/>
              </a:rPr>
              <a:t>Node-RED</a:t>
            </a:r>
            <a:r>
              <a:rPr lang="en-US" dirty="0"/>
              <a:t> for multiple users in the cloud. To instantly create your own Node-RED instance, </a:t>
            </a:r>
            <a:r>
              <a:rPr lang="en-US" dirty="0">
                <a:hlinkClick r:id="rId4"/>
              </a:rPr>
              <a:t>register for a free (limited) account</a:t>
            </a:r>
            <a:r>
              <a:rPr lang="en-US" dirty="0"/>
              <a:t>, or check out the </a:t>
            </a:r>
            <a:r>
              <a:rPr lang="en-US" dirty="0">
                <a:hlinkClick r:id="rId5"/>
              </a:rPr>
              <a:t>pricing</a:t>
            </a:r>
            <a:r>
              <a:rPr lang="en-US" dirty="0"/>
              <a:t> for hosting your instance of Node-RED. </a:t>
            </a:r>
          </a:p>
          <a:p>
            <a:endParaRPr lang="en-US" dirty="0"/>
          </a:p>
          <a:p>
            <a:endParaRPr lang="en-US" dirty="0"/>
          </a:p>
        </p:txBody>
      </p:sp>
      <p:sp>
        <p:nvSpPr>
          <p:cNvPr id="4" name="Footer Placeholder 4"/>
          <p:cNvSpPr>
            <a:spLocks noGrp="1"/>
          </p:cNvSpPr>
          <p:nvPr>
            <p:ph type="ftr" sz="quarter" idx="3"/>
          </p:nvPr>
        </p:nvSpPr>
        <p:spPr>
          <a:xfrm>
            <a:off x="102356" y="6608651"/>
            <a:ext cx="2649523" cy="249348"/>
          </a:xfrm>
        </p:spPr>
        <p:txBody>
          <a:bodyPr/>
          <a:lstStyle/>
          <a:p>
            <a:pPr>
              <a:defRPr/>
            </a:pPr>
            <a:r>
              <a:rPr lang="en-US" dirty="0" smtClean="0"/>
              <a:t>© 2018 MIMOS </a:t>
            </a:r>
            <a:r>
              <a:rPr lang="en-US" dirty="0" err="1" smtClean="0"/>
              <a:t>Berhad</a:t>
            </a:r>
            <a:endParaRPr lang="en-US" dirty="0"/>
          </a:p>
        </p:txBody>
      </p:sp>
    </p:spTree>
    <p:extLst>
      <p:ext uri="{BB962C8B-B14F-4D97-AF65-F5344CB8AC3E}">
        <p14:creationId xmlns:p14="http://schemas.microsoft.com/office/powerpoint/2010/main" val="583238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Register FREE with FRED</a:t>
            </a:r>
          </a:p>
        </p:txBody>
      </p:sp>
      <p:sp>
        <p:nvSpPr>
          <p:cNvPr id="3" name="Slide Number Placeholder 2"/>
          <p:cNvSpPr>
            <a:spLocks noGrp="1"/>
          </p:cNvSpPr>
          <p:nvPr>
            <p:ph type="sldNum" sz="quarter" idx="4"/>
          </p:nvPr>
        </p:nvSpPr>
        <p:spPr/>
        <p:txBody>
          <a:bodyPr/>
          <a:lstStyle/>
          <a:p>
            <a:pPr>
              <a:defRPr/>
            </a:pPr>
            <a:fld id="{36DDC0CE-8A21-47CA-B454-3776300C08F3}" type="slidenum">
              <a:rPr lang="en-US" smtClean="0"/>
              <a:pPr>
                <a:defRPr/>
              </a:pPr>
              <a:t>5</a:t>
            </a:fld>
            <a:endParaRPr lang="en-US"/>
          </a:p>
        </p:txBody>
      </p:sp>
      <p:sp>
        <p:nvSpPr>
          <p:cNvPr id="5" name="Rectangle 4"/>
          <p:cNvSpPr/>
          <p:nvPr/>
        </p:nvSpPr>
        <p:spPr>
          <a:xfrm>
            <a:off x="374260" y="846168"/>
            <a:ext cx="8373349" cy="461665"/>
          </a:xfrm>
          <a:prstGeom prst="rect">
            <a:avLst/>
          </a:prstGeom>
        </p:spPr>
        <p:txBody>
          <a:bodyPr wrap="square">
            <a:spAutoFit/>
          </a:bodyPr>
          <a:lstStyle/>
          <a:p>
            <a:pPr algn="ctr"/>
            <a:r>
              <a:rPr lang="en-US" sz="2400" dirty="0" smtClean="0">
                <a:hlinkClick r:id="rId2"/>
              </a:rPr>
              <a:t>https</a:t>
            </a:r>
            <a:r>
              <a:rPr lang="en-US" sz="2400" dirty="0">
                <a:hlinkClick r:id="rId2"/>
              </a:rPr>
              <a:t>://</a:t>
            </a:r>
            <a:r>
              <a:rPr lang="en-US" sz="2400" dirty="0" smtClean="0">
                <a:hlinkClick r:id="rId2"/>
              </a:rPr>
              <a:t>fred.sensetecnic.com</a:t>
            </a:r>
            <a:endParaRPr lang="en-US" sz="2400" dirty="0"/>
          </a:p>
        </p:txBody>
      </p:sp>
      <p:sp>
        <p:nvSpPr>
          <p:cNvPr id="6" name="Footer Placeholder 4"/>
          <p:cNvSpPr>
            <a:spLocks noGrp="1"/>
          </p:cNvSpPr>
          <p:nvPr>
            <p:ph type="ftr" sz="quarter" idx="3"/>
          </p:nvPr>
        </p:nvSpPr>
        <p:spPr>
          <a:xfrm>
            <a:off x="102356" y="6608651"/>
            <a:ext cx="2649523" cy="249348"/>
          </a:xfrm>
        </p:spPr>
        <p:txBody>
          <a:bodyPr/>
          <a:lstStyle/>
          <a:p>
            <a:pPr>
              <a:defRPr/>
            </a:pPr>
            <a:r>
              <a:rPr lang="en-US" dirty="0" smtClean="0"/>
              <a:t>© 2018 MIMOS </a:t>
            </a:r>
            <a:r>
              <a:rPr lang="en-US" dirty="0" err="1" smtClean="0"/>
              <a:t>Berhad</a:t>
            </a:r>
            <a:endParaRPr lang="en-US" dirty="0"/>
          </a:p>
        </p:txBody>
      </p:sp>
      <p:pic>
        <p:nvPicPr>
          <p:cNvPr id="7" name="Picture 6"/>
          <p:cNvPicPr>
            <a:picLocks noChangeAspect="1"/>
          </p:cNvPicPr>
          <p:nvPr/>
        </p:nvPicPr>
        <p:blipFill>
          <a:blip r:embed="rId3"/>
          <a:stretch>
            <a:fillRect/>
          </a:stretch>
        </p:blipFill>
        <p:spPr>
          <a:xfrm>
            <a:off x="37594" y="1717009"/>
            <a:ext cx="9144000" cy="5140990"/>
          </a:xfrm>
          <a:prstGeom prst="rect">
            <a:avLst/>
          </a:prstGeom>
        </p:spPr>
      </p:pic>
    </p:spTree>
    <p:extLst>
      <p:ext uri="{BB962C8B-B14F-4D97-AF65-F5344CB8AC3E}">
        <p14:creationId xmlns:p14="http://schemas.microsoft.com/office/powerpoint/2010/main" val="10789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6</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dirty="0" smtClean="0"/>
              <a:t>© 2018 MIMOS </a:t>
            </a:r>
            <a:r>
              <a:rPr lang="en-US" dirty="0" err="1" smtClean="0"/>
              <a:t>Berhad</a:t>
            </a:r>
            <a:endParaRPr lang="en-US" dirty="0"/>
          </a:p>
        </p:txBody>
      </p:sp>
      <p:pic>
        <p:nvPicPr>
          <p:cNvPr id="7" name="Picture 2" descr="Image result for iss space s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02" y="0"/>
            <a:ext cx="8232813"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73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Where is the International Space Station (ISS)?</a:t>
            </a:r>
            <a:endParaRPr lang="en-US" dirty="0"/>
          </a:p>
        </p:txBody>
      </p:sp>
      <p:sp>
        <p:nvSpPr>
          <p:cNvPr id="6" name="Content Placeholder 5"/>
          <p:cNvSpPr>
            <a:spLocks noGrp="1"/>
          </p:cNvSpPr>
          <p:nvPr>
            <p:ph idx="1"/>
          </p:nvPr>
        </p:nvSpPr>
        <p:spPr/>
        <p:txBody>
          <a:bodyPr/>
          <a:lstStyle/>
          <a:p>
            <a:r>
              <a:rPr lang="en-US" dirty="0" smtClean="0"/>
              <a:t>Exercise: Tracking </a:t>
            </a:r>
            <a:r>
              <a:rPr lang="en-US" dirty="0"/>
              <a:t>ISS using Node </a:t>
            </a:r>
            <a:r>
              <a:rPr lang="en-US" dirty="0" smtClean="0"/>
              <a:t>RED</a:t>
            </a:r>
          </a:p>
          <a:p>
            <a:pPr lvl="1"/>
            <a:r>
              <a:rPr lang="en-US" dirty="0" smtClean="0"/>
              <a:t>Latitude and Longitude</a:t>
            </a:r>
            <a:endParaRPr lang="en-US" dirty="0"/>
          </a:p>
          <a:p>
            <a:endParaRPr lang="en-US" dirty="0" smtClean="0"/>
          </a:p>
          <a:p>
            <a:endParaRPr lang="en-US" dirty="0" smtClean="0"/>
          </a:p>
          <a:p>
            <a:endParaRPr lang="en-US" dirty="0"/>
          </a:p>
          <a:p>
            <a:endParaRPr lang="en-US" dirty="0" smtClean="0"/>
          </a:p>
          <a:p>
            <a:endParaRPr lang="en-US" dirty="0"/>
          </a:p>
          <a:p>
            <a:endParaRPr lang="en-US" dirty="0"/>
          </a:p>
          <a:p>
            <a:endParaRPr lang="en-US" dirty="0"/>
          </a:p>
          <a:p>
            <a:endParaRPr lang="en-US" dirty="0"/>
          </a:p>
        </p:txBody>
      </p:sp>
      <p:sp>
        <p:nvSpPr>
          <p:cNvPr id="3" name="Slide Number Placeholder 2"/>
          <p:cNvSpPr>
            <a:spLocks noGrp="1"/>
          </p:cNvSpPr>
          <p:nvPr>
            <p:ph type="sldNum" sz="quarter" idx="4"/>
          </p:nvPr>
        </p:nvSpPr>
        <p:spPr/>
        <p:txBody>
          <a:bodyPr/>
          <a:lstStyle/>
          <a:p>
            <a:pPr>
              <a:defRPr/>
            </a:pPr>
            <a:fld id="{36DDC0CE-8A21-47CA-B454-3776300C08F3}" type="slidenum">
              <a:rPr lang="en-US" smtClean="0"/>
              <a:pPr>
                <a:defRPr/>
              </a:pPr>
              <a:t>7</a:t>
            </a:fld>
            <a:endParaRPr lang="en-US"/>
          </a:p>
        </p:txBody>
      </p:sp>
      <p:sp>
        <p:nvSpPr>
          <p:cNvPr id="4" name="Footer Placeholder 3"/>
          <p:cNvSpPr>
            <a:spLocks noGrp="1"/>
          </p:cNvSpPr>
          <p:nvPr>
            <p:ph type="ftr" sz="quarter" idx="3"/>
          </p:nvPr>
        </p:nvSpPr>
        <p:spPr/>
        <p:txBody>
          <a:bodyPr/>
          <a:lstStyle/>
          <a:p>
            <a:pPr>
              <a:defRPr/>
            </a:pPr>
            <a:r>
              <a:rPr lang="en-US" smtClean="0"/>
              <a:t>© 2018 MIMOS Berhad</a:t>
            </a:r>
            <a:endParaRPr lang="en-US" dirty="0"/>
          </a:p>
        </p:txBody>
      </p:sp>
      <p:sp>
        <p:nvSpPr>
          <p:cNvPr id="5" name="Rectangle 4"/>
          <p:cNvSpPr/>
          <p:nvPr/>
        </p:nvSpPr>
        <p:spPr>
          <a:xfrm>
            <a:off x="225379" y="4670236"/>
            <a:ext cx="8661044" cy="1600438"/>
          </a:xfrm>
          <a:prstGeom prst="rect">
            <a:avLst/>
          </a:prstGeom>
        </p:spPr>
        <p:txBody>
          <a:bodyPr wrap="square">
            <a:spAutoFit/>
          </a:bodyPr>
          <a:lstStyle/>
          <a:p>
            <a:r>
              <a:rPr lang="en-US" sz="1400" dirty="0" smtClean="0">
                <a:solidFill>
                  <a:srgbClr val="222222"/>
                </a:solidFill>
                <a:latin typeface="Arial" panose="020B0604020202020204" pitchFamily="34" charset="0"/>
              </a:rPr>
              <a:t>Source Wikipedia: The</a:t>
            </a:r>
            <a:r>
              <a:rPr lang="en-US" sz="1400" dirty="0">
                <a:solidFill>
                  <a:srgbClr val="222222"/>
                </a:solidFill>
                <a:latin typeface="Arial" panose="020B0604020202020204" pitchFamily="34" charset="0"/>
              </a:rPr>
              <a:t> </a:t>
            </a:r>
            <a:r>
              <a:rPr lang="en-US" sz="1400" b="1" dirty="0">
                <a:solidFill>
                  <a:srgbClr val="222222"/>
                </a:solidFill>
                <a:latin typeface="Arial" panose="020B0604020202020204" pitchFamily="34" charset="0"/>
              </a:rPr>
              <a:t>International Space Station</a:t>
            </a:r>
            <a:r>
              <a:rPr lang="en-US" sz="1400" dirty="0">
                <a:solidFill>
                  <a:srgbClr val="222222"/>
                </a:solidFill>
                <a:latin typeface="Arial" panose="020B0604020202020204" pitchFamily="34" charset="0"/>
              </a:rPr>
              <a:t> (</a:t>
            </a:r>
            <a:r>
              <a:rPr lang="en-US" sz="1400" b="1" dirty="0">
                <a:solidFill>
                  <a:srgbClr val="222222"/>
                </a:solidFill>
                <a:latin typeface="Arial" panose="020B0604020202020204" pitchFamily="34" charset="0"/>
              </a:rPr>
              <a:t>ISS</a:t>
            </a:r>
            <a:r>
              <a:rPr lang="en-US" sz="1400" dirty="0">
                <a:solidFill>
                  <a:srgbClr val="222222"/>
                </a:solidFill>
                <a:latin typeface="Arial" panose="020B0604020202020204" pitchFamily="34" charset="0"/>
              </a:rPr>
              <a:t>) is a </a:t>
            </a:r>
            <a:r>
              <a:rPr lang="en-US" sz="1400" dirty="0">
                <a:solidFill>
                  <a:srgbClr val="0B0080"/>
                </a:solidFill>
                <a:latin typeface="Arial" panose="020B0604020202020204" pitchFamily="34" charset="0"/>
                <a:hlinkClick r:id="rId2" tooltip="Space station"/>
              </a:rPr>
              <a:t>space station</a:t>
            </a:r>
            <a:r>
              <a:rPr lang="en-US" sz="1400" dirty="0">
                <a:solidFill>
                  <a:srgbClr val="222222"/>
                </a:solidFill>
                <a:latin typeface="Arial" panose="020B0604020202020204" pitchFamily="34" charset="0"/>
              </a:rPr>
              <a:t>, or a habitable </a:t>
            </a:r>
            <a:r>
              <a:rPr lang="en-US" sz="1400" dirty="0">
                <a:solidFill>
                  <a:srgbClr val="0B0080"/>
                </a:solidFill>
                <a:latin typeface="Arial" panose="020B0604020202020204" pitchFamily="34" charset="0"/>
                <a:hlinkClick r:id="rId3" tooltip="Satellite"/>
              </a:rPr>
              <a:t>artificial satellite</a:t>
            </a:r>
            <a:r>
              <a:rPr lang="en-US" sz="1400" dirty="0">
                <a:solidFill>
                  <a:srgbClr val="222222"/>
                </a:solidFill>
                <a:latin typeface="Arial" panose="020B0604020202020204" pitchFamily="34" charset="0"/>
              </a:rPr>
              <a:t>, in </a:t>
            </a:r>
            <a:r>
              <a:rPr lang="en-US" sz="1400" dirty="0">
                <a:solidFill>
                  <a:srgbClr val="0B0080"/>
                </a:solidFill>
                <a:latin typeface="Arial" panose="020B0604020202020204" pitchFamily="34" charset="0"/>
                <a:hlinkClick r:id="rId4" tooltip="Low Earth orbit"/>
              </a:rPr>
              <a:t>low Earth orbit</a:t>
            </a:r>
            <a:r>
              <a:rPr lang="en-US" sz="1400" dirty="0">
                <a:solidFill>
                  <a:srgbClr val="222222"/>
                </a:solidFill>
                <a:latin typeface="Arial" panose="020B0604020202020204" pitchFamily="34" charset="0"/>
              </a:rPr>
              <a:t>. Its first component launched into orbit in 1998, the last </a:t>
            </a:r>
            <a:r>
              <a:rPr lang="en-US" sz="1400" dirty="0" err="1">
                <a:solidFill>
                  <a:srgbClr val="222222"/>
                </a:solidFill>
                <a:latin typeface="Arial" panose="020B0604020202020204" pitchFamily="34" charset="0"/>
              </a:rPr>
              <a:t>pressurised</a:t>
            </a:r>
            <a:r>
              <a:rPr lang="en-US" sz="1400" dirty="0">
                <a:solidFill>
                  <a:srgbClr val="222222"/>
                </a:solidFill>
                <a:latin typeface="Arial" panose="020B0604020202020204" pitchFamily="34" charset="0"/>
              </a:rPr>
              <a:t> module was fitted in 2011, and the station is expected to operate until 2028. Development and assembly of the station continues, with components scheduled for launch in 2018 and 2019. The ISS is the largest human-made body in low Earth orbit and can often be seen with the </a:t>
            </a:r>
            <a:r>
              <a:rPr lang="en-US" sz="1400" dirty="0">
                <a:solidFill>
                  <a:srgbClr val="0B0080"/>
                </a:solidFill>
                <a:latin typeface="Arial" panose="020B0604020202020204" pitchFamily="34" charset="0"/>
                <a:hlinkClick r:id="rId5" tooltip="Naked eye"/>
              </a:rPr>
              <a:t>naked eye</a:t>
            </a:r>
            <a:r>
              <a:rPr lang="en-US" sz="1400" dirty="0">
                <a:solidFill>
                  <a:srgbClr val="222222"/>
                </a:solidFill>
                <a:latin typeface="Arial" panose="020B0604020202020204" pitchFamily="34" charset="0"/>
              </a:rPr>
              <a:t> from Earth.</a:t>
            </a:r>
            <a:r>
              <a:rPr lang="en-US" sz="1400" baseline="30000" dirty="0">
                <a:solidFill>
                  <a:srgbClr val="0B0080"/>
                </a:solidFill>
                <a:latin typeface="Arial" panose="020B0604020202020204" pitchFamily="34" charset="0"/>
                <a:hlinkClick r:id="rId6"/>
              </a:rPr>
              <a:t>[8]</a:t>
            </a:r>
            <a:r>
              <a:rPr lang="en-US" sz="1400" baseline="30000" dirty="0">
                <a:solidFill>
                  <a:srgbClr val="0B0080"/>
                </a:solidFill>
                <a:latin typeface="Arial" panose="020B0604020202020204" pitchFamily="34" charset="0"/>
                <a:hlinkClick r:id="rId7"/>
              </a:rPr>
              <a:t>[9]</a:t>
            </a:r>
            <a:r>
              <a:rPr lang="en-US" sz="1400" dirty="0">
                <a:solidFill>
                  <a:srgbClr val="222222"/>
                </a:solidFill>
                <a:latin typeface="Arial" panose="020B0604020202020204" pitchFamily="34" charset="0"/>
              </a:rPr>
              <a:t> The ISS consists of </a:t>
            </a:r>
            <a:r>
              <a:rPr lang="en-US" sz="1400" dirty="0" err="1">
                <a:solidFill>
                  <a:srgbClr val="222222"/>
                </a:solidFill>
                <a:latin typeface="Arial" panose="020B0604020202020204" pitchFamily="34" charset="0"/>
              </a:rPr>
              <a:t>pressurised</a:t>
            </a:r>
            <a:r>
              <a:rPr lang="en-US" sz="1400" dirty="0">
                <a:solidFill>
                  <a:srgbClr val="222222"/>
                </a:solidFill>
                <a:latin typeface="Arial" panose="020B0604020202020204" pitchFamily="34" charset="0"/>
              </a:rPr>
              <a:t> modules, external trusses, </a:t>
            </a:r>
            <a:r>
              <a:rPr lang="en-US" sz="1400" dirty="0">
                <a:solidFill>
                  <a:srgbClr val="0B0080"/>
                </a:solidFill>
                <a:latin typeface="Arial" panose="020B0604020202020204" pitchFamily="34" charset="0"/>
                <a:hlinkClick r:id="rId8" tooltip="Solar arrays"/>
              </a:rPr>
              <a:t>solar arrays</a:t>
            </a:r>
            <a:r>
              <a:rPr lang="en-US" sz="1400" dirty="0">
                <a:solidFill>
                  <a:srgbClr val="222222"/>
                </a:solidFill>
                <a:latin typeface="Arial" panose="020B0604020202020204" pitchFamily="34" charset="0"/>
              </a:rPr>
              <a:t>, and other components. ISS components have been launched by Russian </a:t>
            </a:r>
            <a:r>
              <a:rPr lang="en-US" sz="1400" dirty="0">
                <a:solidFill>
                  <a:srgbClr val="0B0080"/>
                </a:solidFill>
                <a:latin typeface="Arial" panose="020B0604020202020204" pitchFamily="34" charset="0"/>
                <a:hlinkClick r:id="rId9" tooltip="Proton (rocket family)"/>
              </a:rPr>
              <a:t>Proton</a:t>
            </a:r>
            <a:r>
              <a:rPr lang="en-US" sz="1400" dirty="0">
                <a:solidFill>
                  <a:srgbClr val="222222"/>
                </a:solidFill>
                <a:latin typeface="Arial" panose="020B0604020202020204" pitchFamily="34" charset="0"/>
              </a:rPr>
              <a:t> and </a:t>
            </a:r>
            <a:r>
              <a:rPr lang="en-US" sz="1400" dirty="0">
                <a:solidFill>
                  <a:srgbClr val="0B0080"/>
                </a:solidFill>
                <a:latin typeface="Arial" panose="020B0604020202020204" pitchFamily="34" charset="0"/>
                <a:hlinkClick r:id="rId10" tooltip="Soyuz (rocket family)"/>
              </a:rPr>
              <a:t>Soyuz</a:t>
            </a:r>
            <a:r>
              <a:rPr lang="en-US" sz="1400" dirty="0">
                <a:solidFill>
                  <a:srgbClr val="222222"/>
                </a:solidFill>
                <a:latin typeface="Arial" panose="020B0604020202020204" pitchFamily="34" charset="0"/>
              </a:rPr>
              <a:t> rockets, and American </a:t>
            </a:r>
            <a:r>
              <a:rPr lang="en-US" sz="1400" dirty="0">
                <a:solidFill>
                  <a:srgbClr val="0B0080"/>
                </a:solidFill>
                <a:latin typeface="Arial" panose="020B0604020202020204" pitchFamily="34" charset="0"/>
                <a:hlinkClick r:id="rId11" tooltip="Space Shuttle"/>
              </a:rPr>
              <a:t>Space Shuttles</a:t>
            </a:r>
            <a:r>
              <a:rPr lang="en-US" sz="1400" dirty="0">
                <a:solidFill>
                  <a:srgbClr val="222222"/>
                </a:solidFill>
                <a:latin typeface="Arial" panose="020B0604020202020204" pitchFamily="34" charset="0"/>
              </a:rPr>
              <a:t>.</a:t>
            </a:r>
            <a:r>
              <a:rPr lang="en-US" sz="1400" baseline="30000" dirty="0">
                <a:solidFill>
                  <a:srgbClr val="0B0080"/>
                </a:solidFill>
                <a:latin typeface="Arial" panose="020B0604020202020204" pitchFamily="34" charset="0"/>
                <a:hlinkClick r:id="rId12"/>
              </a:rPr>
              <a:t>[10]</a:t>
            </a:r>
            <a:endParaRPr lang="en-US" sz="1400" dirty="0"/>
          </a:p>
        </p:txBody>
      </p:sp>
    </p:spTree>
    <p:extLst>
      <p:ext uri="{BB962C8B-B14F-4D97-AF65-F5344CB8AC3E}">
        <p14:creationId xmlns:p14="http://schemas.microsoft.com/office/powerpoint/2010/main" val="934034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8</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6" name="Picture 5"/>
          <p:cNvPicPr>
            <a:picLocks noChangeAspect="1"/>
          </p:cNvPicPr>
          <p:nvPr/>
        </p:nvPicPr>
        <p:blipFill rotWithShape="1">
          <a:blip r:embed="rId2"/>
          <a:srcRect t="3843" b="5219"/>
          <a:stretch/>
        </p:blipFill>
        <p:spPr>
          <a:xfrm>
            <a:off x="0" y="1056068"/>
            <a:ext cx="9144000" cy="4675031"/>
          </a:xfrm>
          <a:prstGeom prst="rect">
            <a:avLst/>
          </a:prstGeom>
        </p:spPr>
      </p:pic>
      <p:sp>
        <p:nvSpPr>
          <p:cNvPr id="7" name="Rectangle 6"/>
          <p:cNvSpPr/>
          <p:nvPr/>
        </p:nvSpPr>
        <p:spPr>
          <a:xfrm>
            <a:off x="2041302" y="5985209"/>
            <a:ext cx="4572000" cy="369332"/>
          </a:xfrm>
          <a:prstGeom prst="rect">
            <a:avLst/>
          </a:prstGeom>
        </p:spPr>
        <p:txBody>
          <a:bodyPr>
            <a:spAutoFit/>
          </a:bodyPr>
          <a:lstStyle/>
          <a:p>
            <a:r>
              <a:rPr lang="en-US" dirty="0" smtClean="0">
                <a:solidFill>
                  <a:srgbClr val="FF0000"/>
                </a:solidFill>
              </a:rPr>
              <a:t>http</a:t>
            </a:r>
            <a:r>
              <a:rPr lang="en-US" dirty="0">
                <a:solidFill>
                  <a:srgbClr val="FF0000"/>
                </a:solidFill>
              </a:rPr>
              <a:t>://api.open-notify.org/iss-now.json</a:t>
            </a:r>
          </a:p>
        </p:txBody>
      </p:sp>
      <p:cxnSp>
        <p:nvCxnSpPr>
          <p:cNvPr id="9" name="Straight Arrow Connector 8"/>
          <p:cNvCxnSpPr/>
          <p:nvPr/>
        </p:nvCxnSpPr>
        <p:spPr>
          <a:xfrm flipV="1">
            <a:off x="3438659" y="2794715"/>
            <a:ext cx="154547" cy="319049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589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Display on Map?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
          </p:nvPr>
        </p:nvSpPr>
        <p:spPr/>
        <p:txBody>
          <a:bodyPr/>
          <a:lstStyle/>
          <a:p>
            <a:pPr>
              <a:defRPr/>
            </a:pPr>
            <a:fld id="{CD2505E3-A784-45C7-B1B0-4A1DFC3C055A}" type="slidenum">
              <a:rPr lang="en-US" smtClean="0">
                <a:solidFill>
                  <a:prstClr val="white"/>
                </a:solidFill>
              </a:rPr>
              <a:pPr>
                <a:defRPr/>
              </a:pPr>
              <a:t>9</a:t>
            </a:fld>
            <a:endParaRPr lang="en-US">
              <a:solidFill>
                <a:prstClr val="white"/>
              </a:solidFill>
            </a:endParaRPr>
          </a:p>
        </p:txBody>
      </p:sp>
      <p:sp>
        <p:nvSpPr>
          <p:cNvPr id="5" name="Footer Placeholder 4"/>
          <p:cNvSpPr>
            <a:spLocks noGrp="1"/>
          </p:cNvSpPr>
          <p:nvPr>
            <p:ph type="ftr" sz="quarter" idx="3"/>
          </p:nvPr>
        </p:nvSpPr>
        <p:spPr/>
        <p:txBody>
          <a:bodyPr/>
          <a:lstStyle/>
          <a:p>
            <a:pPr>
              <a:defRPr/>
            </a:pPr>
            <a:r>
              <a:rPr lang="en-US" smtClean="0"/>
              <a:t>© 2018 MIMOS Berhad</a:t>
            </a:r>
            <a:endParaRPr lang="en-US" dirty="0"/>
          </a:p>
        </p:txBody>
      </p:sp>
      <p:pic>
        <p:nvPicPr>
          <p:cNvPr id="6" name="Picture 5"/>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317094395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MIMOSCorporate4x3</Template>
  <TotalTime>7053</TotalTime>
  <Words>344</Words>
  <Application>Microsoft Office PowerPoint</Application>
  <PresentationFormat>On-screen Show (4:3)</PresentationFormat>
  <Paragraphs>63</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MS PGothic</vt:lpstr>
      <vt:lpstr>Arial</vt:lpstr>
      <vt:lpstr>Arial </vt:lpstr>
      <vt:lpstr>Calibri</vt:lpstr>
      <vt:lpstr>CapsuulaRegular</vt:lpstr>
      <vt:lpstr>Courier New</vt:lpstr>
      <vt:lpstr>DIN Alternate Bold</vt:lpstr>
      <vt:lpstr>Helvetica</vt:lpstr>
      <vt:lpstr>Segoe UI</vt:lpstr>
      <vt:lpstr>Times</vt:lpstr>
      <vt:lpstr>Wingdings</vt:lpstr>
      <vt:lpstr>Default Theme</vt:lpstr>
      <vt:lpstr>PowerPoint Presentation</vt:lpstr>
      <vt:lpstr>What is Node-RED?</vt:lpstr>
      <vt:lpstr>Browser-based flow editing</vt:lpstr>
      <vt:lpstr>FRED – online Node Red</vt:lpstr>
      <vt:lpstr>Register FREE with FRED</vt:lpstr>
      <vt:lpstr>PowerPoint Presentation</vt:lpstr>
      <vt:lpstr>Where is the International Space Station (ISS)?</vt:lpstr>
      <vt:lpstr>PowerPoint Presentation</vt:lpstr>
      <vt:lpstr>Display on Map?</vt:lpstr>
      <vt:lpstr>Get the “Flow” from here…</vt:lpstr>
      <vt:lpstr>Click on “LoRaWAN_WiFi_IoT_Training”</vt:lpstr>
      <vt:lpstr>Click on “TrackISS.txt”</vt:lpstr>
      <vt:lpstr>Finally… Import “Flow”</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nordin.ramli@gmail.com</dc:creator>
  <cp:lastModifiedBy>Dr. Hafizal Mohamad @ Din</cp:lastModifiedBy>
  <cp:revision>153</cp:revision>
  <dcterms:created xsi:type="dcterms:W3CDTF">2016-11-02T06:15:17Z</dcterms:created>
  <dcterms:modified xsi:type="dcterms:W3CDTF">2018-11-22T02:33:27Z</dcterms:modified>
</cp:coreProperties>
</file>