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59859" y="255496"/>
            <a:ext cx="7181980" cy="3807695"/>
            <a:chOff x="1559859" y="255496"/>
            <a:chExt cx="7181980" cy="3807695"/>
          </a:xfrm>
        </p:grpSpPr>
        <p:sp>
          <p:nvSpPr>
            <p:cNvPr id="4" name="TextBox 3"/>
            <p:cNvSpPr txBox="1"/>
            <p:nvPr/>
          </p:nvSpPr>
          <p:spPr>
            <a:xfrm>
              <a:off x="1559859" y="1183341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72801" y="1183341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727440" y="1506506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27440" y="255496"/>
              <a:ext cx="1593193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Identity-based </a:t>
              </a:r>
            </a:p>
            <a:p>
              <a:pPr algn="ctr"/>
              <a:r>
                <a:rPr lang="en-US" dirty="0" smtClean="0"/>
                <a:t>policies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9859" y="2447364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72801" y="2447364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727440" y="2770529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73262" y="3416860"/>
              <a:ext cx="1699539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Resource-based policies </a:t>
              </a:r>
              <a:endParaRPr lang="en-US" dirty="0"/>
            </a:p>
          </p:txBody>
        </p:sp>
        <p:cxnSp>
          <p:nvCxnSpPr>
            <p:cNvPr id="14" name="Curved Connector 13"/>
            <p:cNvCxnSpPr>
              <a:stCxn id="8" idx="1"/>
              <a:endCxn id="4" idx="0"/>
            </p:cNvCxnSpPr>
            <p:nvPr/>
          </p:nvCxnSpPr>
          <p:spPr>
            <a:xfrm rot="10800000" flipV="1">
              <a:off x="2643650" y="578661"/>
              <a:ext cx="1083790" cy="604679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2" idx="3"/>
              <a:endCxn id="10" idx="2"/>
            </p:cNvCxnSpPr>
            <p:nvPr/>
          </p:nvCxnSpPr>
          <p:spPr>
            <a:xfrm flipV="1">
              <a:off x="6872801" y="3093695"/>
              <a:ext cx="934519" cy="646331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8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8776" y="537882"/>
            <a:ext cx="7183866" cy="4849294"/>
            <a:chOff x="2088776" y="537882"/>
            <a:chExt cx="7183866" cy="4849294"/>
          </a:xfrm>
        </p:grpSpPr>
        <p:grpSp>
          <p:nvGrpSpPr>
            <p:cNvPr id="13" name="Group 12"/>
            <p:cNvGrpSpPr/>
            <p:nvPr/>
          </p:nvGrpSpPr>
          <p:grpSpPr>
            <a:xfrm>
              <a:off x="2190441" y="710613"/>
              <a:ext cx="7082201" cy="3921419"/>
              <a:chOff x="2190441" y="710613"/>
              <a:chExt cx="7082201" cy="392141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698376" y="2214282"/>
                <a:ext cx="59736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en-US" sz="4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www</a:t>
                </a:r>
                <a:r>
                  <a:rPr lang="en-US" sz="4000" b="1" dirty="0" smtClean="0">
                    <a:solidFill>
                      <a:schemeClr val="accent4"/>
                    </a:solidFill>
                  </a:rPr>
                  <a:t>.example</a:t>
                </a:r>
                <a:r>
                  <a:rPr lang="en-US" sz="4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.com</a:t>
                </a:r>
                <a:endParaRPr lang="en-US" sz="4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Left Brace 4"/>
              <p:cNvSpPr/>
              <p:nvPr/>
            </p:nvSpPr>
            <p:spPr>
              <a:xfrm rot="16200000">
                <a:off x="3281084" y="2559422"/>
                <a:ext cx="596153" cy="151952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Left Brace 5"/>
              <p:cNvSpPr/>
              <p:nvPr/>
            </p:nvSpPr>
            <p:spPr>
              <a:xfrm rot="5400000">
                <a:off x="7745608" y="1547871"/>
                <a:ext cx="596153" cy="1041469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Left Brace 6"/>
              <p:cNvSpPr/>
              <p:nvPr/>
            </p:nvSpPr>
            <p:spPr>
              <a:xfrm rot="16200000">
                <a:off x="6282801" y="2324554"/>
                <a:ext cx="596153" cy="179138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Left Brace 7"/>
              <p:cNvSpPr/>
              <p:nvPr/>
            </p:nvSpPr>
            <p:spPr>
              <a:xfrm rot="5400000">
                <a:off x="4740871" y="1395471"/>
                <a:ext cx="596153" cy="118490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90441" y="3801035"/>
                <a:ext cx="27801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Protocol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(Hyper Text Transfer)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91599" y="905459"/>
                <a:ext cx="16946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Sub Domain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87605" y="3769326"/>
                <a:ext cx="1186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4"/>
                    </a:solidFill>
                  </a:rPr>
                  <a:t>Domain</a:t>
                </a:r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14725" y="710613"/>
                <a:ext cx="24579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Top Level Domain 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(TLD)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088776" y="537882"/>
              <a:ext cx="7183866" cy="422237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53634" y="4863956"/>
              <a:ext cx="485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Uniform Resource Locator (URL)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8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60400" y="1891553"/>
            <a:ext cx="2948796" cy="3348907"/>
            <a:chOff x="1375337" y="744220"/>
            <a:chExt cx="4093134" cy="4648517"/>
          </a:xfrm>
        </p:grpSpPr>
        <p:pic>
          <p:nvPicPr>
            <p:cNvPr id="4" name="Graphic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337" y="744220"/>
              <a:ext cx="4093134" cy="4093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37" y="4837356"/>
              <a:ext cx="4093134" cy="55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8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66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2022-02-22T13:15:31Z</dcterms:created>
  <dcterms:modified xsi:type="dcterms:W3CDTF">2022-02-28T13:47:08Z</dcterms:modified>
</cp:coreProperties>
</file>