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87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760E8-C4C9-4F17-A6E2-DFB404B5E8B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3BFE-E0B1-4877-B66B-FE05C0697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2022-06-17-sagemaker-endpoint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23BFE-E0B1-4877-B66B-FE05C06978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9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C449-260C-4C88-9D36-C81523339FAD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6F0E-104C-42E8-A787-8FFF23FC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559859" y="255496"/>
            <a:ext cx="7181980" cy="3807695"/>
            <a:chOff x="1559859" y="255496"/>
            <a:chExt cx="7181980" cy="3807695"/>
          </a:xfrm>
        </p:grpSpPr>
        <p:sp>
          <p:nvSpPr>
            <p:cNvPr id="4" name="TextBox 3"/>
            <p:cNvSpPr txBox="1"/>
            <p:nvPr/>
          </p:nvSpPr>
          <p:spPr>
            <a:xfrm>
              <a:off x="1559859" y="1183341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72801" y="1183341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727440" y="1506506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27440" y="255496"/>
              <a:ext cx="1593193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Identity-based </a:t>
              </a:r>
            </a:p>
            <a:p>
              <a:pPr algn="ctr"/>
              <a:r>
                <a:rPr lang="en-US" dirty="0" smtClean="0"/>
                <a:t>policies 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59859" y="2447364"/>
              <a:ext cx="216758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IAM Identities</a:t>
              </a:r>
            </a:p>
            <a:p>
              <a:r>
                <a:rPr lang="en-US" i="1" dirty="0" smtClean="0"/>
                <a:t>(users, groups, roles)</a:t>
              </a:r>
              <a:endParaRPr lang="en-US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72801" y="2447364"/>
              <a:ext cx="1869038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AWS Resources</a:t>
              </a:r>
            </a:p>
            <a:p>
              <a:r>
                <a:rPr lang="en-US" i="1" dirty="0" smtClean="0"/>
                <a:t>(S3, EC2, Lambda)</a:t>
              </a:r>
              <a:endParaRPr lang="en-US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727440" y="2770529"/>
              <a:ext cx="3145361" cy="0"/>
            </a:xfrm>
            <a:prstGeom prst="straightConnector1">
              <a:avLst/>
            </a:prstGeom>
            <a:ln w="381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73262" y="3416860"/>
              <a:ext cx="1699539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Resource-based policies </a:t>
              </a:r>
              <a:endParaRPr lang="en-US" dirty="0"/>
            </a:p>
          </p:txBody>
        </p:sp>
        <p:cxnSp>
          <p:nvCxnSpPr>
            <p:cNvPr id="14" name="Curved Connector 13"/>
            <p:cNvCxnSpPr>
              <a:stCxn id="8" idx="1"/>
              <a:endCxn id="4" idx="0"/>
            </p:cNvCxnSpPr>
            <p:nvPr/>
          </p:nvCxnSpPr>
          <p:spPr>
            <a:xfrm rot="10800000" flipV="1">
              <a:off x="2643650" y="578661"/>
              <a:ext cx="1083790" cy="604679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2" idx="3"/>
              <a:endCxn id="10" idx="2"/>
            </p:cNvCxnSpPr>
            <p:nvPr/>
          </p:nvCxnSpPr>
          <p:spPr>
            <a:xfrm flipV="1">
              <a:off x="6872801" y="3093695"/>
              <a:ext cx="934519" cy="646331"/>
            </a:xfrm>
            <a:prstGeom prst="curvedConnector2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83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088776" y="537882"/>
            <a:ext cx="7183866" cy="4849294"/>
            <a:chOff x="2088776" y="537882"/>
            <a:chExt cx="7183866" cy="4849294"/>
          </a:xfrm>
        </p:grpSpPr>
        <p:grpSp>
          <p:nvGrpSpPr>
            <p:cNvPr id="13" name="Group 12"/>
            <p:cNvGrpSpPr/>
            <p:nvPr/>
          </p:nvGrpSpPr>
          <p:grpSpPr>
            <a:xfrm>
              <a:off x="2190441" y="710613"/>
              <a:ext cx="7082201" cy="3921419"/>
              <a:chOff x="2190441" y="710613"/>
              <a:chExt cx="7082201" cy="392141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2698376" y="2214282"/>
                <a:ext cx="59736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https://</a:t>
                </a:r>
                <a:r>
                  <a:rPr lang="en-US" sz="4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www</a:t>
                </a:r>
                <a:r>
                  <a:rPr lang="en-US" sz="4000" b="1" dirty="0" smtClean="0">
                    <a:solidFill>
                      <a:schemeClr val="accent4"/>
                    </a:solidFill>
                  </a:rPr>
                  <a:t>.example</a:t>
                </a:r>
                <a:r>
                  <a:rPr lang="en-US" sz="40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.com</a:t>
                </a:r>
                <a:endParaRPr lang="en-US" sz="40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" name="Left Brace 4"/>
              <p:cNvSpPr/>
              <p:nvPr/>
            </p:nvSpPr>
            <p:spPr>
              <a:xfrm rot="16200000">
                <a:off x="3281084" y="2559422"/>
                <a:ext cx="596153" cy="151952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Left Brace 5"/>
              <p:cNvSpPr/>
              <p:nvPr/>
            </p:nvSpPr>
            <p:spPr>
              <a:xfrm rot="5400000">
                <a:off x="7745608" y="1547871"/>
                <a:ext cx="596153" cy="1041469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Left Brace 6"/>
              <p:cNvSpPr/>
              <p:nvPr/>
            </p:nvSpPr>
            <p:spPr>
              <a:xfrm rot="16200000">
                <a:off x="6282801" y="2324554"/>
                <a:ext cx="596153" cy="179138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" name="Left Brace 7"/>
              <p:cNvSpPr/>
              <p:nvPr/>
            </p:nvSpPr>
            <p:spPr>
              <a:xfrm rot="5400000">
                <a:off x="4740871" y="1395471"/>
                <a:ext cx="596153" cy="1184900"/>
              </a:xfrm>
              <a:prstGeom prst="leftBrace">
                <a:avLst>
                  <a:gd name="adj1" fmla="val 0"/>
                  <a:gd name="adj2" fmla="val 4902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90441" y="3801035"/>
                <a:ext cx="27801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Protocol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(Hyper Text Transfer)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191599" y="905459"/>
                <a:ext cx="16946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Sub Domain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987605" y="3769326"/>
                <a:ext cx="11865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4"/>
                    </a:solidFill>
                  </a:rPr>
                  <a:t>Domain</a:t>
                </a:r>
                <a:endParaRPr lang="en-US" sz="2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814725" y="710613"/>
                <a:ext cx="24579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Top Level Domain </a:t>
                </a:r>
              </a:p>
              <a:p>
                <a:pPr algn="ctr"/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(TLD)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2088776" y="537882"/>
              <a:ext cx="7183866" cy="4222377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53634" y="4863956"/>
              <a:ext cx="4854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Uniform Resource Locator (URL)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8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548143" y="977152"/>
            <a:ext cx="2948796" cy="3348907"/>
            <a:chOff x="1375337" y="744220"/>
            <a:chExt cx="4093134" cy="4648517"/>
          </a:xfrm>
        </p:grpSpPr>
        <p:pic>
          <p:nvPicPr>
            <p:cNvPr id="4" name="Graphic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4320B773-4CEB-E940-A9DD-79DF6FCDE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5337" y="744220"/>
              <a:ext cx="4093134" cy="4093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CC1F16D-CB68-B24B-90B1-3A527B9AF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337" y="4837356"/>
              <a:ext cx="4093134" cy="55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98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580626" y="389646"/>
            <a:ext cx="13772626" cy="6078707"/>
            <a:chOff x="-1580626" y="389646"/>
            <a:chExt cx="13772626" cy="60787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9646"/>
              <a:ext cx="12192000" cy="6078707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-546847" y="6293224"/>
              <a:ext cx="546847" cy="5976"/>
            </a:xfrm>
            <a:prstGeom prst="straightConnector1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-1580626" y="5695025"/>
              <a:ext cx="15806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New Icon</a:t>
              </a:r>
              <a:endParaRPr lang="en-US" sz="2800" b="1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254555" y="2826525"/>
              <a:ext cx="546847" cy="5976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793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241740" y="1054382"/>
            <a:ext cx="9103531" cy="1474208"/>
            <a:chOff x="1241740" y="1054382"/>
            <a:chExt cx="9103531" cy="1474208"/>
          </a:xfrm>
        </p:grpSpPr>
        <p:grpSp>
          <p:nvGrpSpPr>
            <p:cNvPr id="11" name="Group 10"/>
            <p:cNvGrpSpPr/>
            <p:nvPr/>
          </p:nvGrpSpPr>
          <p:grpSpPr>
            <a:xfrm>
              <a:off x="4574101" y="1066800"/>
              <a:ext cx="2553487" cy="1156474"/>
              <a:chOff x="4487863" y="1185069"/>
              <a:chExt cx="2292350" cy="1038205"/>
            </a:xfrm>
          </p:grpSpPr>
          <p:pic>
            <p:nvPicPr>
              <p:cNvPr id="4" name="Graphic 10">
                <a:extLst>
                  <a:ext uri="{FF2B5EF4-FFF2-40B4-BE49-F238E27FC236}">
                    <a16:creationId xmlns:a16="http://schemas.microsoft.com/office/drawing/2014/main" xmlns="" id="{7249C1EC-5A69-3C4D-9DDF-0DB93BB70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xmlns="" id="{E5D4A7D0-5E44-1943-968A-C198F40D0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241740" y="1066800"/>
              <a:ext cx="2734894" cy="1372664"/>
              <a:chOff x="1251604" y="1565275"/>
              <a:chExt cx="2292350" cy="1150548"/>
            </a:xfrm>
          </p:grpSpPr>
          <p:pic>
            <p:nvPicPr>
              <p:cNvPr id="6" name="Graphic 19">
                <a:extLst>
                  <a:ext uri="{FF2B5EF4-FFF2-40B4-BE49-F238E27FC236}">
                    <a16:creationId xmlns:a16="http://schemas.microsoft.com/office/drawing/2014/main" xmlns="" id="{1FC33CE7-C98D-E547-BC90-923065520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8841" y="1565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xmlns="" id="{0355EC56-8BE5-9F4E-BD29-5DC1160E4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1604" y="2328862"/>
                <a:ext cx="2292350" cy="386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 File System </a:t>
                </a:r>
                <a:endPara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EFS)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725055" y="1066800"/>
              <a:ext cx="2620216" cy="1461790"/>
              <a:chOff x="7915182" y="2223274"/>
              <a:chExt cx="2239962" cy="1225252"/>
            </a:xfrm>
          </p:grpSpPr>
          <p:pic>
            <p:nvPicPr>
              <p:cNvPr id="8" name="Graphic 8">
                <a:extLst>
                  <a:ext uri="{FF2B5EF4-FFF2-40B4-BE49-F238E27FC236}">
                    <a16:creationId xmlns:a16="http://schemas.microsoft.com/office/drawing/2014/main" xmlns="" id="{0D4A9B47-8231-EF4D-B9AB-A3D9E4B81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4957" y="222327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xmlns="" id="{5B6C5DC4-5A01-E14D-BEE5-909FCF8B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182" y="2986861"/>
                <a:ext cx="2239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Simple Storage Service (Amazon S3)</a:t>
                </a: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 flipH="1">
              <a:off x="6651812" y="1485298"/>
              <a:ext cx="130884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657600" y="1485298"/>
              <a:ext cx="1308847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82256" y="1054382"/>
              <a:ext cx="611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Sync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4597" y="1054382"/>
              <a:ext cx="82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Trigger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41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280246" y="496741"/>
            <a:ext cx="6714207" cy="5862219"/>
            <a:chOff x="1280246" y="496741"/>
            <a:chExt cx="6714207" cy="5862219"/>
          </a:xfrm>
        </p:grpSpPr>
        <p:grpSp>
          <p:nvGrpSpPr>
            <p:cNvPr id="5" name="Group 4"/>
            <p:cNvGrpSpPr/>
            <p:nvPr/>
          </p:nvGrpSpPr>
          <p:grpSpPr>
            <a:xfrm>
              <a:off x="4461110" y="2894177"/>
              <a:ext cx="2553487" cy="1156474"/>
              <a:chOff x="4487863" y="1185069"/>
              <a:chExt cx="2292350" cy="1038205"/>
            </a:xfrm>
          </p:grpSpPr>
          <p:pic>
            <p:nvPicPr>
              <p:cNvPr id="16" name="Graphic 10">
                <a:extLst>
                  <a:ext uri="{FF2B5EF4-FFF2-40B4-BE49-F238E27FC236}">
                    <a16:creationId xmlns:a16="http://schemas.microsoft.com/office/drawing/2014/main" xmlns="" id="{7249C1EC-5A69-3C4D-9DDF-0DB93BB70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20">
                <a:extLst>
                  <a:ext uri="{FF2B5EF4-FFF2-40B4-BE49-F238E27FC236}">
                    <a16:creationId xmlns:a16="http://schemas.microsoft.com/office/drawing/2014/main" xmlns="" id="{E5D4A7D0-5E44-1943-968A-C198F40D0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370406" y="4986296"/>
              <a:ext cx="2734894" cy="1372664"/>
              <a:chOff x="1251604" y="1565275"/>
              <a:chExt cx="2292350" cy="1150548"/>
            </a:xfrm>
          </p:grpSpPr>
          <p:pic>
            <p:nvPicPr>
              <p:cNvPr id="14" name="Graphic 19">
                <a:extLst>
                  <a:ext uri="{FF2B5EF4-FFF2-40B4-BE49-F238E27FC236}">
                    <a16:creationId xmlns:a16="http://schemas.microsoft.com/office/drawing/2014/main" xmlns="" id="{1FC33CE7-C98D-E547-BC90-923065520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8841" y="1565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xmlns="" id="{0355EC56-8BE5-9F4E-BD29-5DC1160E4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1604" y="2328862"/>
                <a:ext cx="2292350" cy="386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 File System </a:t>
                </a:r>
                <a:endPara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EFS)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27745" y="496741"/>
              <a:ext cx="2620216" cy="1461790"/>
              <a:chOff x="7915182" y="2223274"/>
              <a:chExt cx="2239962" cy="1225252"/>
            </a:xfrm>
          </p:grpSpPr>
          <p:pic>
            <p:nvPicPr>
              <p:cNvPr id="12" name="Graphic 8">
                <a:extLst>
                  <a:ext uri="{FF2B5EF4-FFF2-40B4-BE49-F238E27FC236}">
                    <a16:creationId xmlns:a16="http://schemas.microsoft.com/office/drawing/2014/main" xmlns="" id="{0D4A9B47-8231-EF4D-B9AB-A3D9E4B81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4957" y="222327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xmlns="" id="{5B6C5DC4-5A01-E14D-BEE5-909FCF8B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182" y="2986861"/>
                <a:ext cx="2239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Simple Storage Service (Amazon S3)</a:t>
                </a: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H="1">
              <a:off x="5730781" y="1904741"/>
              <a:ext cx="7072" cy="935646"/>
            </a:xfrm>
            <a:prstGeom prst="straightConnector1">
              <a:avLst/>
            </a:prstGeom>
            <a:ln w="508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28383" y="2090720"/>
              <a:ext cx="2266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1. </a:t>
              </a:r>
              <a:r>
                <a:rPr lang="en-US" sz="1400" dirty="0" smtClean="0"/>
                <a:t>Event Notification Trigger</a:t>
              </a:r>
              <a:endParaRPr lang="en-US" sz="14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280246" y="2910782"/>
              <a:ext cx="2279650" cy="1038999"/>
              <a:chOff x="6786563" y="1184275"/>
              <a:chExt cx="2279650" cy="1038999"/>
            </a:xfrm>
          </p:grpSpPr>
          <p:pic>
            <p:nvPicPr>
              <p:cNvPr id="18" name="Graphic 21">
                <a:extLst>
                  <a:ext uri="{FF2B5EF4-FFF2-40B4-BE49-F238E27FC236}">
                    <a16:creationId xmlns="" xmlns:a16="http://schemas.microsoft.com/office/drawing/2014/main" id="{29EBF3FF-7F82-FD4A-89C8-1202691CCA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275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2">
                <a:extLst>
                  <a:ext uri="{FF2B5EF4-FFF2-40B4-BE49-F238E27FC236}">
                    <a16:creationId xmlns="" xmlns:a16="http://schemas.microsoft.com/office/drawing/2014/main" id="{0FDF1365-7056-D948-913F-18757388B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6563" y="1946275"/>
                <a:ext cx="2279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DataSync</a:t>
                </a: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H="1">
              <a:off x="2931459" y="3311659"/>
              <a:ext cx="2178423" cy="6920"/>
            </a:xfrm>
            <a:prstGeom prst="straightConnector1">
              <a:avLst/>
            </a:prstGeom>
            <a:ln w="508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083481" y="2882954"/>
              <a:ext cx="19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</a:t>
              </a:r>
              <a:r>
                <a:rPr lang="en-US" sz="1400" dirty="0" smtClean="0"/>
                <a:t> Invoke </a:t>
              </a:r>
              <a:r>
                <a:rPr lang="en-US" sz="1400" dirty="0" err="1" smtClean="0"/>
                <a:t>DataSync</a:t>
              </a:r>
              <a:r>
                <a:rPr lang="en-US" sz="1400" dirty="0" smtClean="0"/>
                <a:t> task</a:t>
              </a:r>
              <a:endParaRPr lang="en-US" sz="1400" dirty="0"/>
            </a:p>
          </p:txBody>
        </p:sp>
        <p:cxnSp>
          <p:nvCxnSpPr>
            <p:cNvPr id="40" name="Elbow Connector 39"/>
            <p:cNvCxnSpPr>
              <a:endCxn id="18" idx="0"/>
            </p:cNvCxnSpPr>
            <p:nvPr/>
          </p:nvCxnSpPr>
          <p:spPr>
            <a:xfrm rot="10800000" flipV="1">
              <a:off x="2408958" y="797858"/>
              <a:ext cx="2700924" cy="2112923"/>
            </a:xfrm>
            <a:prstGeom prst="bentConnector2">
              <a:avLst/>
            </a:prstGeom>
            <a:ln w="508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9" idx="2"/>
              <a:endCxn id="14" idx="1"/>
            </p:cNvCxnSpPr>
            <p:nvPr/>
          </p:nvCxnSpPr>
          <p:spPr>
            <a:xfrm rot="16200000" flipH="1">
              <a:off x="3101416" y="3268435"/>
              <a:ext cx="1491068" cy="2853759"/>
            </a:xfrm>
            <a:prstGeom prst="bentConnector2">
              <a:avLst/>
            </a:prstGeom>
            <a:ln w="508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931459" y="5035852"/>
              <a:ext cx="1614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3.</a:t>
              </a:r>
              <a:r>
                <a:rPr lang="en-US" dirty="0" smtClean="0"/>
                <a:t> </a:t>
              </a:r>
              <a:r>
                <a:rPr lang="en-US" sz="1400" dirty="0" smtClean="0"/>
                <a:t>Sync EFS with S3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89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280246" y="496741"/>
            <a:ext cx="8474873" cy="5862219"/>
            <a:chOff x="1280246" y="496741"/>
            <a:chExt cx="8474873" cy="5862219"/>
          </a:xfrm>
        </p:grpSpPr>
        <p:grpSp>
          <p:nvGrpSpPr>
            <p:cNvPr id="5" name="Group 4"/>
            <p:cNvGrpSpPr/>
            <p:nvPr/>
          </p:nvGrpSpPr>
          <p:grpSpPr>
            <a:xfrm>
              <a:off x="4461110" y="2894177"/>
              <a:ext cx="2553487" cy="1156474"/>
              <a:chOff x="4487863" y="1185069"/>
              <a:chExt cx="2292350" cy="1038205"/>
            </a:xfrm>
          </p:grpSpPr>
          <p:pic>
            <p:nvPicPr>
              <p:cNvPr id="22" name="Graphic 10">
                <a:extLst>
                  <a:ext uri="{FF2B5EF4-FFF2-40B4-BE49-F238E27FC236}">
                    <a16:creationId xmlns:a16="http://schemas.microsoft.com/office/drawing/2014/main" xmlns="" id="{7249C1EC-5A69-3C4D-9DDF-0DB93BB70B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6688" y="11850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20">
                <a:extLst>
                  <a:ext uri="{FF2B5EF4-FFF2-40B4-BE49-F238E27FC236}">
                    <a16:creationId xmlns:a16="http://schemas.microsoft.com/office/drawing/2014/main" xmlns="" id="{E5D4A7D0-5E44-1943-968A-C198F40D0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7863" y="1946275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Lambda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370406" y="4986296"/>
              <a:ext cx="2734894" cy="1372664"/>
              <a:chOff x="1251604" y="1565275"/>
              <a:chExt cx="2292350" cy="1150548"/>
            </a:xfrm>
          </p:grpSpPr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xmlns="" id="{1FC33CE7-C98D-E547-BC90-923065520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8841" y="1565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11">
                <a:extLst>
                  <a:ext uri="{FF2B5EF4-FFF2-40B4-BE49-F238E27FC236}">
                    <a16:creationId xmlns:a16="http://schemas.microsoft.com/office/drawing/2014/main" xmlns="" id="{0355EC56-8BE5-9F4E-BD29-5DC1160E4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1604" y="2328862"/>
                <a:ext cx="2292350" cy="386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Elastic File System </a:t>
                </a:r>
                <a:endParaRPr lang="en-US" altLang="en-US" sz="1200" dirty="0" smtClean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altLang="en-US" sz="1200" dirty="0" smtClean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EFS)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27745" y="496741"/>
              <a:ext cx="2620216" cy="1461790"/>
              <a:chOff x="7915182" y="2223274"/>
              <a:chExt cx="2239962" cy="1225252"/>
            </a:xfrm>
          </p:grpSpPr>
          <p:pic>
            <p:nvPicPr>
              <p:cNvPr id="18" name="Graphic 8">
                <a:extLst>
                  <a:ext uri="{FF2B5EF4-FFF2-40B4-BE49-F238E27FC236}">
                    <a16:creationId xmlns:a16="http://schemas.microsoft.com/office/drawing/2014/main" xmlns="" id="{0D4A9B47-8231-EF4D-B9AB-A3D9E4B813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4957" y="2223274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9">
                <a:extLst>
                  <a:ext uri="{FF2B5EF4-FFF2-40B4-BE49-F238E27FC236}">
                    <a16:creationId xmlns:a16="http://schemas.microsoft.com/office/drawing/2014/main" xmlns="" id="{5B6C5DC4-5A01-E14D-BEE5-909FCF8B0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5182" y="2986861"/>
                <a:ext cx="22399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Simple Storage Service (Amazon S3)</a:t>
                </a: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H="1">
              <a:off x="6351680" y="3311659"/>
              <a:ext cx="1623920" cy="6920"/>
            </a:xfrm>
            <a:prstGeom prst="straightConnector1">
              <a:avLst/>
            </a:prstGeom>
            <a:ln w="508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396240" y="2882954"/>
              <a:ext cx="1699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1. </a:t>
              </a:r>
              <a:r>
                <a:rPr lang="en-US" sz="1400" dirty="0" smtClean="0"/>
                <a:t>Scheduled trigger</a:t>
              </a:r>
              <a:endParaRPr lang="en-US" sz="1400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280246" y="2910782"/>
              <a:ext cx="2279650" cy="1038999"/>
              <a:chOff x="6786563" y="1184275"/>
              <a:chExt cx="2279650" cy="1038999"/>
            </a:xfrm>
          </p:grpSpPr>
          <p:pic>
            <p:nvPicPr>
              <p:cNvPr id="16" name="Graphic 21">
                <a:extLst>
                  <a:ext uri="{FF2B5EF4-FFF2-40B4-BE49-F238E27FC236}">
                    <a16:creationId xmlns="" xmlns:a16="http://schemas.microsoft.com/office/drawing/2014/main" id="{29EBF3FF-7F82-FD4A-89C8-1202691CCA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275" y="1184275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Box 12">
                <a:extLst>
                  <a:ext uri="{FF2B5EF4-FFF2-40B4-BE49-F238E27FC236}">
                    <a16:creationId xmlns="" xmlns:a16="http://schemas.microsoft.com/office/drawing/2014/main" id="{0FDF1365-7056-D948-913F-18757388B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86563" y="1946275"/>
                <a:ext cx="2279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AWS DataSync</a:t>
                </a: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H="1">
              <a:off x="2931459" y="3311659"/>
              <a:ext cx="2178423" cy="6920"/>
            </a:xfrm>
            <a:prstGeom prst="straightConnector1">
              <a:avLst/>
            </a:prstGeom>
            <a:ln w="508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83481" y="2882954"/>
              <a:ext cx="192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</a:t>
              </a:r>
              <a:r>
                <a:rPr lang="en-US" sz="1400" dirty="0" smtClean="0"/>
                <a:t> Invoke </a:t>
              </a:r>
              <a:r>
                <a:rPr lang="en-US" sz="1400" dirty="0" err="1" smtClean="0"/>
                <a:t>DataSync</a:t>
              </a:r>
              <a:r>
                <a:rPr lang="en-US" sz="1400" dirty="0" smtClean="0"/>
                <a:t> task</a:t>
              </a:r>
              <a:endParaRPr lang="en-US" sz="1400" dirty="0"/>
            </a:p>
          </p:txBody>
        </p:sp>
        <p:cxnSp>
          <p:nvCxnSpPr>
            <p:cNvPr id="13" name="Elbow Connector 12"/>
            <p:cNvCxnSpPr>
              <a:endCxn id="16" idx="0"/>
            </p:cNvCxnSpPr>
            <p:nvPr/>
          </p:nvCxnSpPr>
          <p:spPr>
            <a:xfrm rot="10800000" flipV="1">
              <a:off x="2408958" y="797858"/>
              <a:ext cx="2700924" cy="2112923"/>
            </a:xfrm>
            <a:prstGeom prst="bentConnector2">
              <a:avLst/>
            </a:prstGeom>
            <a:ln w="508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17" idx="2"/>
              <a:endCxn id="20" idx="1"/>
            </p:cNvCxnSpPr>
            <p:nvPr/>
          </p:nvCxnSpPr>
          <p:spPr>
            <a:xfrm rot="16200000" flipH="1">
              <a:off x="3101416" y="3268435"/>
              <a:ext cx="1491068" cy="2853759"/>
            </a:xfrm>
            <a:prstGeom prst="bentConnector2">
              <a:avLst/>
            </a:prstGeom>
            <a:ln w="508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31459" y="5035852"/>
              <a:ext cx="1614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3.</a:t>
              </a:r>
              <a:r>
                <a:rPr lang="en-US" dirty="0" smtClean="0"/>
                <a:t> </a:t>
              </a:r>
              <a:r>
                <a:rPr lang="en-US" sz="1400" dirty="0" smtClean="0"/>
                <a:t>Sync EFS with S3</a:t>
              </a:r>
              <a:endParaRPr lang="en-US" sz="14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462769" y="2882954"/>
              <a:ext cx="2292350" cy="1048524"/>
              <a:chOff x="7790250" y="2930659"/>
              <a:chExt cx="2292350" cy="1048524"/>
            </a:xfrm>
          </p:grpSpPr>
          <p:pic>
            <p:nvPicPr>
              <p:cNvPr id="24" name="Graphic 19">
                <a:extLst>
                  <a:ext uri="{FF2B5EF4-FFF2-40B4-BE49-F238E27FC236}">
                    <a16:creationId xmlns="" xmlns:a16="http://schemas.microsoft.com/office/drawing/2014/main" id="{820E96C4-59EB-2648-98B1-156ACC2C9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7487" y="293065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TextBox 11">
                <a:extLst>
                  <a:ext uri="{FF2B5EF4-FFF2-40B4-BE49-F238E27FC236}">
                    <a16:creationId xmlns="" xmlns:a16="http://schemas.microsoft.com/office/drawing/2014/main" id="{C9BB1F7E-248D-424E-8B74-0C0C9C2B1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0250" y="3702184"/>
                <a:ext cx="22923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EventBridge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43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55296" y="2200593"/>
            <a:ext cx="10680270" cy="2674084"/>
            <a:chOff x="455296" y="2200593"/>
            <a:chExt cx="10680270" cy="2674084"/>
          </a:xfrm>
        </p:grpSpPr>
        <p:pic>
          <p:nvPicPr>
            <p:cNvPr id="4" name="Graphic 24">
              <a:extLst>
                <a:ext uri="{FF2B5EF4-FFF2-40B4-BE49-F238E27FC236}">
                  <a16:creationId xmlns:a16="http://schemas.microsoft.com/office/drawing/2014/main" xmlns="" id="{084CA126-51B9-4342-B381-198CA72FE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96" y="2200593"/>
              <a:ext cx="18288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Graphic 10">
              <a:extLst>
                <a:ext uri="{FF2B5EF4-FFF2-40B4-BE49-F238E27FC236}">
                  <a16:creationId xmlns:a16="http://schemas.microsoft.com/office/drawing/2014/main" xmlns="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348" y="2200593"/>
              <a:ext cx="18288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Graphic 22">
              <a:extLst>
                <a:ext uri="{FF2B5EF4-FFF2-40B4-BE49-F238E27FC236}">
                  <a16:creationId xmlns:a16="http://schemas.microsoft.com/office/drawing/2014/main" xmlns="" id="{8B426346-8D30-4041-B389-4ACE29B1F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1400" y="2200593"/>
              <a:ext cx="18288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2284096" y="3114993"/>
              <a:ext cx="22742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6387148" y="3114993"/>
              <a:ext cx="22742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5296" y="4043680"/>
              <a:ext cx="19002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Client </a:t>
              </a:r>
            </a:p>
            <a:p>
              <a:r>
                <a:rPr lang="en-US" sz="2400" b="1" dirty="0" smtClean="0"/>
                <a:t>Web Browser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58348" y="4043680"/>
              <a:ext cx="19344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AWS Lambda </a:t>
              </a:r>
            </a:p>
            <a:p>
              <a:r>
                <a:rPr lang="en-US" sz="2400" b="1" dirty="0" smtClean="0"/>
                <a:t>Function URL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56600" y="4043680"/>
              <a:ext cx="27789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/>
                <a:t>Amazon </a:t>
              </a:r>
              <a:r>
                <a:rPr lang="en-US" sz="2400" b="1" dirty="0" err="1" smtClean="0"/>
                <a:t>SageMaker</a:t>
              </a:r>
              <a:r>
                <a:rPr lang="en-US" sz="2400" b="1" dirty="0" smtClean="0"/>
                <a:t> </a:t>
              </a:r>
            </a:p>
            <a:p>
              <a:pPr algn="ctr"/>
              <a:r>
                <a:rPr lang="en-US" sz="2400" b="1" dirty="0" smtClean="0"/>
                <a:t>Model Endpoint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482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174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32</cp:revision>
  <dcterms:created xsi:type="dcterms:W3CDTF">2022-02-22T13:15:31Z</dcterms:created>
  <dcterms:modified xsi:type="dcterms:W3CDTF">2022-06-17T15:19:48Z</dcterms:modified>
</cp:coreProperties>
</file>